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theme/theme6.xml" ContentType="application/vnd.openxmlformats-officedocument.theme+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Ex1.xml" ContentType="application/vnd.ms-office.chartex+xml"/>
  <Override PartName="/ppt/charts/style1.xml" ContentType="application/vnd.ms-office.chartstyle+xml"/>
  <Override PartName="/ppt/charts/colors1.xml" ContentType="application/vnd.ms-office.chartcolorstyl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xml" ContentType="application/vnd.openxmlformats-officedocument.presentationml.notesSlide+xml"/>
  <Override PartName="/ppt/charts/chartEx2.xml" ContentType="application/vnd.ms-office.chartex+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1.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charts/chart2.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0.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1.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notesSlides/notesSlide12.xml" ContentType="application/vnd.openxmlformats-officedocument.presentationml.notesSlide+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5.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6.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notesSlides/notesSlide21.xml" ContentType="application/vnd.openxmlformats-officedocument.presentationml.notesSlide+xml"/>
  <Override PartName="/ppt/theme/themeOverride1.xml" ContentType="application/vnd.openxmlformats-officedocument.themeOverride+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22.xml" ContentType="application/vnd.openxmlformats-officedocument.presentationml.notesSlide+xml"/>
  <Override PartName="/ppt/diagrams/data21.xml" ContentType="application/vnd.openxmlformats-officedocument.drawingml.diagramData+xml"/>
  <Override PartName="/ppt/diagrams/layout21.xml" ContentType="application/vnd.openxmlformats-officedocument.drawingml.diagramLayout+xml"/>
  <Override PartName="/ppt/diagrams/quickStyle21.xml" ContentType="application/vnd.openxmlformats-officedocument.drawingml.diagramStyle+xml"/>
  <Override PartName="/ppt/diagrams/colors21.xml" ContentType="application/vnd.openxmlformats-officedocument.drawingml.diagramColors+xml"/>
  <Override PartName="/ppt/diagrams/drawing21.xml" ContentType="application/vnd.ms-office.drawingml.diagramDrawing+xml"/>
  <Override PartName="/ppt/notesSlides/notesSlide23.xml" ContentType="application/vnd.openxmlformats-officedocument.presentationml.notesSlide+xml"/>
  <Override PartName="/ppt/diagrams/data22.xml" ContentType="application/vnd.openxmlformats-officedocument.drawingml.diagramData+xml"/>
  <Override PartName="/ppt/diagrams/layout22.xml" ContentType="application/vnd.openxmlformats-officedocument.drawingml.diagramLayout+xml"/>
  <Override PartName="/ppt/diagrams/quickStyle22.xml" ContentType="application/vnd.openxmlformats-officedocument.drawingml.diagramStyle+xml"/>
  <Override PartName="/ppt/diagrams/colors22.xml" ContentType="application/vnd.openxmlformats-officedocument.drawingml.diagramColors+xml"/>
  <Override PartName="/ppt/diagrams/drawing22.xml" ContentType="application/vnd.ms-office.drawingml.diagramDrawing+xml"/>
  <Override PartName="/ppt/notesSlides/notesSlide24.xml" ContentType="application/vnd.openxmlformats-officedocument.presentationml.notesSlide+xml"/>
  <Override PartName="/ppt/theme/themeOverride2.xml" ContentType="application/vnd.openxmlformats-officedocument.themeOverride+xml"/>
  <Override PartName="/ppt/notesSlides/notesSlide25.xml" ContentType="application/vnd.openxmlformats-officedocument.presentationml.notesSlide+xml"/>
  <Override PartName="/ppt/diagrams/data23.xml" ContentType="application/vnd.openxmlformats-officedocument.drawingml.diagramData+xml"/>
  <Override PartName="/ppt/diagrams/layout23.xml" ContentType="application/vnd.openxmlformats-officedocument.drawingml.diagramLayout+xml"/>
  <Override PartName="/ppt/diagrams/quickStyle23.xml" ContentType="application/vnd.openxmlformats-officedocument.drawingml.diagramStyle+xml"/>
  <Override PartName="/ppt/diagrams/colors23.xml" ContentType="application/vnd.openxmlformats-officedocument.drawingml.diagramColors+xml"/>
  <Override PartName="/ppt/diagrams/drawing23.xml" ContentType="application/vnd.ms-office.drawingml.diagramDrawing+xml"/>
  <Override PartName="/ppt/notesSlides/notesSlide26.xml" ContentType="application/vnd.openxmlformats-officedocument.presentationml.notesSl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diagrams/data24.xml" ContentType="application/vnd.openxmlformats-officedocument.drawingml.diagramData+xml"/>
  <Override PartName="/ppt/diagrams/layout24.xml" ContentType="application/vnd.openxmlformats-officedocument.drawingml.diagramLayout+xml"/>
  <Override PartName="/ppt/diagrams/quickStyle24.xml" ContentType="application/vnd.openxmlformats-officedocument.drawingml.diagramStyle+xml"/>
  <Override PartName="/ppt/diagrams/colors24.xml" ContentType="application/vnd.openxmlformats-officedocument.drawingml.diagramColors+xml"/>
  <Override PartName="/ppt/diagrams/drawing24.xml" ContentType="application/vnd.ms-office.drawingml.diagramDrawing+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96" r:id="rId3"/>
    <p:sldMasterId id="2147483708" r:id="rId4"/>
    <p:sldMasterId id="2147483734" r:id="rId5"/>
    <p:sldMasterId id="2147483748" r:id="rId6"/>
    <p:sldMasterId id="2147483760" r:id="rId7"/>
  </p:sldMasterIdLst>
  <p:notesMasterIdLst>
    <p:notesMasterId r:id="rId68"/>
  </p:notesMasterIdLst>
  <p:sldIdLst>
    <p:sldId id="260" r:id="rId8"/>
    <p:sldId id="527" r:id="rId9"/>
    <p:sldId id="524" r:id="rId10"/>
    <p:sldId id="726" r:id="rId11"/>
    <p:sldId id="728" r:id="rId12"/>
    <p:sldId id="393" r:id="rId13"/>
    <p:sldId id="729" r:id="rId14"/>
    <p:sldId id="730" r:id="rId15"/>
    <p:sldId id="731" r:id="rId16"/>
    <p:sldId id="505" r:id="rId17"/>
    <p:sldId id="507" r:id="rId18"/>
    <p:sldId id="528" r:id="rId19"/>
    <p:sldId id="526" r:id="rId20"/>
    <p:sldId id="553" r:id="rId21"/>
    <p:sldId id="529" r:id="rId22"/>
    <p:sldId id="271" r:id="rId23"/>
    <p:sldId id="530" r:id="rId24"/>
    <p:sldId id="520" r:id="rId25"/>
    <p:sldId id="493" r:id="rId26"/>
    <p:sldId id="531" r:id="rId27"/>
    <p:sldId id="536" r:id="rId28"/>
    <p:sldId id="532" r:id="rId29"/>
    <p:sldId id="537" r:id="rId30"/>
    <p:sldId id="361" r:id="rId31"/>
    <p:sldId id="538" r:id="rId32"/>
    <p:sldId id="355" r:id="rId33"/>
    <p:sldId id="539" r:id="rId34"/>
    <p:sldId id="533" r:id="rId35"/>
    <p:sldId id="540" r:id="rId36"/>
    <p:sldId id="535" r:id="rId37"/>
    <p:sldId id="541" r:id="rId38"/>
    <p:sldId id="542" r:id="rId39"/>
    <p:sldId id="543" r:id="rId40"/>
    <p:sldId id="356" r:id="rId41"/>
    <p:sldId id="544" r:id="rId42"/>
    <p:sldId id="359" r:id="rId43"/>
    <p:sldId id="545" r:id="rId44"/>
    <p:sldId id="534" r:id="rId45"/>
    <p:sldId id="546" r:id="rId46"/>
    <p:sldId id="352" r:id="rId47"/>
    <p:sldId id="547" r:id="rId48"/>
    <p:sldId id="353" r:id="rId49"/>
    <p:sldId id="727" r:id="rId50"/>
    <p:sldId id="447" r:id="rId51"/>
    <p:sldId id="719" r:id="rId52"/>
    <p:sldId id="675" r:id="rId53"/>
    <p:sldId id="720" r:id="rId54"/>
    <p:sldId id="288" r:id="rId55"/>
    <p:sldId id="721" r:id="rId56"/>
    <p:sldId id="286" r:id="rId57"/>
    <p:sldId id="722" r:id="rId58"/>
    <p:sldId id="709" r:id="rId59"/>
    <p:sldId id="723" r:id="rId60"/>
    <p:sldId id="724" r:id="rId61"/>
    <p:sldId id="548" r:id="rId62"/>
    <p:sldId id="549" r:id="rId63"/>
    <p:sldId id="358" r:id="rId64"/>
    <p:sldId id="552" r:id="rId65"/>
    <p:sldId id="357" r:id="rId66"/>
    <p:sldId id="725" r:id="rId6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14E6D2C-8A11-2D7A-2863-4EE8E60006EE}" name="DE BRUYN Fabrice" initials="DBF" userId="S::brnfbr@forem.be::bc1efbe2-a7ca-486b-9ed5-2f3baf5f9d7a" providerId="AD"/>
  <p188:author id="{566847D2-01EB-8991-9257-D36979723AE3}" name="SALMON Isabelle" initials="SI" userId="S::slmsbl@forem.be::f967d878-aa11-4f92-ada9-395e31ed21b8"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ALMON Isabelle" initials="SI" lastIdx="12" clrIdx="0">
    <p:extLst>
      <p:ext uri="{19B8F6BF-5375-455C-9EA6-DF929625EA0E}">
        <p15:presenceInfo xmlns:p15="http://schemas.microsoft.com/office/powerpoint/2012/main" userId="S::slmsbl@forem.be::f967d878-aa11-4f92-ada9-395e31ed21b8" providerId="AD"/>
      </p:ext>
    </p:extLst>
  </p:cmAuthor>
  <p:cmAuthor id="2" name="KACIMI Farida" initials="KF" lastIdx="1" clrIdx="1">
    <p:extLst>
      <p:ext uri="{19B8F6BF-5375-455C-9EA6-DF929625EA0E}">
        <p15:presenceInfo xmlns:p15="http://schemas.microsoft.com/office/powerpoint/2012/main" userId="S::kcmfrd@forem.be::6a70b816-c1d5-4848-b580-20bf1b94272d" providerId="AD"/>
      </p:ext>
    </p:extLst>
  </p:cmAuthor>
  <p:cmAuthor id="3" name="DE BRUYN Fabrice" initials="DBF" lastIdx="12" clrIdx="2">
    <p:extLst>
      <p:ext uri="{19B8F6BF-5375-455C-9EA6-DF929625EA0E}">
        <p15:presenceInfo xmlns:p15="http://schemas.microsoft.com/office/powerpoint/2012/main" userId="S::brnfbr@forem.be::bc1efbe2-a7ca-486b-9ed5-2f3baf5f9d7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E699"/>
    <a:srgbClr val="F4B183"/>
    <a:srgbClr val="C55A11"/>
    <a:srgbClr val="385723"/>
    <a:srgbClr val="EB0BA0"/>
    <a:srgbClr val="9C6742"/>
    <a:srgbClr val="FFFFFF"/>
    <a:srgbClr val="7F7F7F"/>
    <a:srgbClr val="6699FF"/>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DB55EB-EBAF-4FF9-B2B9-97B613B38840}" v="5" dt="2023-09-25T10:33:12.816"/>
    <p1510:client id="{43D413AC-3497-47C1-80C2-DDE36ECBD296}" v="3" dt="2023-09-25T13:49:06.185"/>
    <p1510:client id="{588B3B8C-FD6E-4187-B608-687CF7828ED5}" v="2050" dt="2023-09-25T09:02:57.280"/>
    <p1510:client id="{C054B98D-8768-2EE6-4C7F-B140640C3B5B}" v="49" dt="2023-09-25T08:14:07.939"/>
  </p1510:revLst>
</p1510:revInfo>
</file>

<file path=ppt/tableStyles.xml><?xml version="1.0" encoding="utf-8"?>
<a:tblStyleLst xmlns:a="http://schemas.openxmlformats.org/drawingml/2006/main" def="{5C22544A-7EE6-4342-B048-85BDC9FD1C3A}">
  <a:tblStyle styleId="{68D230F3-CF80-4859-8CE7-A43EE81993B5}" styleName="Style léger 1 - Accentuation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Style léger 1 - Accentuation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Style clair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Style léger 2 - Accentuation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8EC20E35-A176-4012-BC5E-935CFFF8708E}" styleName="Style moyen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FD0F851-EC5A-4D38-B0AD-8093EC10F338}" styleName="Style léger 1 - Accentuation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0A15C55-8517-42AA-B614-E9B94910E393}" styleName="Style moyen 2 - Accentuation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27F97BB-C833-4FB7-BDE5-3F7075034690}" styleName="Style à thème 2 - Accentuation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C2FFA5D-87B4-456A-9821-1D502468CF0F}" styleName="Style à thème 1 - Accentuation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2" d="100"/>
          <a:sy n="62"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slide" Target="slides/slide59.xml"/><Relationship Id="rId74" Type="http://schemas.microsoft.com/office/2016/11/relationships/changesInfo" Target="changesInfos/changesInfo1.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slide" Target="slides/slide57.xml"/><Relationship Id="rId69" Type="http://schemas.openxmlformats.org/officeDocument/2006/relationships/commentAuthors" Target="commentAuthors.xml"/><Relationship Id="rId8" Type="http://schemas.openxmlformats.org/officeDocument/2006/relationships/slide" Target="slides/slide1.xml"/><Relationship Id="rId51" Type="http://schemas.openxmlformats.org/officeDocument/2006/relationships/slide" Target="slides/slide44.xml"/><Relationship Id="rId72" Type="http://schemas.openxmlformats.org/officeDocument/2006/relationships/theme" Target="theme/theme1.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slide" Target="slides/slide60.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70" Type="http://schemas.openxmlformats.org/officeDocument/2006/relationships/presProps" Target="presProps.xml"/><Relationship Id="rId75"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slide" Target="slides/slide58.xml"/><Relationship Id="rId73"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 Id="rId76" Type="http://schemas.microsoft.com/office/2018/10/relationships/authors" Target="authors.xml"/><Relationship Id="rId7" Type="http://schemas.openxmlformats.org/officeDocument/2006/relationships/slideMaster" Target="slideMasters/slideMaster7.xml"/><Relationship Id="rId7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MON Isabelle" userId="f967d878-aa11-4f92-ada9-395e31ed21b8" providerId="ADAL" clId="{B462D167-1D20-4AEA-A7DA-D0AD43F2F522}"/>
    <pc:docChg chg="undo custSel addSld modSld">
      <pc:chgData name="SALMON Isabelle" userId="f967d878-aa11-4f92-ada9-395e31ed21b8" providerId="ADAL" clId="{B462D167-1D20-4AEA-A7DA-D0AD43F2F522}" dt="2023-09-14T13:59:43.866" v="1000"/>
      <pc:docMkLst>
        <pc:docMk/>
      </pc:docMkLst>
      <pc:sldChg chg="delCm">
        <pc:chgData name="SALMON Isabelle" userId="f967d878-aa11-4f92-ada9-395e31ed21b8" providerId="ADAL" clId="{B462D167-1D20-4AEA-A7DA-D0AD43F2F522}" dt="2023-09-14T13:55:38.452" v="971"/>
        <pc:sldMkLst>
          <pc:docMk/>
          <pc:sldMk cId="90460239" sldId="260"/>
        </pc:sldMkLst>
      </pc:sldChg>
      <pc:sldChg chg="delSp modSp mod">
        <pc:chgData name="SALMON Isabelle" userId="f967d878-aa11-4f92-ada9-395e31ed21b8" providerId="ADAL" clId="{B462D167-1D20-4AEA-A7DA-D0AD43F2F522}" dt="2023-09-14T13:21:40.771" v="812" actId="1076"/>
        <pc:sldMkLst>
          <pc:docMk/>
          <pc:sldMk cId="1840609185" sldId="286"/>
        </pc:sldMkLst>
        <pc:spChg chg="mod modVis">
          <ac:chgData name="SALMON Isabelle" userId="f967d878-aa11-4f92-ada9-395e31ed21b8" providerId="ADAL" clId="{B462D167-1D20-4AEA-A7DA-D0AD43F2F522}" dt="2023-09-14T13:21:40.771" v="812" actId="1076"/>
          <ac:spMkLst>
            <pc:docMk/>
            <pc:sldMk cId="1840609185" sldId="286"/>
            <ac:spMk id="13" creationId="{00000000-0000-0000-0000-000000000000}"/>
          </ac:spMkLst>
        </pc:spChg>
        <pc:spChg chg="mod">
          <ac:chgData name="SALMON Isabelle" userId="f967d878-aa11-4f92-ada9-395e31ed21b8" providerId="ADAL" clId="{B462D167-1D20-4AEA-A7DA-D0AD43F2F522}" dt="2023-09-14T13:20:06.769" v="797" actId="207"/>
          <ac:spMkLst>
            <pc:docMk/>
            <pc:sldMk cId="1840609185" sldId="286"/>
            <ac:spMk id="14" creationId="{1893B3F9-3201-4990-95DF-FAE3DE68CA46}"/>
          </ac:spMkLst>
        </pc:spChg>
        <pc:spChg chg="del">
          <ac:chgData name="SALMON Isabelle" userId="f967d878-aa11-4f92-ada9-395e31ed21b8" providerId="ADAL" clId="{B462D167-1D20-4AEA-A7DA-D0AD43F2F522}" dt="2023-09-14T13:20:43.950" v="803" actId="478"/>
          <ac:spMkLst>
            <pc:docMk/>
            <pc:sldMk cId="1840609185" sldId="286"/>
            <ac:spMk id="39" creationId="{00000000-0000-0000-0000-000000000000}"/>
          </ac:spMkLst>
        </pc:spChg>
        <pc:picChg chg="del">
          <ac:chgData name="SALMON Isabelle" userId="f967d878-aa11-4f92-ada9-395e31ed21b8" providerId="ADAL" clId="{B462D167-1D20-4AEA-A7DA-D0AD43F2F522}" dt="2023-09-14T13:20:21.720" v="799" actId="478"/>
          <ac:picMkLst>
            <pc:docMk/>
            <pc:sldMk cId="1840609185" sldId="286"/>
            <ac:picMk id="12" creationId="{13D44538-2C6E-4933-A9CA-46CA63684669}"/>
          </ac:picMkLst>
        </pc:picChg>
        <pc:cxnChg chg="mod">
          <ac:chgData name="SALMON Isabelle" userId="f967d878-aa11-4f92-ada9-395e31ed21b8" providerId="ADAL" clId="{B462D167-1D20-4AEA-A7DA-D0AD43F2F522}" dt="2023-09-14T13:20:11.177" v="798" actId="208"/>
          <ac:cxnSpMkLst>
            <pc:docMk/>
            <pc:sldMk cId="1840609185" sldId="286"/>
            <ac:cxnSpMk id="15" creationId="{016F8BC2-C288-43BD-B98A-2597E1FD4E0C}"/>
          </ac:cxnSpMkLst>
        </pc:cxnChg>
      </pc:sldChg>
      <pc:sldChg chg="delSp modSp mod">
        <pc:chgData name="SALMON Isabelle" userId="f967d878-aa11-4f92-ada9-395e31ed21b8" providerId="ADAL" clId="{B462D167-1D20-4AEA-A7DA-D0AD43F2F522}" dt="2023-09-14T13:25:32.464" v="829" actId="208"/>
        <pc:sldMkLst>
          <pc:docMk/>
          <pc:sldMk cId="3004664716" sldId="288"/>
        </pc:sldMkLst>
        <pc:spChg chg="mod">
          <ac:chgData name="SALMON Isabelle" userId="f967d878-aa11-4f92-ada9-395e31ed21b8" providerId="ADAL" clId="{B462D167-1D20-4AEA-A7DA-D0AD43F2F522}" dt="2023-09-14T13:18:23.061" v="790" actId="207"/>
          <ac:spMkLst>
            <pc:docMk/>
            <pc:sldMk cId="3004664716" sldId="288"/>
            <ac:spMk id="2" creationId="{00000000-0000-0000-0000-000000000000}"/>
          </ac:spMkLst>
        </pc:spChg>
        <pc:spChg chg="mod">
          <ac:chgData name="SALMON Isabelle" userId="f967d878-aa11-4f92-ada9-395e31ed21b8" providerId="ADAL" clId="{B462D167-1D20-4AEA-A7DA-D0AD43F2F522}" dt="2023-09-14T13:15:06.109" v="775" actId="208"/>
          <ac:spMkLst>
            <pc:docMk/>
            <pc:sldMk cId="3004664716" sldId="288"/>
            <ac:spMk id="4" creationId="{00000000-0000-0000-0000-000000000000}"/>
          </ac:spMkLst>
        </pc:spChg>
        <pc:spChg chg="mod">
          <ac:chgData name="SALMON Isabelle" userId="f967d878-aa11-4f92-ada9-395e31ed21b8" providerId="ADAL" clId="{B462D167-1D20-4AEA-A7DA-D0AD43F2F522}" dt="2023-09-14T13:13:41.819" v="766" actId="207"/>
          <ac:spMkLst>
            <pc:docMk/>
            <pc:sldMk cId="3004664716" sldId="288"/>
            <ac:spMk id="14" creationId="{54E7C784-00F6-4C4F-8531-06DA3DE98E24}"/>
          </ac:spMkLst>
        </pc:spChg>
        <pc:spChg chg="mod">
          <ac:chgData name="SALMON Isabelle" userId="f967d878-aa11-4f92-ada9-395e31ed21b8" providerId="ADAL" clId="{B462D167-1D20-4AEA-A7DA-D0AD43F2F522}" dt="2023-09-14T13:13:44.307" v="767" actId="207"/>
          <ac:spMkLst>
            <pc:docMk/>
            <pc:sldMk cId="3004664716" sldId="288"/>
            <ac:spMk id="22" creationId="{1F10D3D1-7ECC-4344-A4EF-F23827FD6412}"/>
          </ac:spMkLst>
        </pc:spChg>
        <pc:spChg chg="mod">
          <ac:chgData name="SALMON Isabelle" userId="f967d878-aa11-4f92-ada9-395e31ed21b8" providerId="ADAL" clId="{B462D167-1D20-4AEA-A7DA-D0AD43F2F522}" dt="2023-09-14T13:25:32.464" v="829" actId="208"/>
          <ac:spMkLst>
            <pc:docMk/>
            <pc:sldMk cId="3004664716" sldId="288"/>
            <ac:spMk id="25" creationId="{249B02B1-1759-4B5D-955E-41DC42B5D5FD}"/>
          </ac:spMkLst>
        </pc:spChg>
        <pc:spChg chg="mod">
          <ac:chgData name="SALMON Isabelle" userId="f967d878-aa11-4f92-ada9-395e31ed21b8" providerId="ADAL" clId="{B462D167-1D20-4AEA-A7DA-D0AD43F2F522}" dt="2023-09-14T13:15:01.216" v="774" actId="208"/>
          <ac:spMkLst>
            <pc:docMk/>
            <pc:sldMk cId="3004664716" sldId="288"/>
            <ac:spMk id="40" creationId="{3DA56193-7278-4588-A2BF-FAC7A8577978}"/>
          </ac:spMkLst>
        </pc:spChg>
        <pc:picChg chg="del">
          <ac:chgData name="SALMON Isabelle" userId="f967d878-aa11-4f92-ada9-395e31ed21b8" providerId="ADAL" clId="{B462D167-1D20-4AEA-A7DA-D0AD43F2F522}" dt="2023-09-14T13:17:43.555" v="788" actId="478"/>
          <ac:picMkLst>
            <pc:docMk/>
            <pc:sldMk cId="3004664716" sldId="288"/>
            <ac:picMk id="20" creationId="{7090E32E-2C0F-44C7-A30A-05DABB189A8F}"/>
          </ac:picMkLst>
        </pc:picChg>
        <pc:cxnChg chg="mod">
          <ac:chgData name="SALMON Isabelle" userId="f967d878-aa11-4f92-ada9-395e31ed21b8" providerId="ADAL" clId="{B462D167-1D20-4AEA-A7DA-D0AD43F2F522}" dt="2023-09-14T13:15:10.459" v="776" actId="208"/>
          <ac:cxnSpMkLst>
            <pc:docMk/>
            <pc:sldMk cId="3004664716" sldId="288"/>
            <ac:cxnSpMk id="6" creationId="{00000000-0000-0000-0000-000000000000}"/>
          </ac:cxnSpMkLst>
        </pc:cxnChg>
        <pc:cxnChg chg="mod">
          <ac:chgData name="SALMON Isabelle" userId="f967d878-aa11-4f92-ada9-395e31ed21b8" providerId="ADAL" clId="{B462D167-1D20-4AEA-A7DA-D0AD43F2F522}" dt="2023-09-14T13:25:24.653" v="828" actId="208"/>
          <ac:cxnSpMkLst>
            <pc:docMk/>
            <pc:sldMk cId="3004664716" sldId="288"/>
            <ac:cxnSpMk id="27" creationId="{A567C1AB-C5CA-4D9D-9D5A-98CDB20E510E}"/>
          </ac:cxnSpMkLst>
        </pc:cxnChg>
        <pc:cxnChg chg="mod">
          <ac:chgData name="SALMON Isabelle" userId="f967d878-aa11-4f92-ada9-395e31ed21b8" providerId="ADAL" clId="{B462D167-1D20-4AEA-A7DA-D0AD43F2F522}" dt="2023-09-14T13:15:14.518" v="777" actId="208"/>
          <ac:cxnSpMkLst>
            <pc:docMk/>
            <pc:sldMk cId="3004664716" sldId="288"/>
            <ac:cxnSpMk id="42" creationId="{8B5C4039-E51D-463D-977D-06A44827D5C4}"/>
          </ac:cxnSpMkLst>
        </pc:cxnChg>
      </pc:sldChg>
      <pc:sldChg chg="modSp mod modCm">
        <pc:chgData name="SALMON Isabelle" userId="f967d878-aa11-4f92-ada9-395e31ed21b8" providerId="ADAL" clId="{B462D167-1D20-4AEA-A7DA-D0AD43F2F522}" dt="2023-09-14T13:18:28.376" v="791" actId="207"/>
        <pc:sldMkLst>
          <pc:docMk/>
          <pc:sldMk cId="1574160754" sldId="353"/>
        </pc:sldMkLst>
        <pc:spChg chg="mod">
          <ac:chgData name="SALMON Isabelle" userId="f967d878-aa11-4f92-ada9-395e31ed21b8" providerId="ADAL" clId="{B462D167-1D20-4AEA-A7DA-D0AD43F2F522}" dt="2023-09-14T13:18:28.376" v="791" actId="207"/>
          <ac:spMkLst>
            <pc:docMk/>
            <pc:sldMk cId="1574160754" sldId="353"/>
            <ac:spMk id="2" creationId="{B37EE735-3004-E5A4-F35A-E1FAC5B4DB4F}"/>
          </ac:spMkLst>
        </pc:spChg>
        <pc:spChg chg="mod">
          <ac:chgData name="SALMON Isabelle" userId="f967d878-aa11-4f92-ada9-395e31ed21b8" providerId="ADAL" clId="{B462D167-1D20-4AEA-A7DA-D0AD43F2F522}" dt="2023-09-14T13:13:33.051" v="765" actId="207"/>
          <ac:spMkLst>
            <pc:docMk/>
            <pc:sldMk cId="1574160754" sldId="353"/>
            <ac:spMk id="11" creationId="{00000000-0000-0000-0000-000000000000}"/>
          </ac:spMkLst>
        </pc:spChg>
        <pc:spChg chg="mod">
          <ac:chgData name="SALMON Isabelle" userId="f967d878-aa11-4f92-ada9-395e31ed21b8" providerId="ADAL" clId="{B462D167-1D20-4AEA-A7DA-D0AD43F2F522}" dt="2023-09-14T13:13:13.362" v="764" actId="207"/>
          <ac:spMkLst>
            <pc:docMk/>
            <pc:sldMk cId="1574160754" sldId="353"/>
            <ac:spMk id="18" creationId="{8B2BE8A3-4E97-41A7-BFA7-DEE5EDDA2324}"/>
          </ac:spMkLst>
        </pc:spChg>
      </pc:sldChg>
      <pc:sldChg chg="modSp mod">
        <pc:chgData name="SALMON Isabelle" userId="f967d878-aa11-4f92-ada9-395e31ed21b8" providerId="ADAL" clId="{B462D167-1D20-4AEA-A7DA-D0AD43F2F522}" dt="2023-09-14T09:45:37.259" v="564" actId="207"/>
        <pc:sldMkLst>
          <pc:docMk/>
          <pc:sldMk cId="1918785150" sldId="356"/>
        </pc:sldMkLst>
        <pc:spChg chg="mod">
          <ac:chgData name="SALMON Isabelle" userId="f967d878-aa11-4f92-ada9-395e31ed21b8" providerId="ADAL" clId="{B462D167-1D20-4AEA-A7DA-D0AD43F2F522}" dt="2023-09-14T09:45:37.259" v="564" actId="207"/>
          <ac:spMkLst>
            <pc:docMk/>
            <pc:sldMk cId="1918785150" sldId="356"/>
            <ac:spMk id="12" creationId="{1D7466E0-026E-4C4D-A424-DC8F7315F6B1}"/>
          </ac:spMkLst>
        </pc:spChg>
        <pc:spChg chg="mod">
          <ac:chgData name="SALMON Isabelle" userId="f967d878-aa11-4f92-ada9-395e31ed21b8" providerId="ADAL" clId="{B462D167-1D20-4AEA-A7DA-D0AD43F2F522}" dt="2023-09-14T09:45:32.647" v="563" actId="207"/>
          <ac:spMkLst>
            <pc:docMk/>
            <pc:sldMk cId="1918785150" sldId="356"/>
            <ac:spMk id="20" creationId="{0A5697A1-F888-4F7F-9624-28792656ED43}"/>
          </ac:spMkLst>
        </pc:spChg>
      </pc:sldChg>
      <pc:sldChg chg="modSp mod">
        <pc:chgData name="SALMON Isabelle" userId="f967d878-aa11-4f92-ada9-395e31ed21b8" providerId="ADAL" clId="{B462D167-1D20-4AEA-A7DA-D0AD43F2F522}" dt="2023-09-14T13:14:46.214" v="772" actId="207"/>
        <pc:sldMkLst>
          <pc:docMk/>
          <pc:sldMk cId="619693144" sldId="358"/>
        </pc:sldMkLst>
        <pc:spChg chg="mod">
          <ac:chgData name="SALMON Isabelle" userId="f967d878-aa11-4f92-ada9-395e31ed21b8" providerId="ADAL" clId="{B462D167-1D20-4AEA-A7DA-D0AD43F2F522}" dt="2023-09-14T13:14:28.068" v="770" actId="207"/>
          <ac:spMkLst>
            <pc:docMk/>
            <pc:sldMk cId="619693144" sldId="358"/>
            <ac:spMk id="3" creationId="{E267C0D2-3F79-835F-B339-9EBA7E59E293}"/>
          </ac:spMkLst>
        </pc:spChg>
        <pc:spChg chg="mod">
          <ac:chgData name="SALMON Isabelle" userId="f967d878-aa11-4f92-ada9-395e31ed21b8" providerId="ADAL" clId="{B462D167-1D20-4AEA-A7DA-D0AD43F2F522}" dt="2023-09-14T13:14:46.214" v="772" actId="207"/>
          <ac:spMkLst>
            <pc:docMk/>
            <pc:sldMk cId="619693144" sldId="358"/>
            <ac:spMk id="10" creationId="{397DEA7D-50D8-4A22-825A-486FD2FC16AC}"/>
          </ac:spMkLst>
        </pc:spChg>
      </pc:sldChg>
      <pc:sldChg chg="modSp mod">
        <pc:chgData name="SALMON Isabelle" userId="f967d878-aa11-4f92-ada9-395e31ed21b8" providerId="ADAL" clId="{B462D167-1D20-4AEA-A7DA-D0AD43F2F522}" dt="2023-09-14T09:48:55.667" v="669" actId="207"/>
        <pc:sldMkLst>
          <pc:docMk/>
          <pc:sldMk cId="197812180" sldId="359"/>
        </pc:sldMkLst>
        <pc:spChg chg="mod">
          <ac:chgData name="SALMON Isabelle" userId="f967d878-aa11-4f92-ada9-395e31ed21b8" providerId="ADAL" clId="{B462D167-1D20-4AEA-A7DA-D0AD43F2F522}" dt="2023-09-14T09:48:55.667" v="669" actId="207"/>
          <ac:spMkLst>
            <pc:docMk/>
            <pc:sldMk cId="197812180" sldId="359"/>
            <ac:spMk id="3" creationId="{740B562C-611A-CB57-720A-E1F7514A638D}"/>
          </ac:spMkLst>
        </pc:spChg>
        <pc:spChg chg="mod">
          <ac:chgData name="SALMON Isabelle" userId="f967d878-aa11-4f92-ada9-395e31ed21b8" providerId="ADAL" clId="{B462D167-1D20-4AEA-A7DA-D0AD43F2F522}" dt="2023-09-14T09:48:48.897" v="668" actId="207"/>
          <ac:spMkLst>
            <pc:docMk/>
            <pc:sldMk cId="197812180" sldId="359"/>
            <ac:spMk id="4" creationId="{EC05F4CB-061E-E08A-0E6E-5678F584BFC7}"/>
          </ac:spMkLst>
        </pc:spChg>
      </pc:sldChg>
      <pc:sldChg chg="modSp delCm">
        <pc:chgData name="SALMON Isabelle" userId="f967d878-aa11-4f92-ada9-395e31ed21b8" providerId="ADAL" clId="{B462D167-1D20-4AEA-A7DA-D0AD43F2F522}" dt="2023-09-14T09:34:04.410" v="269" actId="20577"/>
        <pc:sldMkLst>
          <pc:docMk/>
          <pc:sldMk cId="1917777267" sldId="493"/>
        </pc:sldMkLst>
        <pc:graphicFrameChg chg="mod">
          <ac:chgData name="SALMON Isabelle" userId="f967d878-aa11-4f92-ada9-395e31ed21b8" providerId="ADAL" clId="{B462D167-1D20-4AEA-A7DA-D0AD43F2F522}" dt="2023-09-14T09:34:04.410" v="269" actId="20577"/>
          <ac:graphicFrameMkLst>
            <pc:docMk/>
            <pc:sldMk cId="1917777267" sldId="493"/>
            <ac:graphicFrameMk id="6" creationId="{8F736C25-7D29-4605-85DA-4D38518D0AB5}"/>
          </ac:graphicFrameMkLst>
        </pc:graphicFrameChg>
      </pc:sldChg>
      <pc:sldChg chg="addSp delSp modSp mod">
        <pc:chgData name="SALMON Isabelle" userId="f967d878-aa11-4f92-ada9-395e31ed21b8" providerId="ADAL" clId="{B462D167-1D20-4AEA-A7DA-D0AD43F2F522}" dt="2023-09-14T13:59:43.866" v="1000"/>
        <pc:sldMkLst>
          <pc:docMk/>
          <pc:sldMk cId="2512899580" sldId="520"/>
        </pc:sldMkLst>
        <pc:graphicFrameChg chg="del modGraphic">
          <ac:chgData name="SALMON Isabelle" userId="f967d878-aa11-4f92-ada9-395e31ed21b8" providerId="ADAL" clId="{B462D167-1D20-4AEA-A7DA-D0AD43F2F522}" dt="2023-09-14T13:58:24.364" v="995" actId="478"/>
          <ac:graphicFrameMkLst>
            <pc:docMk/>
            <pc:sldMk cId="2512899580" sldId="520"/>
            <ac:graphicFrameMk id="14" creationId="{A0525783-4411-4178-8ED4-D16F2CDAB26D}"/>
          </ac:graphicFrameMkLst>
        </pc:graphicFrameChg>
        <pc:graphicFrameChg chg="add del mod">
          <ac:chgData name="SALMON Isabelle" userId="f967d878-aa11-4f92-ada9-395e31ed21b8" providerId="ADAL" clId="{B462D167-1D20-4AEA-A7DA-D0AD43F2F522}" dt="2023-09-14T13:59:43.825" v="999"/>
          <ac:graphicFrameMkLst>
            <pc:docMk/>
            <pc:sldMk cId="2512899580" sldId="520"/>
            <ac:graphicFrameMk id="15" creationId="{04ECC4ED-15FD-E41B-7B44-1D0D18B9B463}"/>
          </ac:graphicFrameMkLst>
        </pc:graphicFrameChg>
        <pc:graphicFrameChg chg="add mod">
          <ac:chgData name="SALMON Isabelle" userId="f967d878-aa11-4f92-ada9-395e31ed21b8" providerId="ADAL" clId="{B462D167-1D20-4AEA-A7DA-D0AD43F2F522}" dt="2023-09-14T13:59:43.866" v="1000"/>
          <ac:graphicFrameMkLst>
            <pc:docMk/>
            <pc:sldMk cId="2512899580" sldId="520"/>
            <ac:graphicFrameMk id="16" creationId="{B44811B6-BDBB-1AFF-0DA5-018FE9EC22D9}"/>
          </ac:graphicFrameMkLst>
        </pc:graphicFrameChg>
      </pc:sldChg>
      <pc:sldChg chg="addSp delSp modSp mod">
        <pc:chgData name="SALMON Isabelle" userId="f967d878-aa11-4f92-ada9-395e31ed21b8" providerId="ADAL" clId="{B462D167-1D20-4AEA-A7DA-D0AD43F2F522}" dt="2023-09-14T08:58:32.183" v="42" actId="207"/>
        <pc:sldMkLst>
          <pc:docMk/>
          <pc:sldMk cId="649534915" sldId="526"/>
        </pc:sldMkLst>
        <pc:spChg chg="mod">
          <ac:chgData name="SALMON Isabelle" userId="f967d878-aa11-4f92-ada9-395e31ed21b8" providerId="ADAL" clId="{B462D167-1D20-4AEA-A7DA-D0AD43F2F522}" dt="2023-09-14T08:57:37.018" v="25" actId="20577"/>
          <ac:spMkLst>
            <pc:docMk/>
            <pc:sldMk cId="649534915" sldId="526"/>
            <ac:spMk id="2" creationId="{DF8BAF24-9369-4B63-A934-5A5CFE3D5552}"/>
          </ac:spMkLst>
        </pc:spChg>
        <pc:spChg chg="mod">
          <ac:chgData name="SALMON Isabelle" userId="f967d878-aa11-4f92-ada9-395e31ed21b8" providerId="ADAL" clId="{B462D167-1D20-4AEA-A7DA-D0AD43F2F522}" dt="2023-09-14T08:54:18.799" v="5" actId="20577"/>
          <ac:spMkLst>
            <pc:docMk/>
            <pc:sldMk cId="649534915" sldId="526"/>
            <ac:spMk id="4" creationId="{8AB1C956-759F-2FD1-4A5B-F186B70E5495}"/>
          </ac:spMkLst>
        </pc:spChg>
        <pc:spChg chg="del mod">
          <ac:chgData name="SALMON Isabelle" userId="f967d878-aa11-4f92-ada9-395e31ed21b8" providerId="ADAL" clId="{B462D167-1D20-4AEA-A7DA-D0AD43F2F522}" dt="2023-09-14T08:57:28.871" v="19" actId="478"/>
          <ac:spMkLst>
            <pc:docMk/>
            <pc:sldMk cId="649534915" sldId="526"/>
            <ac:spMk id="5" creationId="{A55D1939-4654-3429-5AB6-A59647382C14}"/>
          </ac:spMkLst>
        </pc:spChg>
        <pc:spChg chg="add mod">
          <ac:chgData name="SALMON Isabelle" userId="f967d878-aa11-4f92-ada9-395e31ed21b8" providerId="ADAL" clId="{B462D167-1D20-4AEA-A7DA-D0AD43F2F522}" dt="2023-09-14T08:58:32.183" v="42" actId="207"/>
          <ac:spMkLst>
            <pc:docMk/>
            <pc:sldMk cId="649534915" sldId="526"/>
            <ac:spMk id="6" creationId="{8144CF0A-5783-A7FA-6A46-23158803ADD9}"/>
          </ac:spMkLst>
        </pc:spChg>
        <pc:graphicFrameChg chg="add mod">
          <ac:chgData name="SALMON Isabelle" userId="f967d878-aa11-4f92-ada9-395e31ed21b8" providerId="ADAL" clId="{B462D167-1D20-4AEA-A7DA-D0AD43F2F522}" dt="2023-09-14T08:57:15.554" v="18"/>
          <ac:graphicFrameMkLst>
            <pc:docMk/>
            <pc:sldMk cId="649534915" sldId="526"/>
            <ac:graphicFrameMk id="3" creationId="{E19D1D66-1A76-6F9C-0005-545192066B07}"/>
          </ac:graphicFrameMkLst>
        </pc:graphicFrameChg>
        <pc:graphicFrameChg chg="del">
          <ac:chgData name="SALMON Isabelle" userId="f967d878-aa11-4f92-ada9-395e31ed21b8" providerId="ADAL" clId="{B462D167-1D20-4AEA-A7DA-D0AD43F2F522}" dt="2023-09-14T08:53:48.081" v="0" actId="478"/>
          <ac:graphicFrameMkLst>
            <pc:docMk/>
            <pc:sldMk cId="649534915" sldId="526"/>
            <ac:graphicFrameMk id="8" creationId="{AE3C346B-7970-B296-3678-20BC1CEEE310}"/>
          </ac:graphicFrameMkLst>
        </pc:graphicFrameChg>
      </pc:sldChg>
      <pc:sldChg chg="delSp modSp mod modCm">
        <pc:chgData name="SALMON Isabelle" userId="f967d878-aa11-4f92-ada9-395e31ed21b8" providerId="ADAL" clId="{B462D167-1D20-4AEA-A7DA-D0AD43F2F522}" dt="2023-09-14T09:28:23.650" v="89"/>
        <pc:sldMkLst>
          <pc:docMk/>
          <pc:sldMk cId="1649413436" sldId="531"/>
        </pc:sldMkLst>
        <pc:spChg chg="mod">
          <ac:chgData name="SALMON Isabelle" userId="f967d878-aa11-4f92-ada9-395e31ed21b8" providerId="ADAL" clId="{B462D167-1D20-4AEA-A7DA-D0AD43F2F522}" dt="2023-09-14T09:06:28.159" v="85" actId="208"/>
          <ac:spMkLst>
            <pc:docMk/>
            <pc:sldMk cId="1649413436" sldId="531"/>
            <ac:spMk id="3" creationId="{30CC1683-4120-4AD7-2C38-BD5D89F2DC82}"/>
          </ac:spMkLst>
        </pc:spChg>
        <pc:spChg chg="del">
          <ac:chgData name="SALMON Isabelle" userId="f967d878-aa11-4f92-ada9-395e31ed21b8" providerId="ADAL" clId="{B462D167-1D20-4AEA-A7DA-D0AD43F2F522}" dt="2023-09-14T09:28:05.401" v="88" actId="478"/>
          <ac:spMkLst>
            <pc:docMk/>
            <pc:sldMk cId="1649413436" sldId="531"/>
            <ac:spMk id="7" creationId="{239C8340-ED80-47D1-929E-9A6ECEC3AD6C}"/>
          </ac:spMkLst>
        </pc:spChg>
        <pc:spChg chg="mod">
          <ac:chgData name="SALMON Isabelle" userId="f967d878-aa11-4f92-ada9-395e31ed21b8" providerId="ADAL" clId="{B462D167-1D20-4AEA-A7DA-D0AD43F2F522}" dt="2023-09-14T09:27:52.929" v="87" actId="400"/>
          <ac:spMkLst>
            <pc:docMk/>
            <pc:sldMk cId="1649413436" sldId="531"/>
            <ac:spMk id="18" creationId="{CB318715-5FAA-4DF0-807D-A553773097B2}"/>
          </ac:spMkLst>
        </pc:spChg>
      </pc:sldChg>
      <pc:sldChg chg="modSp mod modNotesTx">
        <pc:chgData name="SALMON Isabelle" userId="f967d878-aa11-4f92-ada9-395e31ed21b8" providerId="ADAL" clId="{B462D167-1D20-4AEA-A7DA-D0AD43F2F522}" dt="2023-09-14T12:39:16.129" v="749" actId="207"/>
        <pc:sldMkLst>
          <pc:docMk/>
          <pc:sldMk cId="3051711052" sldId="535"/>
        </pc:sldMkLst>
        <pc:spChg chg="mod">
          <ac:chgData name="SALMON Isabelle" userId="f967d878-aa11-4f92-ada9-395e31ed21b8" providerId="ADAL" clId="{B462D167-1D20-4AEA-A7DA-D0AD43F2F522}" dt="2023-09-14T12:39:16.129" v="749" actId="207"/>
          <ac:spMkLst>
            <pc:docMk/>
            <pc:sldMk cId="3051711052" sldId="535"/>
            <ac:spMk id="16" creationId="{00000000-0000-0000-0000-000000000000}"/>
          </ac:spMkLst>
        </pc:spChg>
        <pc:spChg chg="mod">
          <ac:chgData name="SALMON Isabelle" userId="f967d878-aa11-4f92-ada9-395e31ed21b8" providerId="ADAL" clId="{B462D167-1D20-4AEA-A7DA-D0AD43F2F522}" dt="2023-09-14T12:39:11.828" v="748" actId="207"/>
          <ac:spMkLst>
            <pc:docMk/>
            <pc:sldMk cId="3051711052" sldId="535"/>
            <ac:spMk id="22" creationId="{5F2EA56C-CB7C-498C-B10F-753D92197545}"/>
          </ac:spMkLst>
        </pc:spChg>
      </pc:sldChg>
      <pc:sldChg chg="modSp delCm">
        <pc:chgData name="SALMON Isabelle" userId="f967d878-aa11-4f92-ada9-395e31ed21b8" providerId="ADAL" clId="{B462D167-1D20-4AEA-A7DA-D0AD43F2F522}" dt="2023-09-14T09:32:19.612" v="258" actId="20577"/>
        <pc:sldMkLst>
          <pc:docMk/>
          <pc:sldMk cId="17501847" sldId="536"/>
        </pc:sldMkLst>
        <pc:graphicFrameChg chg="mod">
          <ac:chgData name="SALMON Isabelle" userId="f967d878-aa11-4f92-ada9-395e31ed21b8" providerId="ADAL" clId="{B462D167-1D20-4AEA-A7DA-D0AD43F2F522}" dt="2023-09-14T09:32:19.612" v="258" actId="20577"/>
          <ac:graphicFrameMkLst>
            <pc:docMk/>
            <pc:sldMk cId="17501847" sldId="536"/>
            <ac:graphicFrameMk id="6" creationId="{8F736C25-7D29-4605-85DA-4D38518D0AB5}"/>
          </ac:graphicFrameMkLst>
        </pc:graphicFrameChg>
      </pc:sldChg>
      <pc:sldChg chg="modSp modCm">
        <pc:chgData name="SALMON Isabelle" userId="f967d878-aa11-4f92-ada9-395e31ed21b8" providerId="ADAL" clId="{B462D167-1D20-4AEA-A7DA-D0AD43F2F522}" dt="2023-09-14T09:31:24.840" v="241"/>
        <pc:sldMkLst>
          <pc:docMk/>
          <pc:sldMk cId="1823316213" sldId="537"/>
        </pc:sldMkLst>
        <pc:graphicFrameChg chg="mod">
          <ac:chgData name="SALMON Isabelle" userId="f967d878-aa11-4f92-ada9-395e31ed21b8" providerId="ADAL" clId="{B462D167-1D20-4AEA-A7DA-D0AD43F2F522}" dt="2023-09-14T09:31:19.524" v="240" actId="20577"/>
          <ac:graphicFrameMkLst>
            <pc:docMk/>
            <pc:sldMk cId="1823316213" sldId="537"/>
            <ac:graphicFrameMk id="6" creationId="{8F736C25-7D29-4605-85DA-4D38518D0AB5}"/>
          </ac:graphicFrameMkLst>
        </pc:graphicFrameChg>
      </pc:sldChg>
      <pc:sldChg chg="modSp modCm modNotesTx">
        <pc:chgData name="SALMON Isabelle" userId="f967d878-aa11-4f92-ada9-395e31ed21b8" providerId="ADAL" clId="{B462D167-1D20-4AEA-A7DA-D0AD43F2F522}" dt="2023-09-14T09:38:06.151" v="483"/>
        <pc:sldMkLst>
          <pc:docMk/>
          <pc:sldMk cId="3311512416" sldId="538"/>
        </pc:sldMkLst>
        <pc:graphicFrameChg chg="mod">
          <ac:chgData name="SALMON Isabelle" userId="f967d878-aa11-4f92-ada9-395e31ed21b8" providerId="ADAL" clId="{B462D167-1D20-4AEA-A7DA-D0AD43F2F522}" dt="2023-09-14T09:34:12.697" v="270" actId="313"/>
          <ac:graphicFrameMkLst>
            <pc:docMk/>
            <pc:sldMk cId="3311512416" sldId="538"/>
            <ac:graphicFrameMk id="6" creationId="{8F736C25-7D29-4605-85DA-4D38518D0AB5}"/>
          </ac:graphicFrameMkLst>
        </pc:graphicFrameChg>
      </pc:sldChg>
      <pc:sldChg chg="modSp modCm">
        <pc:chgData name="SALMON Isabelle" userId="f967d878-aa11-4f92-ada9-395e31ed21b8" providerId="ADAL" clId="{B462D167-1D20-4AEA-A7DA-D0AD43F2F522}" dt="2023-09-14T09:39:23.499" v="499"/>
        <pc:sldMkLst>
          <pc:docMk/>
          <pc:sldMk cId="3767591441" sldId="539"/>
        </pc:sldMkLst>
        <pc:graphicFrameChg chg="mod">
          <ac:chgData name="SALMON Isabelle" userId="f967d878-aa11-4f92-ada9-395e31ed21b8" providerId="ADAL" clId="{B462D167-1D20-4AEA-A7DA-D0AD43F2F522}" dt="2023-09-14T09:39:07.984" v="498" actId="20577"/>
          <ac:graphicFrameMkLst>
            <pc:docMk/>
            <pc:sldMk cId="3767591441" sldId="539"/>
            <ac:graphicFrameMk id="6" creationId="{8F736C25-7D29-4605-85DA-4D38518D0AB5}"/>
          </ac:graphicFrameMkLst>
        </pc:graphicFrameChg>
      </pc:sldChg>
      <pc:sldChg chg="modSp delCm modCm modNotesTx">
        <pc:chgData name="SALMON Isabelle" userId="f967d878-aa11-4f92-ada9-395e31ed21b8" providerId="ADAL" clId="{B462D167-1D20-4AEA-A7DA-D0AD43F2F522}" dt="2023-09-14T09:42:44.915" v="522" actId="400"/>
        <pc:sldMkLst>
          <pc:docMk/>
          <pc:sldMk cId="816903486" sldId="540"/>
        </pc:sldMkLst>
        <pc:graphicFrameChg chg="mod">
          <ac:chgData name="SALMON Isabelle" userId="f967d878-aa11-4f92-ada9-395e31ed21b8" providerId="ADAL" clId="{B462D167-1D20-4AEA-A7DA-D0AD43F2F522}" dt="2023-09-14T09:39:51.916" v="512" actId="313"/>
          <ac:graphicFrameMkLst>
            <pc:docMk/>
            <pc:sldMk cId="816903486" sldId="540"/>
            <ac:graphicFrameMk id="6" creationId="{8F736C25-7D29-4605-85DA-4D38518D0AB5}"/>
          </ac:graphicFrameMkLst>
        </pc:graphicFrameChg>
      </pc:sldChg>
      <pc:sldChg chg="modSp modCm">
        <pc:chgData name="SALMON Isabelle" userId="f967d878-aa11-4f92-ada9-395e31ed21b8" providerId="ADAL" clId="{B462D167-1D20-4AEA-A7DA-D0AD43F2F522}" dt="2023-09-14T13:46:32.718" v="970" actId="313"/>
        <pc:sldMkLst>
          <pc:docMk/>
          <pc:sldMk cId="3843831743" sldId="543"/>
        </pc:sldMkLst>
        <pc:graphicFrameChg chg="mod">
          <ac:chgData name="SALMON Isabelle" userId="f967d878-aa11-4f92-ada9-395e31ed21b8" providerId="ADAL" clId="{B462D167-1D20-4AEA-A7DA-D0AD43F2F522}" dt="2023-09-14T13:46:32.718" v="970" actId="313"/>
          <ac:graphicFrameMkLst>
            <pc:docMk/>
            <pc:sldMk cId="3843831743" sldId="543"/>
            <ac:graphicFrameMk id="6" creationId="{8F736C25-7D29-4605-85DA-4D38518D0AB5}"/>
          </ac:graphicFrameMkLst>
        </pc:graphicFrameChg>
      </pc:sldChg>
      <pc:sldChg chg="modSp modCm modNotesTx">
        <pc:chgData name="SALMON Isabelle" userId="f967d878-aa11-4f92-ada9-395e31ed21b8" providerId="ADAL" clId="{B462D167-1D20-4AEA-A7DA-D0AD43F2F522}" dt="2023-09-14T09:50:28.767" v="687" actId="20577"/>
        <pc:sldMkLst>
          <pc:docMk/>
          <pc:sldMk cId="2050645213" sldId="544"/>
        </pc:sldMkLst>
        <pc:graphicFrameChg chg="mod">
          <ac:chgData name="SALMON Isabelle" userId="f967d878-aa11-4f92-ada9-395e31ed21b8" providerId="ADAL" clId="{B462D167-1D20-4AEA-A7DA-D0AD43F2F522}" dt="2023-09-14T09:50:28.767" v="687" actId="20577"/>
          <ac:graphicFrameMkLst>
            <pc:docMk/>
            <pc:sldMk cId="2050645213" sldId="544"/>
            <ac:graphicFrameMk id="6" creationId="{8F736C25-7D29-4605-85DA-4D38518D0AB5}"/>
          </ac:graphicFrameMkLst>
        </pc:graphicFrameChg>
      </pc:sldChg>
      <pc:sldChg chg="modSp modCm">
        <pc:chgData name="SALMON Isabelle" userId="f967d878-aa11-4f92-ada9-395e31ed21b8" providerId="ADAL" clId="{B462D167-1D20-4AEA-A7DA-D0AD43F2F522}" dt="2023-09-14T09:50:13.540" v="686"/>
        <pc:sldMkLst>
          <pc:docMk/>
          <pc:sldMk cId="587523792" sldId="545"/>
        </pc:sldMkLst>
        <pc:graphicFrameChg chg="mod">
          <ac:chgData name="SALMON Isabelle" userId="f967d878-aa11-4f92-ada9-395e31ed21b8" providerId="ADAL" clId="{B462D167-1D20-4AEA-A7DA-D0AD43F2F522}" dt="2023-09-14T09:50:03.356" v="685" actId="20577"/>
          <ac:graphicFrameMkLst>
            <pc:docMk/>
            <pc:sldMk cId="587523792" sldId="545"/>
            <ac:graphicFrameMk id="6" creationId="{8F736C25-7D29-4605-85DA-4D38518D0AB5}"/>
          </ac:graphicFrameMkLst>
        </pc:graphicFrameChg>
      </pc:sldChg>
      <pc:sldChg chg="modSp modNotesTx">
        <pc:chgData name="SALMON Isabelle" userId="f967d878-aa11-4f92-ada9-395e31ed21b8" providerId="ADAL" clId="{B462D167-1D20-4AEA-A7DA-D0AD43F2F522}" dt="2023-09-14T09:52:47.971" v="710" actId="400"/>
        <pc:sldMkLst>
          <pc:docMk/>
          <pc:sldMk cId="722460803" sldId="546"/>
        </pc:sldMkLst>
        <pc:graphicFrameChg chg="mod">
          <ac:chgData name="SALMON Isabelle" userId="f967d878-aa11-4f92-ada9-395e31ed21b8" providerId="ADAL" clId="{B462D167-1D20-4AEA-A7DA-D0AD43F2F522}" dt="2023-09-14T09:51:11.678" v="701" actId="5793"/>
          <ac:graphicFrameMkLst>
            <pc:docMk/>
            <pc:sldMk cId="722460803" sldId="546"/>
            <ac:graphicFrameMk id="6" creationId="{8F736C25-7D29-4605-85DA-4D38518D0AB5}"/>
          </ac:graphicFrameMkLst>
        </pc:graphicFrameChg>
      </pc:sldChg>
      <pc:sldChg chg="modCm modNotesTx">
        <pc:chgData name="SALMON Isabelle" userId="f967d878-aa11-4f92-ada9-395e31ed21b8" providerId="ADAL" clId="{B462D167-1D20-4AEA-A7DA-D0AD43F2F522}" dt="2023-09-14T09:58:00.161" v="735"/>
        <pc:sldMkLst>
          <pc:docMk/>
          <pc:sldMk cId="750109388" sldId="547"/>
        </pc:sldMkLst>
      </pc:sldChg>
      <pc:sldChg chg="delCm">
        <pc:chgData name="SALMON Isabelle" userId="f967d878-aa11-4f92-ada9-395e31ed21b8" providerId="ADAL" clId="{B462D167-1D20-4AEA-A7DA-D0AD43F2F522}" dt="2023-09-14T10:03:42.279" v="737"/>
        <pc:sldMkLst>
          <pc:docMk/>
          <pc:sldMk cId="3855090049" sldId="548"/>
        </pc:sldMkLst>
      </pc:sldChg>
      <pc:sldChg chg="modSp mod">
        <pc:chgData name="SALMON Isabelle" userId="f967d878-aa11-4f92-ada9-395e31ed21b8" providerId="ADAL" clId="{B462D167-1D20-4AEA-A7DA-D0AD43F2F522}" dt="2023-09-14T13:15:45.824" v="782" actId="207"/>
        <pc:sldMkLst>
          <pc:docMk/>
          <pc:sldMk cId="3872459419" sldId="549"/>
        </pc:sldMkLst>
        <pc:spChg chg="mod">
          <ac:chgData name="SALMON Isabelle" userId="f967d878-aa11-4f92-ada9-395e31ed21b8" providerId="ADAL" clId="{B462D167-1D20-4AEA-A7DA-D0AD43F2F522}" dt="2023-09-14T13:15:45.824" v="782" actId="207"/>
          <ac:spMkLst>
            <pc:docMk/>
            <pc:sldMk cId="3872459419" sldId="549"/>
            <ac:spMk id="5" creationId="{8335220F-0486-AC2D-D32E-94365A09CBFA}"/>
          </ac:spMkLst>
        </pc:spChg>
        <pc:graphicFrameChg chg="modGraphic">
          <ac:chgData name="SALMON Isabelle" userId="f967d878-aa11-4f92-ada9-395e31ed21b8" providerId="ADAL" clId="{B462D167-1D20-4AEA-A7DA-D0AD43F2F522}" dt="2023-09-14T10:04:08.986" v="747" actId="20577"/>
          <ac:graphicFrameMkLst>
            <pc:docMk/>
            <pc:sldMk cId="3872459419" sldId="549"/>
            <ac:graphicFrameMk id="3" creationId="{F0EDE995-E168-CCED-99A6-2B586237BB81}"/>
          </ac:graphicFrameMkLst>
        </pc:graphicFrameChg>
      </pc:sldChg>
      <pc:sldChg chg="addSp delSp modSp add mod">
        <pc:chgData name="SALMON Isabelle" userId="f967d878-aa11-4f92-ada9-395e31ed21b8" providerId="ADAL" clId="{B462D167-1D20-4AEA-A7DA-D0AD43F2F522}" dt="2023-09-14T09:05:19.858" v="83" actId="255"/>
        <pc:sldMkLst>
          <pc:docMk/>
          <pc:sldMk cId="1245264380" sldId="553"/>
        </pc:sldMkLst>
        <pc:spChg chg="mod">
          <ac:chgData name="SALMON Isabelle" userId="f967d878-aa11-4f92-ada9-395e31ed21b8" providerId="ADAL" clId="{B462D167-1D20-4AEA-A7DA-D0AD43F2F522}" dt="2023-09-14T09:04:24.411" v="72" actId="20577"/>
          <ac:spMkLst>
            <pc:docMk/>
            <pc:sldMk cId="1245264380" sldId="553"/>
            <ac:spMk id="2" creationId="{DF8BAF24-9369-4B63-A934-5A5CFE3D5552}"/>
          </ac:spMkLst>
        </pc:spChg>
        <pc:spChg chg="mod">
          <ac:chgData name="SALMON Isabelle" userId="f967d878-aa11-4f92-ada9-395e31ed21b8" providerId="ADAL" clId="{B462D167-1D20-4AEA-A7DA-D0AD43F2F522}" dt="2023-09-14T09:04:30.809" v="73" actId="1076"/>
          <ac:spMkLst>
            <pc:docMk/>
            <pc:sldMk cId="1245264380" sldId="553"/>
            <ac:spMk id="6" creationId="{8144CF0A-5783-A7FA-6A46-23158803ADD9}"/>
          </ac:spMkLst>
        </pc:spChg>
        <pc:graphicFrameChg chg="del">
          <ac:chgData name="SALMON Isabelle" userId="f967d878-aa11-4f92-ada9-395e31ed21b8" providerId="ADAL" clId="{B462D167-1D20-4AEA-A7DA-D0AD43F2F522}" dt="2023-09-14T08:59:03.478" v="44" actId="478"/>
          <ac:graphicFrameMkLst>
            <pc:docMk/>
            <pc:sldMk cId="1245264380" sldId="553"/>
            <ac:graphicFrameMk id="3" creationId="{E19D1D66-1A76-6F9C-0005-545192066B07}"/>
          </ac:graphicFrameMkLst>
        </pc:graphicFrameChg>
        <pc:graphicFrameChg chg="add mod">
          <ac:chgData name="SALMON Isabelle" userId="f967d878-aa11-4f92-ada9-395e31ed21b8" providerId="ADAL" clId="{B462D167-1D20-4AEA-A7DA-D0AD43F2F522}" dt="2023-09-14T09:05:19.858" v="83" actId="255"/>
          <ac:graphicFrameMkLst>
            <pc:docMk/>
            <pc:sldMk cId="1245264380" sldId="553"/>
            <ac:graphicFrameMk id="5" creationId="{EE3EA45B-B2F0-8B61-00D0-DB832975A7CB}"/>
          </ac:graphicFrameMkLst>
        </pc:graphicFrameChg>
      </pc:sldChg>
      <pc:sldChg chg="delSp modSp mod">
        <pc:chgData name="SALMON Isabelle" userId="f967d878-aa11-4f92-ada9-395e31ed21b8" providerId="ADAL" clId="{B462D167-1D20-4AEA-A7DA-D0AD43F2F522}" dt="2023-09-14T13:24:41.909" v="826" actId="208"/>
        <pc:sldMkLst>
          <pc:docMk/>
          <pc:sldMk cId="1697844185" sldId="709"/>
        </pc:sldMkLst>
        <pc:spChg chg="mod">
          <ac:chgData name="SALMON Isabelle" userId="f967d878-aa11-4f92-ada9-395e31ed21b8" providerId="ADAL" clId="{B462D167-1D20-4AEA-A7DA-D0AD43F2F522}" dt="2023-09-14T13:24:00.566" v="823" actId="208"/>
          <ac:spMkLst>
            <pc:docMk/>
            <pc:sldMk cId="1697844185" sldId="709"/>
            <ac:spMk id="9" creationId="{4A19CCF4-E4D6-47DF-BF36-F5DD33D2EFED}"/>
          </ac:spMkLst>
        </pc:spChg>
        <pc:spChg chg="mod">
          <ac:chgData name="SALMON Isabelle" userId="f967d878-aa11-4f92-ada9-395e31ed21b8" providerId="ADAL" clId="{B462D167-1D20-4AEA-A7DA-D0AD43F2F522}" dt="2023-09-14T13:24:41.909" v="826" actId="208"/>
          <ac:spMkLst>
            <pc:docMk/>
            <pc:sldMk cId="1697844185" sldId="709"/>
            <ac:spMk id="11" creationId="{D0FB7033-C6EC-48EB-9CD5-45A55DC32B13}"/>
          </ac:spMkLst>
        </pc:spChg>
        <pc:spChg chg="mod">
          <ac:chgData name="SALMON Isabelle" userId="f967d878-aa11-4f92-ada9-395e31ed21b8" providerId="ADAL" clId="{B462D167-1D20-4AEA-A7DA-D0AD43F2F522}" dt="2023-09-14T13:23:41.780" v="819" actId="1076"/>
          <ac:spMkLst>
            <pc:docMk/>
            <pc:sldMk cId="1697844185" sldId="709"/>
            <ac:spMk id="13" creationId="{00000000-0000-0000-0000-000000000000}"/>
          </ac:spMkLst>
        </pc:spChg>
        <pc:spChg chg="mod">
          <ac:chgData name="SALMON Isabelle" userId="f967d878-aa11-4f92-ada9-395e31ed21b8" providerId="ADAL" clId="{B462D167-1D20-4AEA-A7DA-D0AD43F2F522}" dt="2023-09-14T13:24:17.882" v="824" actId="207"/>
          <ac:spMkLst>
            <pc:docMk/>
            <pc:sldMk cId="1697844185" sldId="709"/>
            <ac:spMk id="14" creationId="{C4D6425B-740F-488B-A44E-41CEE9ED6CE0}"/>
          </ac:spMkLst>
        </pc:spChg>
        <pc:spChg chg="mod">
          <ac:chgData name="SALMON Isabelle" userId="f967d878-aa11-4f92-ada9-395e31ed21b8" providerId="ADAL" clId="{B462D167-1D20-4AEA-A7DA-D0AD43F2F522}" dt="2023-09-14T13:24:17.882" v="824" actId="207"/>
          <ac:spMkLst>
            <pc:docMk/>
            <pc:sldMk cId="1697844185" sldId="709"/>
            <ac:spMk id="16" creationId="{5CC6E33C-F968-49AC-A490-14703C9E3AF2}"/>
          </ac:spMkLst>
        </pc:spChg>
        <pc:spChg chg="mod">
          <ac:chgData name="SALMON Isabelle" userId="f967d878-aa11-4f92-ada9-395e31ed21b8" providerId="ADAL" clId="{B462D167-1D20-4AEA-A7DA-D0AD43F2F522}" dt="2023-09-14T13:24:00.566" v="823" actId="208"/>
          <ac:spMkLst>
            <pc:docMk/>
            <pc:sldMk cId="1697844185" sldId="709"/>
            <ac:spMk id="17" creationId="{6C69DEB1-F313-4880-8BF1-C4D2FD5F118D}"/>
          </ac:spMkLst>
        </pc:spChg>
        <pc:spChg chg="mod">
          <ac:chgData name="SALMON Isabelle" userId="f967d878-aa11-4f92-ada9-395e31ed21b8" providerId="ADAL" clId="{B462D167-1D20-4AEA-A7DA-D0AD43F2F522}" dt="2023-09-14T13:24:17.882" v="824" actId="207"/>
          <ac:spMkLst>
            <pc:docMk/>
            <pc:sldMk cId="1697844185" sldId="709"/>
            <ac:spMk id="18" creationId="{5ADC5D09-D5FC-4ADE-AF75-B1C92BE0EB06}"/>
          </ac:spMkLst>
        </pc:spChg>
        <pc:picChg chg="del mod">
          <ac:chgData name="SALMON Isabelle" userId="f967d878-aa11-4f92-ada9-395e31ed21b8" providerId="ADAL" clId="{B462D167-1D20-4AEA-A7DA-D0AD43F2F522}" dt="2023-09-14T13:23:43.246" v="821" actId="478"/>
          <ac:picMkLst>
            <pc:docMk/>
            <pc:sldMk cId="1697844185" sldId="709"/>
            <ac:picMk id="12" creationId="{E44041F3-06B0-42F6-A762-1912C1F87155}"/>
          </ac:picMkLst>
        </pc:picChg>
        <pc:cxnChg chg="mod">
          <ac:chgData name="SALMON Isabelle" userId="f967d878-aa11-4f92-ada9-395e31ed21b8" providerId="ADAL" clId="{B462D167-1D20-4AEA-A7DA-D0AD43F2F522}" dt="2023-09-14T13:24:00.566" v="823" actId="208"/>
          <ac:cxnSpMkLst>
            <pc:docMk/>
            <pc:sldMk cId="1697844185" sldId="709"/>
            <ac:cxnSpMk id="3" creationId="{71718693-3709-477D-96FA-E732A484A554}"/>
          </ac:cxnSpMkLst>
        </pc:cxnChg>
        <pc:cxnChg chg="mod">
          <ac:chgData name="SALMON Isabelle" userId="f967d878-aa11-4f92-ada9-395e31ed21b8" providerId="ADAL" clId="{B462D167-1D20-4AEA-A7DA-D0AD43F2F522}" dt="2023-09-14T13:24:41.909" v="826" actId="208"/>
          <ac:cxnSpMkLst>
            <pc:docMk/>
            <pc:sldMk cId="1697844185" sldId="709"/>
            <ac:cxnSpMk id="5" creationId="{016F39D6-2066-4CC7-9272-820C887AF6B0}"/>
          </ac:cxnSpMkLst>
        </pc:cxnChg>
        <pc:cxnChg chg="mod">
          <ac:chgData name="SALMON Isabelle" userId="f967d878-aa11-4f92-ada9-395e31ed21b8" providerId="ADAL" clId="{B462D167-1D20-4AEA-A7DA-D0AD43F2F522}" dt="2023-09-14T13:24:00.566" v="823" actId="208"/>
          <ac:cxnSpMkLst>
            <pc:docMk/>
            <pc:sldMk cId="1697844185" sldId="709"/>
            <ac:cxnSpMk id="10" creationId="{ED9C91DB-D3F9-40F1-9CA7-FEAC85466429}"/>
          </ac:cxnSpMkLst>
        </pc:cxnChg>
      </pc:sldChg>
      <pc:sldChg chg="addSp delSp modSp mod">
        <pc:chgData name="SALMON Isabelle" userId="f967d878-aa11-4f92-ada9-395e31ed21b8" providerId="ADAL" clId="{B462D167-1D20-4AEA-A7DA-D0AD43F2F522}" dt="2023-09-14T13:56:18.481" v="976" actId="14100"/>
        <pc:sldMkLst>
          <pc:docMk/>
          <pc:sldMk cId="601437745" sldId="720"/>
        </pc:sldMkLst>
        <pc:spChg chg="mod">
          <ac:chgData name="SALMON Isabelle" userId="f967d878-aa11-4f92-ada9-395e31ed21b8" providerId="ADAL" clId="{B462D167-1D20-4AEA-A7DA-D0AD43F2F522}" dt="2023-09-14T13:09:52.814" v="751" actId="207"/>
          <ac:spMkLst>
            <pc:docMk/>
            <pc:sldMk cId="601437745" sldId="720"/>
            <ac:spMk id="4" creationId="{2F710B65-EDA9-4E73-B369-23EA5C46F987}"/>
          </ac:spMkLst>
        </pc:spChg>
        <pc:spChg chg="mod">
          <ac:chgData name="SALMON Isabelle" userId="f967d878-aa11-4f92-ada9-395e31ed21b8" providerId="ADAL" clId="{B462D167-1D20-4AEA-A7DA-D0AD43F2F522}" dt="2023-09-14T13:09:40.985" v="750" actId="207"/>
          <ac:spMkLst>
            <pc:docMk/>
            <pc:sldMk cId="601437745" sldId="720"/>
            <ac:spMk id="10" creationId="{CB29F215-5E04-46A4-8F32-93CE19EAB449}"/>
          </ac:spMkLst>
        </pc:spChg>
        <pc:graphicFrameChg chg="add mod modGraphic">
          <ac:chgData name="SALMON Isabelle" userId="f967d878-aa11-4f92-ada9-395e31ed21b8" providerId="ADAL" clId="{B462D167-1D20-4AEA-A7DA-D0AD43F2F522}" dt="2023-09-14T13:56:15.047" v="975"/>
          <ac:graphicFrameMkLst>
            <pc:docMk/>
            <pc:sldMk cId="601437745" sldId="720"/>
            <ac:graphicFrameMk id="3" creationId="{CD5A8BA7-3F22-8238-CED6-FE984A081E96}"/>
          </ac:graphicFrameMkLst>
        </pc:graphicFrameChg>
        <pc:graphicFrameChg chg="mod">
          <ac:chgData name="SALMON Isabelle" userId="f967d878-aa11-4f92-ada9-395e31ed21b8" providerId="ADAL" clId="{B462D167-1D20-4AEA-A7DA-D0AD43F2F522}" dt="2023-09-14T13:56:18.481" v="976" actId="14100"/>
          <ac:graphicFrameMkLst>
            <pc:docMk/>
            <pc:sldMk cId="601437745" sldId="720"/>
            <ac:graphicFrameMk id="6" creationId="{8F736C25-7D29-4605-85DA-4D38518D0AB5}"/>
          </ac:graphicFrameMkLst>
        </pc:graphicFrameChg>
        <pc:picChg chg="del">
          <ac:chgData name="SALMON Isabelle" userId="f967d878-aa11-4f92-ada9-395e31ed21b8" providerId="ADAL" clId="{B462D167-1D20-4AEA-A7DA-D0AD43F2F522}" dt="2023-09-14T13:09:57.379" v="752" actId="478"/>
          <ac:picMkLst>
            <pc:docMk/>
            <pc:sldMk cId="601437745" sldId="720"/>
            <ac:picMk id="14" creationId="{23E9ADE9-33EE-40FE-82A2-17D9F1BE0BD4}"/>
          </ac:picMkLst>
        </pc:picChg>
      </pc:sldChg>
      <pc:sldChg chg="addSp delSp modSp mod">
        <pc:chgData name="SALMON Isabelle" userId="f967d878-aa11-4f92-ada9-395e31ed21b8" providerId="ADAL" clId="{B462D167-1D20-4AEA-A7DA-D0AD43F2F522}" dt="2023-09-14T13:56:49.824" v="979" actId="1076"/>
        <pc:sldMkLst>
          <pc:docMk/>
          <pc:sldMk cId="3751286384" sldId="721"/>
        </pc:sldMkLst>
        <pc:spChg chg="mod">
          <ac:chgData name="SALMON Isabelle" userId="f967d878-aa11-4f92-ada9-395e31ed21b8" providerId="ADAL" clId="{B462D167-1D20-4AEA-A7DA-D0AD43F2F522}" dt="2023-09-14T13:26:05.877" v="834" actId="1076"/>
          <ac:spMkLst>
            <pc:docMk/>
            <pc:sldMk cId="3751286384" sldId="721"/>
            <ac:spMk id="4" creationId="{2F710B65-EDA9-4E73-B369-23EA5C46F987}"/>
          </ac:spMkLst>
        </pc:spChg>
        <pc:spChg chg="mod">
          <ac:chgData name="SALMON Isabelle" userId="f967d878-aa11-4f92-ada9-395e31ed21b8" providerId="ADAL" clId="{B462D167-1D20-4AEA-A7DA-D0AD43F2F522}" dt="2023-09-14T13:19:25.304" v="792" actId="207"/>
          <ac:spMkLst>
            <pc:docMk/>
            <pc:sldMk cId="3751286384" sldId="721"/>
            <ac:spMk id="10" creationId="{CB29F215-5E04-46A4-8F32-93CE19EAB449}"/>
          </ac:spMkLst>
        </pc:spChg>
        <pc:graphicFrameChg chg="add mod modGraphic">
          <ac:chgData name="SALMON Isabelle" userId="f967d878-aa11-4f92-ada9-395e31ed21b8" providerId="ADAL" clId="{B462D167-1D20-4AEA-A7DA-D0AD43F2F522}" dt="2023-09-14T13:56:49.824" v="979" actId="1076"/>
          <ac:graphicFrameMkLst>
            <pc:docMk/>
            <pc:sldMk cId="3751286384" sldId="721"/>
            <ac:graphicFrameMk id="3" creationId="{BF4899FF-453A-B05D-8A8C-DF35CA71AA47}"/>
          </ac:graphicFrameMkLst>
        </pc:graphicFrameChg>
        <pc:graphicFrameChg chg="modGraphic">
          <ac:chgData name="SALMON Isabelle" userId="f967d878-aa11-4f92-ada9-395e31ed21b8" providerId="ADAL" clId="{B462D167-1D20-4AEA-A7DA-D0AD43F2F522}" dt="2023-09-14T13:19:30.721" v="793" actId="207"/>
          <ac:graphicFrameMkLst>
            <pc:docMk/>
            <pc:sldMk cId="3751286384" sldId="721"/>
            <ac:graphicFrameMk id="9" creationId="{1E0EE64D-6428-4376-B135-8E2F63F0B382}"/>
          </ac:graphicFrameMkLst>
        </pc:graphicFrameChg>
        <pc:picChg chg="del">
          <ac:chgData name="SALMON Isabelle" userId="f967d878-aa11-4f92-ada9-395e31ed21b8" providerId="ADAL" clId="{B462D167-1D20-4AEA-A7DA-D0AD43F2F522}" dt="2023-09-14T13:25:55.988" v="832" actId="478"/>
          <ac:picMkLst>
            <pc:docMk/>
            <pc:sldMk cId="3751286384" sldId="721"/>
            <ac:picMk id="14" creationId="{23E9ADE9-33EE-40FE-82A2-17D9F1BE0BD4}"/>
          </ac:picMkLst>
        </pc:picChg>
      </pc:sldChg>
      <pc:sldChg chg="addSp delSp modSp mod">
        <pc:chgData name="SALMON Isabelle" userId="f967d878-aa11-4f92-ada9-395e31ed21b8" providerId="ADAL" clId="{B462D167-1D20-4AEA-A7DA-D0AD43F2F522}" dt="2023-09-14T13:57:01.872" v="982" actId="1076"/>
        <pc:sldMkLst>
          <pc:docMk/>
          <pc:sldMk cId="2142745659" sldId="722"/>
        </pc:sldMkLst>
        <pc:spChg chg="mod">
          <ac:chgData name="SALMON Isabelle" userId="f967d878-aa11-4f92-ada9-395e31ed21b8" providerId="ADAL" clId="{B462D167-1D20-4AEA-A7DA-D0AD43F2F522}" dt="2023-09-14T13:25:52.230" v="831" actId="1076"/>
          <ac:spMkLst>
            <pc:docMk/>
            <pc:sldMk cId="2142745659" sldId="722"/>
            <ac:spMk id="4" creationId="{2F710B65-EDA9-4E73-B369-23EA5C46F987}"/>
          </ac:spMkLst>
        </pc:spChg>
        <pc:spChg chg="mod">
          <ac:chgData name="SALMON Isabelle" userId="f967d878-aa11-4f92-ada9-395e31ed21b8" providerId="ADAL" clId="{B462D167-1D20-4AEA-A7DA-D0AD43F2F522}" dt="2023-09-14T13:22:29.780" v="813" actId="207"/>
          <ac:spMkLst>
            <pc:docMk/>
            <pc:sldMk cId="2142745659" sldId="722"/>
            <ac:spMk id="10" creationId="{CB29F215-5E04-46A4-8F32-93CE19EAB449}"/>
          </ac:spMkLst>
        </pc:spChg>
        <pc:graphicFrameChg chg="add mod modGraphic">
          <ac:chgData name="SALMON Isabelle" userId="f967d878-aa11-4f92-ada9-395e31ed21b8" providerId="ADAL" clId="{B462D167-1D20-4AEA-A7DA-D0AD43F2F522}" dt="2023-09-14T13:57:01.872" v="982" actId="1076"/>
          <ac:graphicFrameMkLst>
            <pc:docMk/>
            <pc:sldMk cId="2142745659" sldId="722"/>
            <ac:graphicFrameMk id="3" creationId="{A4A45739-6FBA-9512-9396-A24D2109A23B}"/>
          </ac:graphicFrameMkLst>
        </pc:graphicFrameChg>
        <pc:graphicFrameChg chg="modGraphic">
          <ac:chgData name="SALMON Isabelle" userId="f967d878-aa11-4f92-ada9-395e31ed21b8" providerId="ADAL" clId="{B462D167-1D20-4AEA-A7DA-D0AD43F2F522}" dt="2023-09-14T13:22:47.019" v="815" actId="207"/>
          <ac:graphicFrameMkLst>
            <pc:docMk/>
            <pc:sldMk cId="2142745659" sldId="722"/>
            <ac:graphicFrameMk id="9" creationId="{1E0EE64D-6428-4376-B135-8E2F63F0B382}"/>
          </ac:graphicFrameMkLst>
        </pc:graphicFrameChg>
        <pc:picChg chg="del">
          <ac:chgData name="SALMON Isabelle" userId="f967d878-aa11-4f92-ada9-395e31ed21b8" providerId="ADAL" clId="{B462D167-1D20-4AEA-A7DA-D0AD43F2F522}" dt="2023-09-14T13:25:46.104" v="830" actId="478"/>
          <ac:picMkLst>
            <pc:docMk/>
            <pc:sldMk cId="2142745659" sldId="722"/>
            <ac:picMk id="14" creationId="{23E9ADE9-33EE-40FE-82A2-17D9F1BE0BD4}"/>
          </ac:picMkLst>
        </pc:picChg>
      </pc:sldChg>
      <pc:sldChg chg="addSp delSp modSp mod modNotesTx">
        <pc:chgData name="SALMON Isabelle" userId="f967d878-aa11-4f92-ada9-395e31ed21b8" providerId="ADAL" clId="{B462D167-1D20-4AEA-A7DA-D0AD43F2F522}" dt="2023-09-14T13:57:55.875" v="993" actId="14100"/>
        <pc:sldMkLst>
          <pc:docMk/>
          <pc:sldMk cId="3101318369" sldId="723"/>
        </pc:sldMkLst>
        <pc:spChg chg="mod">
          <ac:chgData name="SALMON Isabelle" userId="f967d878-aa11-4f92-ada9-395e31ed21b8" providerId="ADAL" clId="{B462D167-1D20-4AEA-A7DA-D0AD43F2F522}" dt="2023-09-14T13:27:59.903" v="837" actId="1076"/>
          <ac:spMkLst>
            <pc:docMk/>
            <pc:sldMk cId="3101318369" sldId="723"/>
            <ac:spMk id="4" creationId="{2F710B65-EDA9-4E73-B369-23EA5C46F987}"/>
          </ac:spMkLst>
        </pc:spChg>
        <pc:spChg chg="mod">
          <ac:chgData name="SALMON Isabelle" userId="f967d878-aa11-4f92-ada9-395e31ed21b8" providerId="ADAL" clId="{B462D167-1D20-4AEA-A7DA-D0AD43F2F522}" dt="2023-09-14T13:27:50.434" v="835" actId="207"/>
          <ac:spMkLst>
            <pc:docMk/>
            <pc:sldMk cId="3101318369" sldId="723"/>
            <ac:spMk id="10" creationId="{CB29F215-5E04-46A4-8F32-93CE19EAB449}"/>
          </ac:spMkLst>
        </pc:spChg>
        <pc:spChg chg="mod">
          <ac:chgData name="SALMON Isabelle" userId="f967d878-aa11-4f92-ada9-395e31ed21b8" providerId="ADAL" clId="{B462D167-1D20-4AEA-A7DA-D0AD43F2F522}" dt="2023-09-14T13:57:28.456" v="987" actId="1076"/>
          <ac:spMkLst>
            <pc:docMk/>
            <pc:sldMk cId="3101318369" sldId="723"/>
            <ac:spMk id="15" creationId="{585A1A44-CC2A-4167-8491-C78B9DF28335}"/>
          </ac:spMkLst>
        </pc:spChg>
        <pc:graphicFrameChg chg="add mod modGraphic">
          <ac:chgData name="SALMON Isabelle" userId="f967d878-aa11-4f92-ada9-395e31ed21b8" providerId="ADAL" clId="{B462D167-1D20-4AEA-A7DA-D0AD43F2F522}" dt="2023-09-14T13:57:42.768" v="991" actId="1076"/>
          <ac:graphicFrameMkLst>
            <pc:docMk/>
            <pc:sldMk cId="3101318369" sldId="723"/>
            <ac:graphicFrameMk id="3" creationId="{9F03C092-7EC4-7EC4-8688-F6BDE9F78E53}"/>
          </ac:graphicFrameMkLst>
        </pc:graphicFrameChg>
        <pc:graphicFrameChg chg="mod">
          <ac:chgData name="SALMON Isabelle" userId="f967d878-aa11-4f92-ada9-395e31ed21b8" providerId="ADAL" clId="{B462D167-1D20-4AEA-A7DA-D0AD43F2F522}" dt="2023-09-14T13:57:55.875" v="993" actId="14100"/>
          <ac:graphicFrameMkLst>
            <pc:docMk/>
            <pc:sldMk cId="3101318369" sldId="723"/>
            <ac:graphicFrameMk id="6" creationId="{8F736C25-7D29-4605-85DA-4D38518D0AB5}"/>
          </ac:graphicFrameMkLst>
        </pc:graphicFrameChg>
        <pc:graphicFrameChg chg="mod modGraphic">
          <ac:chgData name="SALMON Isabelle" userId="f967d878-aa11-4f92-ada9-395e31ed21b8" providerId="ADAL" clId="{B462D167-1D20-4AEA-A7DA-D0AD43F2F522}" dt="2023-09-14T13:57:22.665" v="986" actId="1076"/>
          <ac:graphicFrameMkLst>
            <pc:docMk/>
            <pc:sldMk cId="3101318369" sldId="723"/>
            <ac:graphicFrameMk id="9" creationId="{1E0EE64D-6428-4376-B135-8E2F63F0B382}"/>
          </ac:graphicFrameMkLst>
        </pc:graphicFrameChg>
        <pc:picChg chg="del">
          <ac:chgData name="SALMON Isabelle" userId="f967d878-aa11-4f92-ada9-395e31ed21b8" providerId="ADAL" clId="{B462D167-1D20-4AEA-A7DA-D0AD43F2F522}" dt="2023-09-14T13:28:09.578" v="839" actId="478"/>
          <ac:picMkLst>
            <pc:docMk/>
            <pc:sldMk cId="3101318369" sldId="723"/>
            <ac:picMk id="14" creationId="{23E9ADE9-33EE-40FE-82A2-17D9F1BE0BD4}"/>
          </ac:picMkLst>
        </pc:picChg>
      </pc:sldChg>
      <pc:sldChg chg="delSp modSp mod">
        <pc:chgData name="SALMON Isabelle" userId="f967d878-aa11-4f92-ada9-395e31ed21b8" providerId="ADAL" clId="{B462D167-1D20-4AEA-A7DA-D0AD43F2F522}" dt="2023-09-14T13:33:00.061" v="867" actId="400"/>
        <pc:sldMkLst>
          <pc:docMk/>
          <pc:sldMk cId="3967639645" sldId="724"/>
        </pc:sldMkLst>
        <pc:spChg chg="mod">
          <ac:chgData name="SALMON Isabelle" userId="f967d878-aa11-4f92-ada9-395e31ed21b8" providerId="ADAL" clId="{B462D167-1D20-4AEA-A7DA-D0AD43F2F522}" dt="2023-09-14T13:30:17.233" v="849" actId="207"/>
          <ac:spMkLst>
            <pc:docMk/>
            <pc:sldMk cId="3967639645" sldId="724"/>
            <ac:spMk id="2" creationId="{00000000-0000-0000-0000-000000000000}"/>
          </ac:spMkLst>
        </pc:spChg>
        <pc:spChg chg="mod">
          <ac:chgData name="SALMON Isabelle" userId="f967d878-aa11-4f92-ada9-395e31ed21b8" providerId="ADAL" clId="{B462D167-1D20-4AEA-A7DA-D0AD43F2F522}" dt="2023-09-14T13:33:00.061" v="867" actId="400"/>
          <ac:spMkLst>
            <pc:docMk/>
            <pc:sldMk cId="3967639645" sldId="724"/>
            <ac:spMk id="4" creationId="{00000000-0000-0000-0000-000000000000}"/>
          </ac:spMkLst>
        </pc:spChg>
        <pc:spChg chg="mod">
          <ac:chgData name="SALMON Isabelle" userId="f967d878-aa11-4f92-ada9-395e31ed21b8" providerId="ADAL" clId="{B462D167-1D20-4AEA-A7DA-D0AD43F2F522}" dt="2023-09-14T13:31:55.803" v="858" actId="208"/>
          <ac:spMkLst>
            <pc:docMk/>
            <pc:sldMk cId="3967639645" sldId="724"/>
            <ac:spMk id="21" creationId="{C9735E2B-D337-4ACF-82F1-C3D6EE7F413D}"/>
          </ac:spMkLst>
        </pc:spChg>
        <pc:spChg chg="mod">
          <ac:chgData name="SALMON Isabelle" userId="f967d878-aa11-4f92-ada9-395e31ed21b8" providerId="ADAL" clId="{B462D167-1D20-4AEA-A7DA-D0AD43F2F522}" dt="2023-09-14T13:32:28.781" v="862" actId="208"/>
          <ac:spMkLst>
            <pc:docMk/>
            <pc:sldMk cId="3967639645" sldId="724"/>
            <ac:spMk id="24" creationId="{00000000-0000-0000-0000-000000000000}"/>
          </ac:spMkLst>
        </pc:spChg>
        <pc:spChg chg="mod">
          <ac:chgData name="SALMON Isabelle" userId="f967d878-aa11-4f92-ada9-395e31ed21b8" providerId="ADAL" clId="{B462D167-1D20-4AEA-A7DA-D0AD43F2F522}" dt="2023-09-14T13:31:55.803" v="858" actId="208"/>
          <ac:spMkLst>
            <pc:docMk/>
            <pc:sldMk cId="3967639645" sldId="724"/>
            <ac:spMk id="27" creationId="{C1DC0FA6-2BF2-436B-A9FD-F29B3665D421}"/>
          </ac:spMkLst>
        </pc:spChg>
        <pc:spChg chg="mod">
          <ac:chgData name="SALMON Isabelle" userId="f967d878-aa11-4f92-ada9-395e31ed21b8" providerId="ADAL" clId="{B462D167-1D20-4AEA-A7DA-D0AD43F2F522}" dt="2023-09-14T13:32:10.859" v="860" actId="208"/>
          <ac:spMkLst>
            <pc:docMk/>
            <pc:sldMk cId="3967639645" sldId="724"/>
            <ac:spMk id="29" creationId="{E661DEB7-581B-4630-B9E3-1BF68E8160CB}"/>
          </ac:spMkLst>
        </pc:spChg>
        <pc:spChg chg="mod">
          <ac:chgData name="SALMON Isabelle" userId="f967d878-aa11-4f92-ada9-395e31ed21b8" providerId="ADAL" clId="{B462D167-1D20-4AEA-A7DA-D0AD43F2F522}" dt="2023-09-14T13:32:28.781" v="862" actId="208"/>
          <ac:spMkLst>
            <pc:docMk/>
            <pc:sldMk cId="3967639645" sldId="724"/>
            <ac:spMk id="31" creationId="{00000000-0000-0000-0000-000000000000}"/>
          </ac:spMkLst>
        </pc:spChg>
        <pc:spChg chg="mod">
          <ac:chgData name="SALMON Isabelle" userId="f967d878-aa11-4f92-ada9-395e31ed21b8" providerId="ADAL" clId="{B462D167-1D20-4AEA-A7DA-D0AD43F2F522}" dt="2023-09-14T13:32:28.781" v="862" actId="208"/>
          <ac:spMkLst>
            <pc:docMk/>
            <pc:sldMk cId="3967639645" sldId="724"/>
            <ac:spMk id="32" creationId="{185A09B0-FD13-42E5-90FC-D953EA25C7B5}"/>
          </ac:spMkLst>
        </pc:spChg>
        <pc:spChg chg="mod">
          <ac:chgData name="SALMON Isabelle" userId="f967d878-aa11-4f92-ada9-395e31ed21b8" providerId="ADAL" clId="{B462D167-1D20-4AEA-A7DA-D0AD43F2F522}" dt="2023-09-14T13:32:38.868" v="864" actId="208"/>
          <ac:spMkLst>
            <pc:docMk/>
            <pc:sldMk cId="3967639645" sldId="724"/>
            <ac:spMk id="35" creationId="{00000000-0000-0000-0000-000000000000}"/>
          </ac:spMkLst>
        </pc:spChg>
        <pc:spChg chg="mod">
          <ac:chgData name="SALMON Isabelle" userId="f967d878-aa11-4f92-ada9-395e31ed21b8" providerId="ADAL" clId="{B462D167-1D20-4AEA-A7DA-D0AD43F2F522}" dt="2023-09-14T13:31:55.803" v="858" actId="208"/>
          <ac:spMkLst>
            <pc:docMk/>
            <pc:sldMk cId="3967639645" sldId="724"/>
            <ac:spMk id="36" creationId="{B95E1512-4CC0-40BD-975D-CB1D4AE28B90}"/>
          </ac:spMkLst>
        </pc:spChg>
        <pc:spChg chg="mod">
          <ac:chgData name="SALMON Isabelle" userId="f967d878-aa11-4f92-ada9-395e31ed21b8" providerId="ADAL" clId="{B462D167-1D20-4AEA-A7DA-D0AD43F2F522}" dt="2023-09-14T13:31:55.803" v="858" actId="208"/>
          <ac:spMkLst>
            <pc:docMk/>
            <pc:sldMk cId="3967639645" sldId="724"/>
            <ac:spMk id="44" creationId="{D0214230-72D9-4D52-9FAF-CF2943D14676}"/>
          </ac:spMkLst>
        </pc:spChg>
        <pc:picChg chg="del">
          <ac:chgData name="SALMON Isabelle" userId="f967d878-aa11-4f92-ada9-395e31ed21b8" providerId="ADAL" clId="{B462D167-1D20-4AEA-A7DA-D0AD43F2F522}" dt="2023-09-14T13:30:32.824" v="850" actId="478"/>
          <ac:picMkLst>
            <pc:docMk/>
            <pc:sldMk cId="3967639645" sldId="724"/>
            <ac:picMk id="25" creationId="{7AEFFC0D-5DC3-4F50-8401-E4AFD90C4239}"/>
          </ac:picMkLst>
        </pc:picChg>
        <pc:cxnChg chg="mod">
          <ac:chgData name="SALMON Isabelle" userId="f967d878-aa11-4f92-ada9-395e31ed21b8" providerId="ADAL" clId="{B462D167-1D20-4AEA-A7DA-D0AD43F2F522}" dt="2023-09-14T13:30:55.533" v="853" actId="208"/>
          <ac:cxnSpMkLst>
            <pc:docMk/>
            <pc:sldMk cId="3967639645" sldId="724"/>
            <ac:cxnSpMk id="6" creationId="{00000000-0000-0000-0000-000000000000}"/>
          </ac:cxnSpMkLst>
        </pc:cxnChg>
        <pc:cxnChg chg="mod">
          <ac:chgData name="SALMON Isabelle" userId="f967d878-aa11-4f92-ada9-395e31ed21b8" providerId="ADAL" clId="{B462D167-1D20-4AEA-A7DA-D0AD43F2F522}" dt="2023-09-14T13:31:55.803" v="858" actId="208"/>
          <ac:cxnSpMkLst>
            <pc:docMk/>
            <pc:sldMk cId="3967639645" sldId="724"/>
            <ac:cxnSpMk id="7" creationId="{1436C65A-3A77-4026-9AEB-D7EAAE1BA0FA}"/>
          </ac:cxnSpMkLst>
        </pc:cxnChg>
        <pc:cxnChg chg="del mod">
          <ac:chgData name="SALMON Isabelle" userId="f967d878-aa11-4f92-ada9-395e31ed21b8" providerId="ADAL" clId="{B462D167-1D20-4AEA-A7DA-D0AD43F2F522}" dt="2023-09-14T13:32:55.347" v="866" actId="478"/>
          <ac:cxnSpMkLst>
            <pc:docMk/>
            <pc:sldMk cId="3967639645" sldId="724"/>
            <ac:cxnSpMk id="9" creationId="{C5C5E9E9-A7FC-455B-94F7-E3E2E4D37A2F}"/>
          </ac:cxnSpMkLst>
        </pc:cxnChg>
        <pc:cxnChg chg="mod">
          <ac:chgData name="SALMON Isabelle" userId="f967d878-aa11-4f92-ada9-395e31ed21b8" providerId="ADAL" clId="{B462D167-1D20-4AEA-A7DA-D0AD43F2F522}" dt="2023-09-14T13:32:10.859" v="860" actId="208"/>
          <ac:cxnSpMkLst>
            <pc:docMk/>
            <pc:sldMk cId="3967639645" sldId="724"/>
            <ac:cxnSpMk id="10" creationId="{1BE42D4D-D44D-442D-9C2D-FBB769BEAB75}"/>
          </ac:cxnSpMkLst>
        </pc:cxnChg>
        <pc:cxnChg chg="mod">
          <ac:chgData name="SALMON Isabelle" userId="f967d878-aa11-4f92-ada9-395e31ed21b8" providerId="ADAL" clId="{B462D167-1D20-4AEA-A7DA-D0AD43F2F522}" dt="2023-09-14T13:31:55.803" v="858" actId="208"/>
          <ac:cxnSpMkLst>
            <pc:docMk/>
            <pc:sldMk cId="3967639645" sldId="724"/>
            <ac:cxnSpMk id="11" creationId="{C601AED6-08E5-4627-88BF-61436C3627F7}"/>
          </ac:cxnSpMkLst>
        </pc:cxnChg>
        <pc:cxnChg chg="del">
          <ac:chgData name="SALMON Isabelle" userId="f967d878-aa11-4f92-ada9-395e31ed21b8" providerId="ADAL" clId="{B462D167-1D20-4AEA-A7DA-D0AD43F2F522}" dt="2023-09-14T13:31:24.367" v="856" actId="478"/>
          <ac:cxnSpMkLst>
            <pc:docMk/>
            <pc:sldMk cId="3967639645" sldId="724"/>
            <ac:cxnSpMk id="14" creationId="{85B35704-AE6E-4C00-AFD1-1CA634A18C4E}"/>
          </ac:cxnSpMkLst>
        </pc:cxnChg>
        <pc:cxnChg chg="del">
          <ac:chgData name="SALMON Isabelle" userId="f967d878-aa11-4f92-ada9-395e31ed21b8" providerId="ADAL" clId="{B462D167-1D20-4AEA-A7DA-D0AD43F2F522}" dt="2023-09-14T13:31:23.428" v="855" actId="478"/>
          <ac:cxnSpMkLst>
            <pc:docMk/>
            <pc:sldMk cId="3967639645" sldId="724"/>
            <ac:cxnSpMk id="16" creationId="{666CE60F-E1C3-4DDB-815C-4345F59424E2}"/>
          </ac:cxnSpMkLst>
        </pc:cxnChg>
        <pc:cxnChg chg="mod">
          <ac:chgData name="SALMON Isabelle" userId="f967d878-aa11-4f92-ada9-395e31ed21b8" providerId="ADAL" clId="{B462D167-1D20-4AEA-A7DA-D0AD43F2F522}" dt="2023-09-14T13:31:55.803" v="858" actId="208"/>
          <ac:cxnSpMkLst>
            <pc:docMk/>
            <pc:sldMk cId="3967639645" sldId="724"/>
            <ac:cxnSpMk id="22" creationId="{5BD954F7-5F7C-4ECB-B93B-5B9E70E83E30}"/>
          </ac:cxnSpMkLst>
        </pc:cxnChg>
        <pc:cxnChg chg="mod">
          <ac:chgData name="SALMON Isabelle" userId="f967d878-aa11-4f92-ada9-395e31ed21b8" providerId="ADAL" clId="{B462D167-1D20-4AEA-A7DA-D0AD43F2F522}" dt="2023-09-14T13:31:55.803" v="858" actId="208"/>
          <ac:cxnSpMkLst>
            <pc:docMk/>
            <pc:sldMk cId="3967639645" sldId="724"/>
            <ac:cxnSpMk id="23" creationId="{7E354E5E-D6A1-41EF-8867-474FA5352D2E}"/>
          </ac:cxnSpMkLst>
        </pc:cxnChg>
        <pc:cxnChg chg="mod">
          <ac:chgData name="SALMON Isabelle" userId="f967d878-aa11-4f92-ada9-395e31ed21b8" providerId="ADAL" clId="{B462D167-1D20-4AEA-A7DA-D0AD43F2F522}" dt="2023-09-14T13:32:28.781" v="862" actId="208"/>
          <ac:cxnSpMkLst>
            <pc:docMk/>
            <pc:sldMk cId="3967639645" sldId="724"/>
            <ac:cxnSpMk id="28" creationId="{00000000-0000-0000-0000-000000000000}"/>
          </ac:cxnSpMkLst>
        </pc:cxnChg>
        <pc:cxnChg chg="mod">
          <ac:chgData name="SALMON Isabelle" userId="f967d878-aa11-4f92-ada9-395e31ed21b8" providerId="ADAL" clId="{B462D167-1D20-4AEA-A7DA-D0AD43F2F522}" dt="2023-09-14T13:32:28.781" v="862" actId="208"/>
          <ac:cxnSpMkLst>
            <pc:docMk/>
            <pc:sldMk cId="3967639645" sldId="724"/>
            <ac:cxnSpMk id="33" creationId="{00000000-0000-0000-0000-000000000000}"/>
          </ac:cxnSpMkLst>
        </pc:cxnChg>
        <pc:cxnChg chg="mod">
          <ac:chgData name="SALMON Isabelle" userId="f967d878-aa11-4f92-ada9-395e31ed21b8" providerId="ADAL" clId="{B462D167-1D20-4AEA-A7DA-D0AD43F2F522}" dt="2023-09-14T13:32:28.781" v="862" actId="208"/>
          <ac:cxnSpMkLst>
            <pc:docMk/>
            <pc:sldMk cId="3967639645" sldId="724"/>
            <ac:cxnSpMk id="34" creationId="{54FFF9A8-66C4-4DBD-B714-AA66329E3513}"/>
          </ac:cxnSpMkLst>
        </pc:cxnChg>
        <pc:cxnChg chg="mod">
          <ac:chgData name="SALMON Isabelle" userId="f967d878-aa11-4f92-ada9-395e31ed21b8" providerId="ADAL" clId="{B462D167-1D20-4AEA-A7DA-D0AD43F2F522}" dt="2023-09-14T13:32:38.868" v="864" actId="208"/>
          <ac:cxnSpMkLst>
            <pc:docMk/>
            <pc:sldMk cId="3967639645" sldId="724"/>
            <ac:cxnSpMk id="37" creationId="{00000000-0000-0000-0000-000000000000}"/>
          </ac:cxnSpMkLst>
        </pc:cxnChg>
      </pc:sldChg>
    </pc:docChg>
  </pc:docChgLst>
  <pc:docChgLst>
    <pc:chgData name="SALMON Isabelle" userId="f967d878-aa11-4f92-ada9-395e31ed21b8" providerId="ADAL" clId="{AC7028BE-17EE-4983-8C5B-473F5BB572B0}"/>
    <pc:docChg chg="custSel modSld">
      <pc:chgData name="SALMON Isabelle" userId="f967d878-aa11-4f92-ada9-395e31ed21b8" providerId="ADAL" clId="{AC7028BE-17EE-4983-8C5B-473F5BB572B0}" dt="2023-08-22T07:19:45.807" v="46" actId="20577"/>
      <pc:docMkLst>
        <pc:docMk/>
      </pc:docMkLst>
      <pc:sldChg chg="modSp mod">
        <pc:chgData name="SALMON Isabelle" userId="f967d878-aa11-4f92-ada9-395e31ed21b8" providerId="ADAL" clId="{AC7028BE-17EE-4983-8C5B-473F5BB572B0}" dt="2023-08-22T07:19:20.043" v="16" actId="20577"/>
        <pc:sldMkLst>
          <pc:docMk/>
          <pc:sldMk cId="90460239" sldId="260"/>
        </pc:sldMkLst>
        <pc:spChg chg="mod">
          <ac:chgData name="SALMON Isabelle" userId="f967d878-aa11-4f92-ada9-395e31ed21b8" providerId="ADAL" clId="{AC7028BE-17EE-4983-8C5B-473F5BB572B0}" dt="2023-08-22T07:19:20.043" v="16" actId="20577"/>
          <ac:spMkLst>
            <pc:docMk/>
            <pc:sldMk cId="90460239" sldId="260"/>
            <ac:spMk id="2" creationId="{5E076650-8170-4C9E-8526-08B8D8EA3ACD}"/>
          </ac:spMkLst>
        </pc:spChg>
      </pc:sldChg>
      <pc:sldChg chg="modSp mod">
        <pc:chgData name="SALMON Isabelle" userId="f967d878-aa11-4f92-ada9-395e31ed21b8" providerId="ADAL" clId="{AC7028BE-17EE-4983-8C5B-473F5BB572B0}" dt="2023-08-22T07:19:32.426" v="31" actId="20577"/>
        <pc:sldMkLst>
          <pc:docMk/>
          <pc:sldMk cId="3755272417" sldId="527"/>
        </pc:sldMkLst>
        <pc:spChg chg="mod">
          <ac:chgData name="SALMON Isabelle" userId="f967d878-aa11-4f92-ada9-395e31ed21b8" providerId="ADAL" clId="{AC7028BE-17EE-4983-8C5B-473F5BB572B0}" dt="2023-08-22T07:19:32.426" v="31" actId="20577"/>
          <ac:spMkLst>
            <pc:docMk/>
            <pc:sldMk cId="3755272417" sldId="527"/>
            <ac:spMk id="3" creationId="{9509DF2D-DE75-499F-A512-076D9D44EA4D}"/>
          </ac:spMkLst>
        </pc:spChg>
      </pc:sldChg>
      <pc:sldChg chg="modSp mod">
        <pc:chgData name="SALMON Isabelle" userId="f967d878-aa11-4f92-ada9-395e31ed21b8" providerId="ADAL" clId="{AC7028BE-17EE-4983-8C5B-473F5BB572B0}" dt="2023-08-22T07:19:45.807" v="46" actId="20577"/>
        <pc:sldMkLst>
          <pc:docMk/>
          <pc:sldMk cId="949441349" sldId="528"/>
        </pc:sldMkLst>
        <pc:spChg chg="mod">
          <ac:chgData name="SALMON Isabelle" userId="f967d878-aa11-4f92-ada9-395e31ed21b8" providerId="ADAL" clId="{AC7028BE-17EE-4983-8C5B-473F5BB572B0}" dt="2023-08-22T07:19:45.807" v="46" actId="20577"/>
          <ac:spMkLst>
            <pc:docMk/>
            <pc:sldMk cId="949441349" sldId="528"/>
            <ac:spMk id="3" creationId="{9509DF2D-DE75-499F-A512-076D9D44EA4D}"/>
          </ac:spMkLst>
        </pc:spChg>
      </pc:sldChg>
      <pc:sldChg chg="modSp">
        <pc:chgData name="SALMON Isabelle" userId="f967d878-aa11-4f92-ada9-395e31ed21b8" providerId="ADAL" clId="{AC7028BE-17EE-4983-8C5B-473F5BB572B0}" dt="2023-08-21T07:21:03.525" v="0" actId="20577"/>
        <pc:sldMkLst>
          <pc:docMk/>
          <pc:sldMk cId="3767591441" sldId="539"/>
        </pc:sldMkLst>
        <pc:graphicFrameChg chg="mod">
          <ac:chgData name="SALMON Isabelle" userId="f967d878-aa11-4f92-ada9-395e31ed21b8" providerId="ADAL" clId="{AC7028BE-17EE-4983-8C5B-473F5BB572B0}" dt="2023-08-21T07:21:03.525" v="0" actId="20577"/>
          <ac:graphicFrameMkLst>
            <pc:docMk/>
            <pc:sldMk cId="3767591441" sldId="539"/>
            <ac:graphicFrameMk id="6" creationId="{8F736C25-7D29-4605-85DA-4D38518D0AB5}"/>
          </ac:graphicFrameMkLst>
        </pc:graphicFrameChg>
      </pc:sldChg>
    </pc:docChg>
  </pc:docChgLst>
  <pc:docChgLst>
    <pc:chgData name="SALMON Isabelle" userId="f967d878-aa11-4f92-ada9-395e31ed21b8" providerId="ADAL" clId="{3FDB55EB-EBAF-4FF9-B2B9-97B613B38840}"/>
    <pc:docChg chg="undo custSel delSld modSld">
      <pc:chgData name="SALMON Isabelle" userId="f967d878-aa11-4f92-ada9-395e31ed21b8" providerId="ADAL" clId="{3FDB55EB-EBAF-4FF9-B2B9-97B613B38840}" dt="2023-09-25T10:38:46.236" v="129" actId="6549"/>
      <pc:docMkLst>
        <pc:docMk/>
      </pc:docMkLst>
      <pc:sldChg chg="delCm">
        <pc:chgData name="SALMON Isabelle" userId="f967d878-aa11-4f92-ada9-395e31ed21b8" providerId="ADAL" clId="{3FDB55EB-EBAF-4FF9-B2B9-97B613B38840}" dt="2023-09-25T10:21:10.098" v="0"/>
        <pc:sldMkLst>
          <pc:docMk/>
          <pc:sldMk cId="90460239" sldId="260"/>
        </pc:sldMkLst>
      </pc:sldChg>
      <pc:sldChg chg="delCm">
        <pc:chgData name="SALMON Isabelle" userId="f967d878-aa11-4f92-ada9-395e31ed21b8" providerId="ADAL" clId="{3FDB55EB-EBAF-4FF9-B2B9-97B613B38840}" dt="2023-09-25T10:27:47.395" v="22"/>
        <pc:sldMkLst>
          <pc:docMk/>
          <pc:sldMk cId="1574160754" sldId="353"/>
        </pc:sldMkLst>
      </pc:sldChg>
      <pc:sldChg chg="modNotesTx">
        <pc:chgData name="SALMON Isabelle" userId="f967d878-aa11-4f92-ada9-395e31ed21b8" providerId="ADAL" clId="{3FDB55EB-EBAF-4FF9-B2B9-97B613B38840}" dt="2023-09-25T10:26:32.652" v="14" actId="6549"/>
        <pc:sldMkLst>
          <pc:docMk/>
          <pc:sldMk cId="1918785150" sldId="356"/>
        </pc:sldMkLst>
      </pc:sldChg>
      <pc:sldChg chg="addSp delSp modSp mod">
        <pc:chgData name="SALMON Isabelle" userId="f967d878-aa11-4f92-ada9-395e31ed21b8" providerId="ADAL" clId="{3FDB55EB-EBAF-4FF9-B2B9-97B613B38840}" dt="2023-09-25T10:35:08.657" v="124" actId="14100"/>
        <pc:sldMkLst>
          <pc:docMk/>
          <pc:sldMk cId="1227950661" sldId="447"/>
        </pc:sldMkLst>
        <pc:spChg chg="add mod">
          <ac:chgData name="SALMON Isabelle" userId="f967d878-aa11-4f92-ada9-395e31ed21b8" providerId="ADAL" clId="{3FDB55EB-EBAF-4FF9-B2B9-97B613B38840}" dt="2023-09-25T10:30:29.332" v="32" actId="20577"/>
          <ac:spMkLst>
            <pc:docMk/>
            <pc:sldMk cId="1227950661" sldId="447"/>
            <ac:spMk id="3" creationId="{525B76F1-E7A3-BD76-BC87-E8023648457F}"/>
          </ac:spMkLst>
        </pc:spChg>
        <pc:spChg chg="mod">
          <ac:chgData name="SALMON Isabelle" userId="f967d878-aa11-4f92-ada9-395e31ed21b8" providerId="ADAL" clId="{3FDB55EB-EBAF-4FF9-B2B9-97B613B38840}" dt="2023-09-25T10:35:08.657" v="124" actId="14100"/>
          <ac:spMkLst>
            <pc:docMk/>
            <pc:sldMk cId="1227950661" sldId="447"/>
            <ac:spMk id="8" creationId="{80FD2A5E-9E51-B573-A35F-8631F0A8FE5A}"/>
          </ac:spMkLst>
        </pc:spChg>
        <pc:spChg chg="add del">
          <ac:chgData name="SALMON Isabelle" userId="f967d878-aa11-4f92-ada9-395e31ed21b8" providerId="ADAL" clId="{3FDB55EB-EBAF-4FF9-B2B9-97B613B38840}" dt="2023-09-25T10:32:05.898" v="34" actId="22"/>
          <ac:spMkLst>
            <pc:docMk/>
            <pc:sldMk cId="1227950661" sldId="447"/>
            <ac:spMk id="12" creationId="{3A4EE007-1F52-ABE0-AD0C-3C65FAA13C27}"/>
          </ac:spMkLst>
        </pc:spChg>
        <pc:spChg chg="add mod">
          <ac:chgData name="SALMON Isabelle" userId="f967d878-aa11-4f92-ada9-395e31ed21b8" providerId="ADAL" clId="{3FDB55EB-EBAF-4FF9-B2B9-97B613B38840}" dt="2023-09-25T10:33:29.255" v="87" actId="208"/>
          <ac:spMkLst>
            <pc:docMk/>
            <pc:sldMk cId="1227950661" sldId="447"/>
            <ac:spMk id="14" creationId="{734B850D-24E5-AF29-8421-922C5204D430}"/>
          </ac:spMkLst>
        </pc:spChg>
      </pc:sldChg>
      <pc:sldChg chg="delCm">
        <pc:chgData name="SALMON Isabelle" userId="f967d878-aa11-4f92-ada9-395e31ed21b8" providerId="ADAL" clId="{3FDB55EB-EBAF-4FF9-B2B9-97B613B38840}" dt="2023-09-25T10:22:27.820" v="1"/>
        <pc:sldMkLst>
          <pc:docMk/>
          <pc:sldMk cId="649534915" sldId="526"/>
        </pc:sldMkLst>
      </pc:sldChg>
      <pc:sldChg chg="delCm">
        <pc:chgData name="SALMON Isabelle" userId="f967d878-aa11-4f92-ada9-395e31ed21b8" providerId="ADAL" clId="{3FDB55EB-EBAF-4FF9-B2B9-97B613B38840}" dt="2023-09-25T10:23:29.891" v="2"/>
        <pc:sldMkLst>
          <pc:docMk/>
          <pc:sldMk cId="1649413436" sldId="531"/>
        </pc:sldMkLst>
      </pc:sldChg>
      <pc:sldChg chg="delCm">
        <pc:chgData name="SALMON Isabelle" userId="f967d878-aa11-4f92-ada9-395e31ed21b8" providerId="ADAL" clId="{3FDB55EB-EBAF-4FF9-B2B9-97B613B38840}" dt="2023-09-25T10:24:36.101" v="3"/>
        <pc:sldMkLst>
          <pc:docMk/>
          <pc:sldMk cId="1823316213" sldId="537"/>
        </pc:sldMkLst>
      </pc:sldChg>
      <pc:sldChg chg="delCm">
        <pc:chgData name="SALMON Isabelle" userId="f967d878-aa11-4f92-ada9-395e31ed21b8" providerId="ADAL" clId="{3FDB55EB-EBAF-4FF9-B2B9-97B613B38840}" dt="2023-09-25T10:24:43.881" v="4"/>
        <pc:sldMkLst>
          <pc:docMk/>
          <pc:sldMk cId="3311512416" sldId="538"/>
        </pc:sldMkLst>
      </pc:sldChg>
      <pc:sldChg chg="delCm">
        <pc:chgData name="SALMON Isabelle" userId="f967d878-aa11-4f92-ada9-395e31ed21b8" providerId="ADAL" clId="{3FDB55EB-EBAF-4FF9-B2B9-97B613B38840}" dt="2023-09-25T10:24:51.848" v="5"/>
        <pc:sldMkLst>
          <pc:docMk/>
          <pc:sldMk cId="3767591441" sldId="539"/>
        </pc:sldMkLst>
      </pc:sldChg>
      <pc:sldChg chg="modNotesTx">
        <pc:chgData name="SALMON Isabelle" userId="f967d878-aa11-4f92-ada9-395e31ed21b8" providerId="ADAL" clId="{3FDB55EB-EBAF-4FF9-B2B9-97B613B38840}" dt="2023-09-25T10:25:35.765" v="6" actId="6549"/>
        <pc:sldMkLst>
          <pc:docMk/>
          <pc:sldMk cId="816903486" sldId="540"/>
        </pc:sldMkLst>
      </pc:sldChg>
      <pc:sldChg chg="delCm">
        <pc:chgData name="SALMON Isabelle" userId="f967d878-aa11-4f92-ada9-395e31ed21b8" providerId="ADAL" clId="{3FDB55EB-EBAF-4FF9-B2B9-97B613B38840}" dt="2023-09-25T10:25:47.240" v="7"/>
        <pc:sldMkLst>
          <pc:docMk/>
          <pc:sldMk cId="2568636396" sldId="541"/>
        </pc:sldMkLst>
      </pc:sldChg>
      <pc:sldChg chg="modSp mod delCm">
        <pc:chgData name="SALMON Isabelle" userId="f967d878-aa11-4f92-ada9-395e31ed21b8" providerId="ADAL" clId="{3FDB55EB-EBAF-4FF9-B2B9-97B613B38840}" dt="2023-09-25T10:26:21.168" v="13"/>
        <pc:sldMkLst>
          <pc:docMk/>
          <pc:sldMk cId="3843831743" sldId="543"/>
        </pc:sldMkLst>
        <pc:graphicFrameChg chg="modGraphic">
          <ac:chgData name="SALMON Isabelle" userId="f967d878-aa11-4f92-ada9-395e31ed21b8" providerId="ADAL" clId="{3FDB55EB-EBAF-4FF9-B2B9-97B613B38840}" dt="2023-09-25T10:26:16.606" v="12" actId="20577"/>
          <ac:graphicFrameMkLst>
            <pc:docMk/>
            <pc:sldMk cId="3843831743" sldId="543"/>
            <ac:graphicFrameMk id="20" creationId="{AE271782-7FF1-41E3-B896-7A3A3BAA6151}"/>
          </ac:graphicFrameMkLst>
        </pc:graphicFrameChg>
      </pc:sldChg>
      <pc:sldChg chg="delCm modNotesTx">
        <pc:chgData name="SALMON Isabelle" userId="f967d878-aa11-4f92-ada9-395e31ed21b8" providerId="ADAL" clId="{3FDB55EB-EBAF-4FF9-B2B9-97B613B38840}" dt="2023-09-25T10:26:40.409" v="16"/>
        <pc:sldMkLst>
          <pc:docMk/>
          <pc:sldMk cId="2050645213" sldId="544"/>
        </pc:sldMkLst>
      </pc:sldChg>
      <pc:sldChg chg="delCm">
        <pc:chgData name="SALMON Isabelle" userId="f967d878-aa11-4f92-ada9-395e31ed21b8" providerId="ADAL" clId="{3FDB55EB-EBAF-4FF9-B2B9-97B613B38840}" dt="2023-09-25T10:26:48.283" v="17"/>
        <pc:sldMkLst>
          <pc:docMk/>
          <pc:sldMk cId="587523792" sldId="545"/>
        </pc:sldMkLst>
      </pc:sldChg>
      <pc:sldChg chg="delCm modNotesTx">
        <pc:chgData name="SALMON Isabelle" userId="f967d878-aa11-4f92-ada9-395e31ed21b8" providerId="ADAL" clId="{3FDB55EB-EBAF-4FF9-B2B9-97B613B38840}" dt="2023-09-25T10:27:19.886" v="19"/>
        <pc:sldMkLst>
          <pc:docMk/>
          <pc:sldMk cId="722460803" sldId="546"/>
        </pc:sldMkLst>
      </pc:sldChg>
      <pc:sldChg chg="delCm modNotesTx">
        <pc:chgData name="SALMON Isabelle" userId="f967d878-aa11-4f92-ada9-395e31ed21b8" providerId="ADAL" clId="{3FDB55EB-EBAF-4FF9-B2B9-97B613B38840}" dt="2023-09-25T10:27:30.631" v="21" actId="6549"/>
        <pc:sldMkLst>
          <pc:docMk/>
          <pc:sldMk cId="750109388" sldId="547"/>
        </pc:sldMkLst>
      </pc:sldChg>
      <pc:sldChg chg="modSp mod">
        <pc:chgData name="SALMON Isabelle" userId="f967d878-aa11-4f92-ada9-395e31ed21b8" providerId="ADAL" clId="{3FDB55EB-EBAF-4FF9-B2B9-97B613B38840}" dt="2023-09-25T10:38:39.925" v="128" actId="1076"/>
        <pc:sldMkLst>
          <pc:docMk/>
          <pc:sldMk cId="3872459419" sldId="549"/>
        </pc:sldMkLst>
        <pc:graphicFrameChg chg="mod">
          <ac:chgData name="SALMON Isabelle" userId="f967d878-aa11-4f92-ada9-395e31ed21b8" providerId="ADAL" clId="{3FDB55EB-EBAF-4FF9-B2B9-97B613B38840}" dt="2023-09-25T10:38:39.925" v="128" actId="1076"/>
          <ac:graphicFrameMkLst>
            <pc:docMk/>
            <pc:sldMk cId="3872459419" sldId="549"/>
            <ac:graphicFrameMk id="7" creationId="{BE9CB141-6209-B7C7-D1ED-2A1BBB3FBB73}"/>
          </ac:graphicFrameMkLst>
        </pc:graphicFrameChg>
      </pc:sldChg>
      <pc:sldChg chg="del">
        <pc:chgData name="SALMON Isabelle" userId="f967d878-aa11-4f92-ada9-395e31ed21b8" providerId="ADAL" clId="{3FDB55EB-EBAF-4FF9-B2B9-97B613B38840}" dt="2023-09-25T10:37:15.482" v="125" actId="2696"/>
        <pc:sldMkLst>
          <pc:docMk/>
          <pc:sldMk cId="1199242311" sldId="678"/>
        </pc:sldMkLst>
      </pc:sldChg>
      <pc:sldChg chg="modSp mod modNotesTx">
        <pc:chgData name="SALMON Isabelle" userId="f967d878-aa11-4f92-ada9-395e31ed21b8" providerId="ADAL" clId="{3FDB55EB-EBAF-4FF9-B2B9-97B613B38840}" dt="2023-09-25T10:38:46.236" v="129" actId="6549"/>
        <pc:sldMkLst>
          <pc:docMk/>
          <pc:sldMk cId="3101318369" sldId="723"/>
        </pc:sldMkLst>
        <pc:graphicFrameChg chg="modGraphic">
          <ac:chgData name="SALMON Isabelle" userId="f967d878-aa11-4f92-ada9-395e31ed21b8" providerId="ADAL" clId="{3FDB55EB-EBAF-4FF9-B2B9-97B613B38840}" dt="2023-09-25T10:38:15.775" v="126" actId="207"/>
          <ac:graphicFrameMkLst>
            <pc:docMk/>
            <pc:sldMk cId="3101318369" sldId="723"/>
            <ac:graphicFrameMk id="9" creationId="{1E0EE64D-6428-4376-B135-8E2F63F0B382}"/>
          </ac:graphicFrameMkLst>
        </pc:graphicFrameChg>
      </pc:sldChg>
      <pc:sldChg chg="modNotesTx">
        <pc:chgData name="SALMON Isabelle" userId="f967d878-aa11-4f92-ada9-395e31ed21b8" providerId="ADAL" clId="{3FDB55EB-EBAF-4FF9-B2B9-97B613B38840}" dt="2023-09-25T10:27:59.808" v="23" actId="6549"/>
        <pc:sldMkLst>
          <pc:docMk/>
          <pc:sldMk cId="953836465" sldId="727"/>
        </pc:sldMkLst>
      </pc:sldChg>
    </pc:docChg>
  </pc:docChgLst>
  <pc:docChgLst>
    <pc:chgData name="SALMON Isabelle" userId="f967d878-aa11-4f92-ada9-395e31ed21b8" providerId="ADAL" clId="{465962D1-1FAF-4071-BAE5-5EB6412B1678}"/>
    <pc:docChg chg="custSel modSld">
      <pc:chgData name="SALMON Isabelle" userId="f967d878-aa11-4f92-ada9-395e31ed21b8" providerId="ADAL" clId="{465962D1-1FAF-4071-BAE5-5EB6412B1678}" dt="2023-09-05T11:40:40.665" v="88" actId="113"/>
      <pc:docMkLst>
        <pc:docMk/>
      </pc:docMkLst>
      <pc:sldChg chg="addSp delSp modSp mod">
        <pc:chgData name="SALMON Isabelle" userId="f967d878-aa11-4f92-ada9-395e31ed21b8" providerId="ADAL" clId="{465962D1-1FAF-4071-BAE5-5EB6412B1678}" dt="2023-09-05T11:40:40.665" v="88" actId="113"/>
        <pc:sldMkLst>
          <pc:docMk/>
          <pc:sldMk cId="1649413436" sldId="531"/>
        </pc:sldMkLst>
        <pc:spChg chg="add mod">
          <ac:chgData name="SALMON Isabelle" userId="f967d878-aa11-4f92-ada9-395e31ed21b8" providerId="ADAL" clId="{465962D1-1FAF-4071-BAE5-5EB6412B1678}" dt="2023-09-05T11:37:32.639" v="2" actId="20577"/>
          <ac:spMkLst>
            <pc:docMk/>
            <pc:sldMk cId="1649413436" sldId="531"/>
            <ac:spMk id="2" creationId="{63C22589-B323-EF70-EAAD-641C3171CC17}"/>
          </ac:spMkLst>
        </pc:spChg>
        <pc:spChg chg="add mod">
          <ac:chgData name="SALMON Isabelle" userId="f967d878-aa11-4f92-ada9-395e31ed21b8" providerId="ADAL" clId="{465962D1-1FAF-4071-BAE5-5EB6412B1678}" dt="2023-09-05T11:40:40.665" v="88" actId="113"/>
          <ac:spMkLst>
            <pc:docMk/>
            <pc:sldMk cId="1649413436" sldId="531"/>
            <ac:spMk id="3" creationId="{30CC1683-4120-4AD7-2C38-BD5D89F2DC82}"/>
          </ac:spMkLst>
        </pc:spChg>
        <pc:spChg chg="del">
          <ac:chgData name="SALMON Isabelle" userId="f967d878-aa11-4f92-ada9-395e31ed21b8" providerId="ADAL" clId="{465962D1-1FAF-4071-BAE5-5EB6412B1678}" dt="2023-09-05T11:37:35.087" v="3" actId="478"/>
          <ac:spMkLst>
            <pc:docMk/>
            <pc:sldMk cId="1649413436" sldId="531"/>
            <ac:spMk id="16" creationId="{98BFDF88-04D5-46C2-BB61-AB1A82C479A8}"/>
          </ac:spMkLst>
        </pc:spChg>
      </pc:sldChg>
    </pc:docChg>
  </pc:docChgLst>
  <pc:docChgLst>
    <pc:chgData name="DE BRUYN Fabrice" userId="S::brnfbr@forem.be::bc1efbe2-a7ca-486b-9ed5-2f3baf5f9d7a" providerId="AD" clId="Web-{C054B98D-8768-2EE6-4C7F-B140640C3B5B}"/>
    <pc:docChg chg="modSld">
      <pc:chgData name="DE BRUYN Fabrice" userId="S::brnfbr@forem.be::bc1efbe2-a7ca-486b-9ed5-2f3baf5f9d7a" providerId="AD" clId="Web-{C054B98D-8768-2EE6-4C7F-B140640C3B5B}" dt="2023-09-25T08:13:57.501" v="42"/>
      <pc:docMkLst>
        <pc:docMk/>
      </pc:docMkLst>
      <pc:sldChg chg="modSp">
        <pc:chgData name="DE BRUYN Fabrice" userId="S::brnfbr@forem.be::bc1efbe2-a7ca-486b-9ed5-2f3baf5f9d7a" providerId="AD" clId="Web-{C054B98D-8768-2EE6-4C7F-B140640C3B5B}" dt="2023-09-25T08:11:05.295" v="15"/>
        <pc:sldMkLst>
          <pc:docMk/>
          <pc:sldMk cId="1917777267" sldId="493"/>
        </pc:sldMkLst>
        <pc:graphicFrameChg chg="mod modGraphic">
          <ac:chgData name="DE BRUYN Fabrice" userId="S::brnfbr@forem.be::bc1efbe2-a7ca-486b-9ed5-2f3baf5f9d7a" providerId="AD" clId="Web-{C054B98D-8768-2EE6-4C7F-B140640C3B5B}" dt="2023-09-25T08:11:05.295" v="15"/>
          <ac:graphicFrameMkLst>
            <pc:docMk/>
            <pc:sldMk cId="1917777267" sldId="493"/>
            <ac:graphicFrameMk id="20" creationId="{AE271782-7FF1-41E3-B896-7A3A3BAA6151}"/>
          </ac:graphicFrameMkLst>
        </pc:graphicFrameChg>
      </pc:sldChg>
      <pc:sldChg chg="modSp">
        <pc:chgData name="DE BRUYN Fabrice" userId="S::brnfbr@forem.be::bc1efbe2-a7ca-486b-9ed5-2f3baf5f9d7a" providerId="AD" clId="Web-{C054B98D-8768-2EE6-4C7F-B140640C3B5B}" dt="2023-09-25T08:11:57.171" v="30" actId="20577"/>
        <pc:sldMkLst>
          <pc:docMk/>
          <pc:sldMk cId="1649413436" sldId="531"/>
        </pc:sldMkLst>
        <pc:spChg chg="mod">
          <ac:chgData name="DE BRUYN Fabrice" userId="S::brnfbr@forem.be::bc1efbe2-a7ca-486b-9ed5-2f3baf5f9d7a" providerId="AD" clId="Web-{C054B98D-8768-2EE6-4C7F-B140640C3B5B}" dt="2023-09-25T08:11:57.171" v="30" actId="20577"/>
          <ac:spMkLst>
            <pc:docMk/>
            <pc:sldMk cId="1649413436" sldId="531"/>
            <ac:spMk id="4" creationId="{2A321E20-663F-6C5F-E3E7-928047F1B8B1}"/>
          </ac:spMkLst>
        </pc:spChg>
      </pc:sldChg>
      <pc:sldChg chg="modSp">
        <pc:chgData name="DE BRUYN Fabrice" userId="S::brnfbr@forem.be::bc1efbe2-a7ca-486b-9ed5-2f3baf5f9d7a" providerId="AD" clId="Web-{C054B98D-8768-2EE6-4C7F-B140640C3B5B}" dt="2023-09-25T08:13:57.501" v="42"/>
        <pc:sldMkLst>
          <pc:docMk/>
          <pc:sldMk cId="17501847" sldId="536"/>
        </pc:sldMkLst>
        <pc:graphicFrameChg chg="mod modGraphic">
          <ac:chgData name="DE BRUYN Fabrice" userId="S::brnfbr@forem.be::bc1efbe2-a7ca-486b-9ed5-2f3baf5f9d7a" providerId="AD" clId="Web-{C054B98D-8768-2EE6-4C7F-B140640C3B5B}" dt="2023-09-25T08:13:57.501" v="42"/>
          <ac:graphicFrameMkLst>
            <pc:docMk/>
            <pc:sldMk cId="17501847" sldId="536"/>
            <ac:graphicFrameMk id="20" creationId="{AE271782-7FF1-41E3-B896-7A3A3BAA6151}"/>
          </ac:graphicFrameMkLst>
        </pc:graphicFrameChg>
      </pc:sldChg>
    </pc:docChg>
  </pc:docChgLst>
  <pc:docChgLst>
    <pc:chgData name="SALMON Isabelle" userId="f967d878-aa11-4f92-ada9-395e31ed21b8" providerId="ADAL" clId="{AC45444F-9A80-4BDE-8081-5DE0EBE971F8}"/>
    <pc:docChg chg="custSel modSld">
      <pc:chgData name="SALMON Isabelle" userId="f967d878-aa11-4f92-ada9-395e31ed21b8" providerId="ADAL" clId="{AC45444F-9A80-4BDE-8081-5DE0EBE971F8}" dt="2023-08-22T13:19:34.255" v="18" actId="27636"/>
      <pc:docMkLst>
        <pc:docMk/>
      </pc:docMkLst>
      <pc:sldChg chg="modSp mod">
        <pc:chgData name="SALMON Isabelle" userId="f967d878-aa11-4f92-ada9-395e31ed21b8" providerId="ADAL" clId="{AC45444F-9A80-4BDE-8081-5DE0EBE971F8}" dt="2023-08-22T13:19:34.255" v="18" actId="27636"/>
        <pc:sldMkLst>
          <pc:docMk/>
          <pc:sldMk cId="2512899580" sldId="520"/>
        </pc:sldMkLst>
        <pc:spChg chg="mod">
          <ac:chgData name="SALMON Isabelle" userId="f967d878-aa11-4f92-ada9-395e31ed21b8" providerId="ADAL" clId="{AC45444F-9A80-4BDE-8081-5DE0EBE971F8}" dt="2023-08-22T13:19:34.255" v="18" actId="27636"/>
          <ac:spMkLst>
            <pc:docMk/>
            <pc:sldMk cId="2512899580" sldId="520"/>
            <ac:spMk id="13" creationId="{87733EEF-8DE4-4578-9770-D518C56DED35}"/>
          </ac:spMkLst>
        </pc:spChg>
      </pc:sldChg>
    </pc:docChg>
  </pc:docChgLst>
  <pc:docChgLst>
    <pc:chgData name="SALMON Isabelle" userId="f967d878-aa11-4f92-ada9-395e31ed21b8" providerId="ADAL" clId="{9EFFA0E0-6F34-44D4-AF41-C40B0C0CF0AC}"/>
    <pc:docChg chg="undo custSel addSld delSld modSld">
      <pc:chgData name="SALMON Isabelle" userId="f967d878-aa11-4f92-ada9-395e31ed21b8" providerId="ADAL" clId="{9EFFA0E0-6F34-44D4-AF41-C40B0C0CF0AC}" dt="2023-09-21T09:04:20.388" v="3810"/>
      <pc:docMkLst>
        <pc:docMk/>
      </pc:docMkLst>
      <pc:sldChg chg="addCm">
        <pc:chgData name="SALMON Isabelle" userId="f967d878-aa11-4f92-ada9-395e31ed21b8" providerId="ADAL" clId="{9EFFA0E0-6F34-44D4-AF41-C40B0C0CF0AC}" dt="2023-09-21T09:04:20.388" v="3810"/>
        <pc:sldMkLst>
          <pc:docMk/>
          <pc:sldMk cId="90460239" sldId="260"/>
        </pc:sldMkLst>
      </pc:sldChg>
      <pc:sldChg chg="modSp mod">
        <pc:chgData name="SALMON Isabelle" userId="f967d878-aa11-4f92-ada9-395e31ed21b8" providerId="ADAL" clId="{9EFFA0E0-6F34-44D4-AF41-C40B0C0CF0AC}" dt="2023-09-21T08:43:52.825" v="2746" actId="20577"/>
        <pc:sldMkLst>
          <pc:docMk/>
          <pc:sldMk cId="3451945095" sldId="352"/>
        </pc:sldMkLst>
        <pc:spChg chg="mod">
          <ac:chgData name="SALMON Isabelle" userId="f967d878-aa11-4f92-ada9-395e31ed21b8" providerId="ADAL" clId="{9EFFA0E0-6F34-44D4-AF41-C40B0C0CF0AC}" dt="2023-09-21T08:43:52.825" v="2746" actId="20577"/>
          <ac:spMkLst>
            <pc:docMk/>
            <pc:sldMk cId="3451945095" sldId="352"/>
            <ac:spMk id="3" creationId="{588A2BBA-1CAE-EB40-0482-4ABDC20B73A9}"/>
          </ac:spMkLst>
        </pc:spChg>
      </pc:sldChg>
      <pc:sldChg chg="delSp mod">
        <pc:chgData name="SALMON Isabelle" userId="f967d878-aa11-4f92-ada9-395e31ed21b8" providerId="ADAL" clId="{9EFFA0E0-6F34-44D4-AF41-C40B0C0CF0AC}" dt="2023-09-21T08:18:02.022" v="1921" actId="478"/>
        <pc:sldMkLst>
          <pc:docMk/>
          <pc:sldMk cId="1918785150" sldId="356"/>
        </pc:sldMkLst>
        <pc:spChg chg="del">
          <ac:chgData name="SALMON Isabelle" userId="f967d878-aa11-4f92-ada9-395e31ed21b8" providerId="ADAL" clId="{9EFFA0E0-6F34-44D4-AF41-C40B0C0CF0AC}" dt="2023-09-21T08:18:02.022" v="1921" actId="478"/>
          <ac:spMkLst>
            <pc:docMk/>
            <pc:sldMk cId="1918785150" sldId="356"/>
            <ac:spMk id="19" creationId="{D982FEEF-A9A8-4EE9-9CA8-D8130E495F73}"/>
          </ac:spMkLst>
        </pc:spChg>
      </pc:sldChg>
      <pc:sldChg chg="delSp mod">
        <pc:chgData name="SALMON Isabelle" userId="f967d878-aa11-4f92-ada9-395e31ed21b8" providerId="ADAL" clId="{9EFFA0E0-6F34-44D4-AF41-C40B0C0CF0AC}" dt="2023-09-21T08:23:50.458" v="2208" actId="478"/>
        <pc:sldMkLst>
          <pc:docMk/>
          <pc:sldMk cId="2755504103" sldId="357"/>
        </pc:sldMkLst>
        <pc:spChg chg="del">
          <ac:chgData name="SALMON Isabelle" userId="f967d878-aa11-4f92-ada9-395e31ed21b8" providerId="ADAL" clId="{9EFFA0E0-6F34-44D4-AF41-C40B0C0CF0AC}" dt="2023-09-21T08:23:50.458" v="2208" actId="478"/>
          <ac:spMkLst>
            <pc:docMk/>
            <pc:sldMk cId="2755504103" sldId="357"/>
            <ac:spMk id="3" creationId="{A6E70CCD-A675-D713-46FC-41CF744AECF6}"/>
          </ac:spMkLst>
        </pc:spChg>
      </pc:sldChg>
      <pc:sldChg chg="addSp modSp mod">
        <pc:chgData name="SALMON Isabelle" userId="f967d878-aa11-4f92-ada9-395e31ed21b8" providerId="ADAL" clId="{9EFFA0E0-6F34-44D4-AF41-C40B0C0CF0AC}" dt="2023-09-21T07:54:23.218" v="309" actId="1076"/>
        <pc:sldMkLst>
          <pc:docMk/>
          <pc:sldMk cId="1917777267" sldId="493"/>
        </pc:sldMkLst>
        <pc:graphicFrameChg chg="mod">
          <ac:chgData name="SALMON Isabelle" userId="f967d878-aa11-4f92-ada9-395e31ed21b8" providerId="ADAL" clId="{9EFFA0E0-6F34-44D4-AF41-C40B0C0CF0AC}" dt="2023-09-21T07:51:17.606" v="218" actId="20577"/>
          <ac:graphicFrameMkLst>
            <pc:docMk/>
            <pc:sldMk cId="1917777267" sldId="493"/>
            <ac:graphicFrameMk id="6" creationId="{8F736C25-7D29-4605-85DA-4D38518D0AB5}"/>
          </ac:graphicFrameMkLst>
        </pc:graphicFrameChg>
        <pc:graphicFrameChg chg="modGraphic">
          <ac:chgData name="SALMON Isabelle" userId="f967d878-aa11-4f92-ada9-395e31ed21b8" providerId="ADAL" clId="{9EFFA0E0-6F34-44D4-AF41-C40B0C0CF0AC}" dt="2023-09-21T07:52:37.956" v="307" actId="20577"/>
          <ac:graphicFrameMkLst>
            <pc:docMk/>
            <pc:sldMk cId="1917777267" sldId="493"/>
            <ac:graphicFrameMk id="20" creationId="{AE271782-7FF1-41E3-B896-7A3A3BAA6151}"/>
          </ac:graphicFrameMkLst>
        </pc:graphicFrameChg>
        <pc:picChg chg="add mod">
          <ac:chgData name="SALMON Isabelle" userId="f967d878-aa11-4f92-ada9-395e31ed21b8" providerId="ADAL" clId="{9EFFA0E0-6F34-44D4-AF41-C40B0C0CF0AC}" dt="2023-09-21T07:54:23.218" v="309" actId="1076"/>
          <ac:picMkLst>
            <pc:docMk/>
            <pc:sldMk cId="1917777267" sldId="493"/>
            <ac:picMk id="2" creationId="{B5F67985-DE09-E50B-88AC-2FEAAA2BB02E}"/>
          </ac:picMkLst>
        </pc:picChg>
      </pc:sldChg>
      <pc:sldChg chg="del">
        <pc:chgData name="SALMON Isabelle" userId="f967d878-aa11-4f92-ada9-395e31ed21b8" providerId="ADAL" clId="{9EFFA0E0-6F34-44D4-AF41-C40B0C0CF0AC}" dt="2023-09-21T08:42:45.592" v="2745" actId="47"/>
        <pc:sldMkLst>
          <pc:docMk/>
          <pc:sldMk cId="3859490032" sldId="523"/>
        </pc:sldMkLst>
      </pc:sldChg>
      <pc:sldChg chg="modSp mod">
        <pc:chgData name="SALMON Isabelle" userId="f967d878-aa11-4f92-ada9-395e31ed21b8" providerId="ADAL" clId="{9EFFA0E0-6F34-44D4-AF41-C40B0C0CF0AC}" dt="2023-09-21T07:58:48.342" v="541" actId="20577"/>
        <pc:sldMkLst>
          <pc:docMk/>
          <pc:sldMk cId="17501847" sldId="536"/>
        </pc:sldMkLst>
        <pc:graphicFrameChg chg="modGraphic">
          <ac:chgData name="SALMON Isabelle" userId="f967d878-aa11-4f92-ada9-395e31ed21b8" providerId="ADAL" clId="{9EFFA0E0-6F34-44D4-AF41-C40B0C0CF0AC}" dt="2023-09-21T07:58:48.342" v="541" actId="20577"/>
          <ac:graphicFrameMkLst>
            <pc:docMk/>
            <pc:sldMk cId="17501847" sldId="536"/>
            <ac:graphicFrameMk id="20" creationId="{AE271782-7FF1-41E3-B896-7A3A3BAA6151}"/>
          </ac:graphicFrameMkLst>
        </pc:graphicFrameChg>
      </pc:sldChg>
      <pc:sldChg chg="modSp mod">
        <pc:chgData name="SALMON Isabelle" userId="f967d878-aa11-4f92-ada9-395e31ed21b8" providerId="ADAL" clId="{9EFFA0E0-6F34-44D4-AF41-C40B0C0CF0AC}" dt="2023-09-21T08:01:55.465" v="735" actId="20577"/>
        <pc:sldMkLst>
          <pc:docMk/>
          <pc:sldMk cId="2568636396" sldId="541"/>
        </pc:sldMkLst>
        <pc:graphicFrameChg chg="modGraphic">
          <ac:chgData name="SALMON Isabelle" userId="f967d878-aa11-4f92-ada9-395e31ed21b8" providerId="ADAL" clId="{9EFFA0E0-6F34-44D4-AF41-C40B0C0CF0AC}" dt="2023-09-21T08:01:55.465" v="735" actId="20577"/>
          <ac:graphicFrameMkLst>
            <pc:docMk/>
            <pc:sldMk cId="2568636396" sldId="541"/>
            <ac:graphicFrameMk id="20" creationId="{AE271782-7FF1-41E3-B896-7A3A3BAA6151}"/>
          </ac:graphicFrameMkLst>
        </pc:graphicFrameChg>
      </pc:sldChg>
      <pc:sldChg chg="modSp mod">
        <pc:chgData name="SALMON Isabelle" userId="f967d878-aa11-4f92-ada9-395e31ed21b8" providerId="ADAL" clId="{9EFFA0E0-6F34-44D4-AF41-C40B0C0CF0AC}" dt="2023-09-21T08:04:52.475" v="988" actId="20577"/>
        <pc:sldMkLst>
          <pc:docMk/>
          <pc:sldMk cId="3843831743" sldId="543"/>
        </pc:sldMkLst>
        <pc:graphicFrameChg chg="modGraphic">
          <ac:chgData name="SALMON Isabelle" userId="f967d878-aa11-4f92-ada9-395e31ed21b8" providerId="ADAL" clId="{9EFFA0E0-6F34-44D4-AF41-C40B0C0CF0AC}" dt="2023-09-21T08:04:52.475" v="988" actId="20577"/>
          <ac:graphicFrameMkLst>
            <pc:docMk/>
            <pc:sldMk cId="3843831743" sldId="543"/>
            <ac:graphicFrameMk id="20" creationId="{AE271782-7FF1-41E3-B896-7A3A3BAA6151}"/>
          </ac:graphicFrameMkLst>
        </pc:graphicFrameChg>
      </pc:sldChg>
      <pc:sldChg chg="addSp modSp mod">
        <pc:chgData name="SALMON Isabelle" userId="f967d878-aa11-4f92-ada9-395e31ed21b8" providerId="ADAL" clId="{9EFFA0E0-6F34-44D4-AF41-C40B0C0CF0AC}" dt="2023-09-21T08:09:02.695" v="1435" actId="20577"/>
        <pc:sldMkLst>
          <pc:docMk/>
          <pc:sldMk cId="587523792" sldId="545"/>
        </pc:sldMkLst>
        <pc:graphicFrameChg chg="modGraphic">
          <ac:chgData name="SALMON Isabelle" userId="f967d878-aa11-4f92-ada9-395e31ed21b8" providerId="ADAL" clId="{9EFFA0E0-6F34-44D4-AF41-C40B0C0CF0AC}" dt="2023-09-21T08:09:02.695" v="1435" actId="20577"/>
          <ac:graphicFrameMkLst>
            <pc:docMk/>
            <pc:sldMk cId="587523792" sldId="545"/>
            <ac:graphicFrameMk id="20" creationId="{AE271782-7FF1-41E3-B896-7A3A3BAA6151}"/>
          </ac:graphicFrameMkLst>
        </pc:graphicFrameChg>
        <pc:picChg chg="add mod">
          <ac:chgData name="SALMON Isabelle" userId="f967d878-aa11-4f92-ada9-395e31ed21b8" providerId="ADAL" clId="{9EFFA0E0-6F34-44D4-AF41-C40B0C0CF0AC}" dt="2023-09-21T08:06:11.004" v="994" actId="1076"/>
          <ac:picMkLst>
            <pc:docMk/>
            <pc:sldMk cId="587523792" sldId="545"/>
            <ac:picMk id="3" creationId="{8521388C-9B1B-9595-CB88-61630D7FC2C3}"/>
          </ac:picMkLst>
        </pc:picChg>
      </pc:sldChg>
      <pc:sldChg chg="addSp modSp mod">
        <pc:chgData name="SALMON Isabelle" userId="f967d878-aa11-4f92-ada9-395e31ed21b8" providerId="ADAL" clId="{9EFFA0E0-6F34-44D4-AF41-C40B0C0CF0AC}" dt="2023-09-21T08:11:07.497" v="1721" actId="20577"/>
        <pc:sldMkLst>
          <pc:docMk/>
          <pc:sldMk cId="722460803" sldId="546"/>
        </pc:sldMkLst>
        <pc:graphicFrameChg chg="modGraphic">
          <ac:chgData name="SALMON Isabelle" userId="f967d878-aa11-4f92-ada9-395e31ed21b8" providerId="ADAL" clId="{9EFFA0E0-6F34-44D4-AF41-C40B0C0CF0AC}" dt="2023-09-21T08:11:07.497" v="1721" actId="20577"/>
          <ac:graphicFrameMkLst>
            <pc:docMk/>
            <pc:sldMk cId="722460803" sldId="546"/>
            <ac:graphicFrameMk id="20" creationId="{AE271782-7FF1-41E3-B896-7A3A3BAA6151}"/>
          </ac:graphicFrameMkLst>
        </pc:graphicFrameChg>
        <pc:picChg chg="add mod">
          <ac:chgData name="SALMON Isabelle" userId="f967d878-aa11-4f92-ada9-395e31ed21b8" providerId="ADAL" clId="{9EFFA0E0-6F34-44D4-AF41-C40B0C0CF0AC}" dt="2023-09-21T08:09:53.453" v="1501" actId="1076"/>
          <ac:picMkLst>
            <pc:docMk/>
            <pc:sldMk cId="722460803" sldId="546"/>
            <ac:picMk id="3" creationId="{04C52DE1-AE56-99AC-0492-0CF23BA0AAF6}"/>
          </ac:picMkLst>
        </pc:picChg>
      </pc:sldChg>
      <pc:sldChg chg="modSp mod">
        <pc:chgData name="SALMON Isabelle" userId="f967d878-aa11-4f92-ada9-395e31ed21b8" providerId="ADAL" clId="{9EFFA0E0-6F34-44D4-AF41-C40B0C0CF0AC}" dt="2023-09-21T08:13:17.022" v="1920" actId="20577"/>
        <pc:sldMkLst>
          <pc:docMk/>
          <pc:sldMk cId="750109388" sldId="547"/>
        </pc:sldMkLst>
        <pc:graphicFrameChg chg="modGraphic">
          <ac:chgData name="SALMON Isabelle" userId="f967d878-aa11-4f92-ada9-395e31ed21b8" providerId="ADAL" clId="{9EFFA0E0-6F34-44D4-AF41-C40B0C0CF0AC}" dt="2023-09-21T08:13:17.022" v="1920" actId="20577"/>
          <ac:graphicFrameMkLst>
            <pc:docMk/>
            <pc:sldMk cId="750109388" sldId="547"/>
            <ac:graphicFrameMk id="20" creationId="{AE271782-7FF1-41E3-B896-7A3A3BAA6151}"/>
          </ac:graphicFrameMkLst>
        </pc:graphicFrameChg>
      </pc:sldChg>
      <pc:sldChg chg="addSp modSp mod">
        <pc:chgData name="SALMON Isabelle" userId="f967d878-aa11-4f92-ada9-395e31ed21b8" providerId="ADAL" clId="{9EFFA0E0-6F34-44D4-AF41-C40B0C0CF0AC}" dt="2023-09-21T08:27:14.300" v="2441" actId="20577"/>
        <pc:sldMkLst>
          <pc:docMk/>
          <pc:sldMk cId="3872459419" sldId="549"/>
        </pc:sldMkLst>
        <pc:graphicFrameChg chg="mod modGraphic">
          <ac:chgData name="SALMON Isabelle" userId="f967d878-aa11-4f92-ada9-395e31ed21b8" providerId="ADAL" clId="{9EFFA0E0-6F34-44D4-AF41-C40B0C0CF0AC}" dt="2023-09-21T08:27:14.300" v="2441" actId="20577"/>
          <ac:graphicFrameMkLst>
            <pc:docMk/>
            <pc:sldMk cId="3872459419" sldId="549"/>
            <ac:graphicFrameMk id="3" creationId="{F0EDE995-E168-CCED-99A6-2B586237BB81}"/>
          </ac:graphicFrameMkLst>
        </pc:graphicFrameChg>
        <pc:graphicFrameChg chg="mod">
          <ac:chgData name="SALMON Isabelle" userId="f967d878-aa11-4f92-ada9-395e31ed21b8" providerId="ADAL" clId="{9EFFA0E0-6F34-44D4-AF41-C40B0C0CF0AC}" dt="2023-09-21T08:26:03.119" v="2298" actId="1076"/>
          <ac:graphicFrameMkLst>
            <pc:docMk/>
            <pc:sldMk cId="3872459419" sldId="549"/>
            <ac:graphicFrameMk id="7" creationId="{BE9CB141-6209-B7C7-D1ED-2A1BBB3FBB73}"/>
          </ac:graphicFrameMkLst>
        </pc:graphicFrameChg>
        <pc:picChg chg="add mod">
          <ac:chgData name="SALMON Isabelle" userId="f967d878-aa11-4f92-ada9-395e31ed21b8" providerId="ADAL" clId="{9EFFA0E0-6F34-44D4-AF41-C40B0C0CF0AC}" dt="2023-09-21T08:24:24.011" v="2210" actId="1076"/>
          <ac:picMkLst>
            <pc:docMk/>
            <pc:sldMk cId="3872459419" sldId="549"/>
            <ac:picMk id="2" creationId="{8CD7C2E3-104E-9477-6440-CC10395D6B5E}"/>
          </ac:picMkLst>
        </pc:picChg>
      </pc:sldChg>
      <pc:sldChg chg="del">
        <pc:chgData name="SALMON Isabelle" userId="f967d878-aa11-4f92-ada9-395e31ed21b8" providerId="ADAL" clId="{9EFFA0E0-6F34-44D4-AF41-C40B0C0CF0AC}" dt="2023-09-21T08:30:28.049" v="2634" actId="2696"/>
        <pc:sldMkLst>
          <pc:docMk/>
          <pc:sldMk cId="3774361312" sldId="550"/>
        </pc:sldMkLst>
      </pc:sldChg>
      <pc:sldChg chg="del">
        <pc:chgData name="SALMON Isabelle" userId="f967d878-aa11-4f92-ada9-395e31ed21b8" providerId="ADAL" clId="{9EFFA0E0-6F34-44D4-AF41-C40B0C0CF0AC}" dt="2023-09-21T08:30:24.902" v="2633" actId="2696"/>
        <pc:sldMkLst>
          <pc:docMk/>
          <pc:sldMk cId="190442384" sldId="551"/>
        </pc:sldMkLst>
      </pc:sldChg>
      <pc:sldChg chg="addSp modSp mod">
        <pc:chgData name="SALMON Isabelle" userId="f967d878-aa11-4f92-ada9-395e31ed21b8" providerId="ADAL" clId="{9EFFA0E0-6F34-44D4-AF41-C40B0C0CF0AC}" dt="2023-09-21T08:29:49.807" v="2632" actId="20577"/>
        <pc:sldMkLst>
          <pc:docMk/>
          <pc:sldMk cId="1332321900" sldId="552"/>
        </pc:sldMkLst>
        <pc:spChg chg="add mod">
          <ac:chgData name="SALMON Isabelle" userId="f967d878-aa11-4f92-ada9-395e31ed21b8" providerId="ADAL" clId="{9EFFA0E0-6F34-44D4-AF41-C40B0C0CF0AC}" dt="2023-09-21T08:28:25.006" v="2467" actId="20577"/>
          <ac:spMkLst>
            <pc:docMk/>
            <pc:sldMk cId="1332321900" sldId="552"/>
            <ac:spMk id="6" creationId="{EA38CA27-3D9B-F2C9-317F-75F5766CD152}"/>
          </ac:spMkLst>
        </pc:spChg>
        <pc:graphicFrameChg chg="modGraphic">
          <ac:chgData name="SALMON Isabelle" userId="f967d878-aa11-4f92-ada9-395e31ed21b8" providerId="ADAL" clId="{9EFFA0E0-6F34-44D4-AF41-C40B0C0CF0AC}" dt="2023-09-21T08:29:49.807" v="2632" actId="20577"/>
          <ac:graphicFrameMkLst>
            <pc:docMk/>
            <pc:sldMk cId="1332321900" sldId="552"/>
            <ac:graphicFrameMk id="3" creationId="{F0EDE995-E168-CCED-99A6-2B586237BB81}"/>
          </ac:graphicFrameMkLst>
        </pc:graphicFrameChg>
        <pc:graphicFrameChg chg="mod">
          <ac:chgData name="SALMON Isabelle" userId="f967d878-aa11-4f92-ada9-395e31ed21b8" providerId="ADAL" clId="{9EFFA0E0-6F34-44D4-AF41-C40B0C0CF0AC}" dt="2023-09-21T08:27:55.406" v="2447" actId="1076"/>
          <ac:graphicFrameMkLst>
            <pc:docMk/>
            <pc:sldMk cId="1332321900" sldId="552"/>
            <ac:graphicFrameMk id="8" creationId="{B707001D-36D0-3BB3-8BCF-4F123E7893D4}"/>
          </ac:graphicFrameMkLst>
        </pc:graphicFrameChg>
        <pc:picChg chg="add mod">
          <ac:chgData name="SALMON Isabelle" userId="f967d878-aa11-4f92-ada9-395e31ed21b8" providerId="ADAL" clId="{9EFFA0E0-6F34-44D4-AF41-C40B0C0CF0AC}" dt="2023-09-21T08:28:41.423" v="2468"/>
          <ac:picMkLst>
            <pc:docMk/>
            <pc:sldMk cId="1332321900" sldId="552"/>
            <ac:picMk id="7" creationId="{782438EF-AF08-FEBA-BCDD-4BF82667E88B}"/>
          </ac:picMkLst>
        </pc:picChg>
      </pc:sldChg>
      <pc:sldChg chg="addSp modSp mod">
        <pc:chgData name="SALMON Isabelle" userId="f967d878-aa11-4f92-ada9-395e31ed21b8" providerId="ADAL" clId="{9EFFA0E0-6F34-44D4-AF41-C40B0C0CF0AC}" dt="2023-09-21T08:19:50.748" v="1973" actId="1076"/>
        <pc:sldMkLst>
          <pc:docMk/>
          <pc:sldMk cId="2142745659" sldId="722"/>
        </pc:sldMkLst>
        <pc:picChg chg="add mod">
          <ac:chgData name="SALMON Isabelle" userId="f967d878-aa11-4f92-ada9-395e31ed21b8" providerId="ADAL" clId="{9EFFA0E0-6F34-44D4-AF41-C40B0C0CF0AC}" dt="2023-09-21T08:19:50.748" v="1973" actId="1076"/>
          <ac:picMkLst>
            <pc:docMk/>
            <pc:sldMk cId="2142745659" sldId="722"/>
            <ac:picMk id="2" creationId="{7255EA07-F9C3-5EA6-4796-9644D252B37B}"/>
          </ac:picMkLst>
        </pc:picChg>
      </pc:sldChg>
      <pc:sldChg chg="addSp modSp mod">
        <pc:chgData name="SALMON Isabelle" userId="f967d878-aa11-4f92-ada9-395e31ed21b8" providerId="ADAL" clId="{9EFFA0E0-6F34-44D4-AF41-C40B0C0CF0AC}" dt="2023-09-21T08:22:02.601" v="2205" actId="20577"/>
        <pc:sldMkLst>
          <pc:docMk/>
          <pc:sldMk cId="3101318369" sldId="723"/>
        </pc:sldMkLst>
        <pc:graphicFrameChg chg="modGraphic">
          <ac:chgData name="SALMON Isabelle" userId="f967d878-aa11-4f92-ada9-395e31ed21b8" providerId="ADAL" clId="{9EFFA0E0-6F34-44D4-AF41-C40B0C0CF0AC}" dt="2023-09-21T08:22:02.601" v="2205" actId="20577"/>
          <ac:graphicFrameMkLst>
            <pc:docMk/>
            <pc:sldMk cId="3101318369" sldId="723"/>
            <ac:graphicFrameMk id="9" creationId="{1E0EE64D-6428-4376-B135-8E2F63F0B382}"/>
          </ac:graphicFrameMkLst>
        </pc:graphicFrameChg>
        <pc:picChg chg="add mod">
          <ac:chgData name="SALMON Isabelle" userId="f967d878-aa11-4f92-ada9-395e31ed21b8" providerId="ADAL" clId="{9EFFA0E0-6F34-44D4-AF41-C40B0C0CF0AC}" dt="2023-09-21T08:19:42.618" v="1971" actId="1076"/>
          <ac:picMkLst>
            <pc:docMk/>
            <pc:sldMk cId="3101318369" sldId="723"/>
            <ac:picMk id="2" creationId="{D47EDDA7-B0D7-DC28-D612-417604EC6D2D}"/>
          </ac:picMkLst>
        </pc:picChg>
      </pc:sldChg>
      <pc:sldChg chg="modSp add del mod">
        <pc:chgData name="SALMON Isabelle" userId="f967d878-aa11-4f92-ada9-395e31ed21b8" providerId="ADAL" clId="{9EFFA0E0-6F34-44D4-AF41-C40B0C0CF0AC}" dt="2023-09-21T09:03:05.383" v="3808" actId="20577"/>
        <pc:sldMkLst>
          <pc:docMk/>
          <pc:sldMk cId="1575679615" sldId="728"/>
        </pc:sldMkLst>
        <pc:spChg chg="mod">
          <ac:chgData name="SALMON Isabelle" userId="f967d878-aa11-4f92-ada9-395e31ed21b8" providerId="ADAL" clId="{9EFFA0E0-6F34-44D4-AF41-C40B0C0CF0AC}" dt="2023-09-21T09:03:05.383" v="3808" actId="20577"/>
          <ac:spMkLst>
            <pc:docMk/>
            <pc:sldMk cId="1575679615" sldId="728"/>
            <ac:spMk id="5" creationId="{71C7FECC-6348-4920-B06B-19A0167EB7A4}"/>
          </ac:spMkLst>
        </pc:spChg>
        <pc:graphicFrameChg chg="mod modGraphic">
          <ac:chgData name="SALMON Isabelle" userId="f967d878-aa11-4f92-ada9-395e31ed21b8" providerId="ADAL" clId="{9EFFA0E0-6F34-44D4-AF41-C40B0C0CF0AC}" dt="2023-09-21T08:57:13.765" v="3276" actId="207"/>
          <ac:graphicFrameMkLst>
            <pc:docMk/>
            <pc:sldMk cId="1575679615" sldId="728"/>
            <ac:graphicFrameMk id="6" creationId="{0B7976B6-ED6E-416B-AE94-EAA35BBF0477}"/>
          </ac:graphicFrameMkLst>
        </pc:graphicFrameChg>
      </pc:sldChg>
      <pc:sldChg chg="addSp modSp add mod">
        <pc:chgData name="SALMON Isabelle" userId="f967d878-aa11-4f92-ada9-395e31ed21b8" providerId="ADAL" clId="{9EFFA0E0-6F34-44D4-AF41-C40B0C0CF0AC}" dt="2023-09-21T09:03:09.654" v="3809" actId="20577"/>
        <pc:sldMkLst>
          <pc:docMk/>
          <pc:sldMk cId="1056286121" sldId="729"/>
        </pc:sldMkLst>
        <pc:spChg chg="mod">
          <ac:chgData name="SALMON Isabelle" userId="f967d878-aa11-4f92-ada9-395e31ed21b8" providerId="ADAL" clId="{9EFFA0E0-6F34-44D4-AF41-C40B0C0CF0AC}" dt="2023-09-21T09:03:09.654" v="3809" actId="20577"/>
          <ac:spMkLst>
            <pc:docMk/>
            <pc:sldMk cId="1056286121" sldId="729"/>
            <ac:spMk id="5" creationId="{71C7FECC-6348-4920-B06B-19A0167EB7A4}"/>
          </ac:spMkLst>
        </pc:spChg>
        <pc:graphicFrameChg chg="mod modGraphic">
          <ac:chgData name="SALMON Isabelle" userId="f967d878-aa11-4f92-ada9-395e31ed21b8" providerId="ADAL" clId="{9EFFA0E0-6F34-44D4-AF41-C40B0C0CF0AC}" dt="2023-09-21T08:58:05.702" v="3354" actId="20577"/>
          <ac:graphicFrameMkLst>
            <pc:docMk/>
            <pc:sldMk cId="1056286121" sldId="729"/>
            <ac:graphicFrameMk id="6" creationId="{0B7976B6-ED6E-416B-AE94-EAA35BBF0477}"/>
          </ac:graphicFrameMkLst>
        </pc:graphicFrameChg>
        <pc:cxnChg chg="add mod">
          <ac:chgData name="SALMON Isabelle" userId="f967d878-aa11-4f92-ada9-395e31ed21b8" providerId="ADAL" clId="{9EFFA0E0-6F34-44D4-AF41-C40B0C0CF0AC}" dt="2023-09-21T08:40:54.281" v="2741" actId="11529"/>
          <ac:cxnSpMkLst>
            <pc:docMk/>
            <pc:sldMk cId="1056286121" sldId="729"/>
            <ac:cxnSpMk id="4" creationId="{0E4B2C04-090D-AF17-2375-2866F7D80D29}"/>
          </ac:cxnSpMkLst>
        </pc:cxnChg>
        <pc:cxnChg chg="add mod">
          <ac:chgData name="SALMON Isabelle" userId="f967d878-aa11-4f92-ada9-395e31ed21b8" providerId="ADAL" clId="{9EFFA0E0-6F34-44D4-AF41-C40B0C0CF0AC}" dt="2023-09-21T08:41:16.568" v="2742" actId="11529"/>
          <ac:cxnSpMkLst>
            <pc:docMk/>
            <pc:sldMk cId="1056286121" sldId="729"/>
            <ac:cxnSpMk id="8" creationId="{561ABCBB-0AB8-7324-2EA1-103E9E7D299C}"/>
          </ac:cxnSpMkLst>
        </pc:cxnChg>
      </pc:sldChg>
      <pc:sldChg chg="modSp mod">
        <pc:chgData name="SALMON Isabelle" userId="f967d878-aa11-4f92-ada9-395e31ed21b8" providerId="ADAL" clId="{9EFFA0E0-6F34-44D4-AF41-C40B0C0CF0AC}" dt="2023-09-21T09:02:51.236" v="3807" actId="255"/>
        <pc:sldMkLst>
          <pc:docMk/>
          <pc:sldMk cId="526292343" sldId="730"/>
        </pc:sldMkLst>
        <pc:spChg chg="mod">
          <ac:chgData name="SALMON Isabelle" userId="f967d878-aa11-4f92-ada9-395e31ed21b8" providerId="ADAL" clId="{9EFFA0E0-6F34-44D4-AF41-C40B0C0CF0AC}" dt="2023-09-21T08:45:14.232" v="2774" actId="20577"/>
          <ac:spMkLst>
            <pc:docMk/>
            <pc:sldMk cId="526292343" sldId="730"/>
            <ac:spMk id="2" creationId="{0C1306C1-F07C-4D9E-8FD8-C1B95AF76EF0}"/>
          </ac:spMkLst>
        </pc:spChg>
        <pc:spChg chg="mod">
          <ac:chgData name="SALMON Isabelle" userId="f967d878-aa11-4f92-ada9-395e31ed21b8" providerId="ADAL" clId="{9EFFA0E0-6F34-44D4-AF41-C40B0C0CF0AC}" dt="2023-09-21T09:02:51.236" v="3807" actId="255"/>
          <ac:spMkLst>
            <pc:docMk/>
            <pc:sldMk cId="526292343" sldId="730"/>
            <ac:spMk id="4" creationId="{0C661D9C-0011-DCA5-BF39-E8A369D7903D}"/>
          </ac:spMkLst>
        </pc:spChg>
      </pc:sldChg>
    </pc:docChg>
  </pc:docChgLst>
  <pc:docChgLst>
    <pc:chgData name="SALMON Isabelle" userId="f967d878-aa11-4f92-ada9-395e31ed21b8" providerId="ADAL" clId="{66898281-4DC6-468C-AC94-368F989AC810}"/>
    <pc:docChg chg="modSld">
      <pc:chgData name="SALMON Isabelle" userId="f967d878-aa11-4f92-ada9-395e31ed21b8" providerId="ADAL" clId="{66898281-4DC6-468C-AC94-368F989AC810}" dt="2023-08-29T11:35:29.192" v="0" actId="313"/>
      <pc:docMkLst>
        <pc:docMk/>
      </pc:docMkLst>
      <pc:sldChg chg="modSp">
        <pc:chgData name="SALMON Isabelle" userId="f967d878-aa11-4f92-ada9-395e31ed21b8" providerId="ADAL" clId="{66898281-4DC6-468C-AC94-368F989AC810}" dt="2023-08-29T11:35:29.192" v="0" actId="313"/>
        <pc:sldMkLst>
          <pc:docMk/>
          <pc:sldMk cId="587523792" sldId="545"/>
        </pc:sldMkLst>
        <pc:graphicFrameChg chg="mod">
          <ac:chgData name="SALMON Isabelle" userId="f967d878-aa11-4f92-ada9-395e31ed21b8" providerId="ADAL" clId="{66898281-4DC6-468C-AC94-368F989AC810}" dt="2023-08-29T11:35:29.192" v="0" actId="313"/>
          <ac:graphicFrameMkLst>
            <pc:docMk/>
            <pc:sldMk cId="587523792" sldId="545"/>
            <ac:graphicFrameMk id="6" creationId="{8F736C25-7D29-4605-85DA-4D38518D0AB5}"/>
          </ac:graphicFrameMkLst>
        </pc:graphicFrameChg>
      </pc:sldChg>
    </pc:docChg>
  </pc:docChgLst>
  <pc:docChgLst>
    <pc:chgData name="SALMON Isabelle" userId="f967d878-aa11-4f92-ada9-395e31ed21b8" providerId="ADAL" clId="{1F9CDC01-97DD-476C-9B32-F31917A950EF}"/>
    <pc:docChg chg="modSld">
      <pc:chgData name="SALMON Isabelle" userId="f967d878-aa11-4f92-ada9-395e31ed21b8" providerId="ADAL" clId="{1F9CDC01-97DD-476C-9B32-F31917A950EF}" dt="2023-09-20T09:03:19.331" v="24" actId="207"/>
      <pc:docMkLst>
        <pc:docMk/>
      </pc:docMkLst>
      <pc:sldChg chg="modSp mod">
        <pc:chgData name="SALMON Isabelle" userId="f967d878-aa11-4f92-ada9-395e31ed21b8" providerId="ADAL" clId="{1F9CDC01-97DD-476C-9B32-F31917A950EF}" dt="2023-09-20T07:35:41.485" v="19" actId="20577"/>
        <pc:sldMkLst>
          <pc:docMk/>
          <pc:sldMk cId="1627325658" sldId="271"/>
        </pc:sldMkLst>
        <pc:spChg chg="mod">
          <ac:chgData name="SALMON Isabelle" userId="f967d878-aa11-4f92-ada9-395e31ed21b8" providerId="ADAL" clId="{1F9CDC01-97DD-476C-9B32-F31917A950EF}" dt="2023-09-20T07:35:41.485" v="19" actId="20577"/>
          <ac:spMkLst>
            <pc:docMk/>
            <pc:sldMk cId="1627325658" sldId="271"/>
            <ac:spMk id="7" creationId="{03A93EAA-7451-DE44-FB8B-86D67989B50D}"/>
          </ac:spMkLst>
        </pc:spChg>
      </pc:sldChg>
      <pc:sldChg chg="modSp mod">
        <pc:chgData name="SALMON Isabelle" userId="f967d878-aa11-4f92-ada9-395e31ed21b8" providerId="ADAL" clId="{1F9CDC01-97DD-476C-9B32-F31917A950EF}" dt="2023-09-20T09:03:19.331" v="24" actId="207"/>
        <pc:sldMkLst>
          <pc:docMk/>
          <pc:sldMk cId="3451945095" sldId="352"/>
        </pc:sldMkLst>
        <pc:spChg chg="mod">
          <ac:chgData name="SALMON Isabelle" userId="f967d878-aa11-4f92-ada9-395e31ed21b8" providerId="ADAL" clId="{1F9CDC01-97DD-476C-9B32-F31917A950EF}" dt="2023-09-20T09:03:19.331" v="24" actId="207"/>
          <ac:spMkLst>
            <pc:docMk/>
            <pc:sldMk cId="3451945095" sldId="352"/>
            <ac:spMk id="12" creationId="{1D7466E0-026E-4C4D-A424-DC8F7315F6B1}"/>
          </ac:spMkLst>
        </pc:spChg>
      </pc:sldChg>
      <pc:sldChg chg="modSp">
        <pc:chgData name="SALMON Isabelle" userId="f967d878-aa11-4f92-ada9-395e31ed21b8" providerId="ADAL" clId="{1F9CDC01-97DD-476C-9B32-F31917A950EF}" dt="2023-09-20T08:15:01.999" v="23" actId="207"/>
        <pc:sldMkLst>
          <pc:docMk/>
          <pc:sldMk cId="2529344507" sldId="524"/>
        </pc:sldMkLst>
        <pc:spChg chg="mod">
          <ac:chgData name="SALMON Isabelle" userId="f967d878-aa11-4f92-ada9-395e31ed21b8" providerId="ADAL" clId="{1F9CDC01-97DD-476C-9B32-F31917A950EF}" dt="2023-09-20T08:14:53.050" v="22" actId="207"/>
          <ac:spMkLst>
            <pc:docMk/>
            <pc:sldMk cId="2529344507" sldId="524"/>
            <ac:spMk id="5" creationId="{0ACFFD94-D870-C075-332D-8FA80691B596}"/>
          </ac:spMkLst>
        </pc:spChg>
        <pc:spChg chg="mod">
          <ac:chgData name="SALMON Isabelle" userId="f967d878-aa11-4f92-ada9-395e31ed21b8" providerId="ADAL" clId="{1F9CDC01-97DD-476C-9B32-F31917A950EF}" dt="2023-09-20T08:15:01.999" v="23" actId="207"/>
          <ac:spMkLst>
            <pc:docMk/>
            <pc:sldMk cId="2529344507" sldId="524"/>
            <ac:spMk id="7" creationId="{6E795942-1DC6-5388-FF1A-A11A4FDEE0E6}"/>
          </ac:spMkLst>
        </pc:spChg>
      </pc:sldChg>
      <pc:sldChg chg="modSp mod">
        <pc:chgData name="SALMON Isabelle" userId="f967d878-aa11-4f92-ada9-395e31ed21b8" providerId="ADAL" clId="{1F9CDC01-97DD-476C-9B32-F31917A950EF}" dt="2023-09-20T07:35:30.998" v="13" actId="20577"/>
        <pc:sldMkLst>
          <pc:docMk/>
          <pc:sldMk cId="3168388984" sldId="529"/>
        </pc:sldMkLst>
        <pc:spChg chg="mod">
          <ac:chgData name="SALMON Isabelle" userId="f967d878-aa11-4f92-ada9-395e31ed21b8" providerId="ADAL" clId="{1F9CDC01-97DD-476C-9B32-F31917A950EF}" dt="2023-09-20T07:35:30.998" v="13" actId="20577"/>
          <ac:spMkLst>
            <pc:docMk/>
            <pc:sldMk cId="3168388984" sldId="529"/>
            <ac:spMk id="4" creationId="{D918C51B-0D01-40C0-9867-AF6FA69D3DB3}"/>
          </ac:spMkLst>
        </pc:spChg>
      </pc:sldChg>
    </pc:docChg>
  </pc:docChgLst>
  <pc:docChgLst>
    <pc:chgData name="SALMON Isabelle" userId="f967d878-aa11-4f92-ada9-395e31ed21b8" providerId="ADAL" clId="{00477C21-6336-42B3-8CFC-BF43960CB5ED}"/>
    <pc:docChg chg="modSld">
      <pc:chgData name="SALMON Isabelle" userId="f967d878-aa11-4f92-ada9-395e31ed21b8" providerId="ADAL" clId="{00477C21-6336-42B3-8CFC-BF43960CB5ED}" dt="2023-09-25T13:53:47.326" v="1" actId="6549"/>
      <pc:docMkLst>
        <pc:docMk/>
      </pc:docMkLst>
      <pc:sldChg chg="modNotesTx">
        <pc:chgData name="SALMON Isabelle" userId="f967d878-aa11-4f92-ada9-395e31ed21b8" providerId="ADAL" clId="{00477C21-6336-42B3-8CFC-BF43960CB5ED}" dt="2023-09-25T13:53:35.907" v="0" actId="6549"/>
        <pc:sldMkLst>
          <pc:docMk/>
          <pc:sldMk cId="1649413436" sldId="531"/>
        </pc:sldMkLst>
      </pc:sldChg>
      <pc:sldChg chg="modNotesTx">
        <pc:chgData name="SALMON Isabelle" userId="f967d878-aa11-4f92-ada9-395e31ed21b8" providerId="ADAL" clId="{00477C21-6336-42B3-8CFC-BF43960CB5ED}" dt="2023-09-25T13:53:47.326" v="1" actId="6549"/>
        <pc:sldMkLst>
          <pc:docMk/>
          <pc:sldMk cId="3311512416" sldId="538"/>
        </pc:sldMkLst>
      </pc:sldChg>
    </pc:docChg>
  </pc:docChgLst>
  <pc:docChgLst>
    <pc:chgData name="SALMON Isabelle" userId="f967d878-aa11-4f92-ada9-395e31ed21b8" providerId="ADAL" clId="{FA6FA2B9-2F68-4BE1-AC49-3A854EEA93BE}"/>
    <pc:docChg chg="modSld">
      <pc:chgData name="SALMON Isabelle" userId="f967d878-aa11-4f92-ada9-395e31ed21b8" providerId="ADAL" clId="{FA6FA2B9-2F68-4BE1-AC49-3A854EEA93BE}" dt="2023-08-14T07:56:04.465" v="0" actId="20577"/>
      <pc:docMkLst>
        <pc:docMk/>
      </pc:docMkLst>
      <pc:sldChg chg="modSp mod">
        <pc:chgData name="SALMON Isabelle" userId="f967d878-aa11-4f92-ada9-395e31ed21b8" providerId="ADAL" clId="{FA6FA2B9-2F68-4BE1-AC49-3A854EEA93BE}" dt="2023-08-14T07:56:04.465" v="0" actId="20577"/>
        <pc:sldMkLst>
          <pc:docMk/>
          <pc:sldMk cId="3855090049" sldId="548"/>
        </pc:sldMkLst>
        <pc:graphicFrameChg chg="modGraphic">
          <ac:chgData name="SALMON Isabelle" userId="f967d878-aa11-4f92-ada9-395e31ed21b8" providerId="ADAL" clId="{FA6FA2B9-2F68-4BE1-AC49-3A854EEA93BE}" dt="2023-08-14T07:56:04.465" v="0" actId="20577"/>
          <ac:graphicFrameMkLst>
            <pc:docMk/>
            <pc:sldMk cId="3855090049" sldId="548"/>
            <ac:graphicFrameMk id="5" creationId="{F904F492-4E8F-0833-4A7F-BC0F688A6715}"/>
          </ac:graphicFrameMkLst>
        </pc:graphicFrameChg>
      </pc:sldChg>
    </pc:docChg>
  </pc:docChgLst>
  <pc:docChgLst>
    <pc:chgData name="SALMON Isabelle" userId="f967d878-aa11-4f92-ada9-395e31ed21b8" providerId="ADAL" clId="{42283405-DBAB-41BE-A3B4-1662FA70E793}"/>
    <pc:docChg chg="undo custSel addSld delSld modSld sldOrd">
      <pc:chgData name="SALMON Isabelle" userId="f967d878-aa11-4f92-ada9-395e31ed21b8" providerId="ADAL" clId="{42283405-DBAB-41BE-A3B4-1662FA70E793}" dt="2023-09-19T13:17:30.759" v="777" actId="20577"/>
      <pc:docMkLst>
        <pc:docMk/>
      </pc:docMkLst>
      <pc:sldChg chg="addSp delSp modSp mod">
        <pc:chgData name="SALMON Isabelle" userId="f967d878-aa11-4f92-ada9-395e31ed21b8" providerId="ADAL" clId="{42283405-DBAB-41BE-A3B4-1662FA70E793}" dt="2023-09-19T08:23:17.004" v="6" actId="400"/>
        <pc:sldMkLst>
          <pc:docMk/>
          <pc:sldMk cId="3004664716" sldId="288"/>
        </pc:sldMkLst>
        <pc:spChg chg="add del">
          <ac:chgData name="SALMON Isabelle" userId="f967d878-aa11-4f92-ada9-395e31ed21b8" providerId="ADAL" clId="{42283405-DBAB-41BE-A3B4-1662FA70E793}" dt="2023-09-19T08:21:19.974" v="1" actId="22"/>
          <ac:spMkLst>
            <pc:docMk/>
            <pc:sldMk cId="3004664716" sldId="288"/>
            <ac:spMk id="7" creationId="{270406C3-CB91-01EB-8B4E-02BBBC716650}"/>
          </ac:spMkLst>
        </pc:spChg>
        <pc:spChg chg="add del">
          <ac:chgData name="SALMON Isabelle" userId="f967d878-aa11-4f92-ada9-395e31ed21b8" providerId="ADAL" clId="{42283405-DBAB-41BE-A3B4-1662FA70E793}" dt="2023-09-19T08:21:27.742" v="3" actId="478"/>
          <ac:spMkLst>
            <pc:docMk/>
            <pc:sldMk cId="3004664716" sldId="288"/>
            <ac:spMk id="9" creationId="{86EF9A82-14F3-ABBF-F1F6-A2683E3AC73C}"/>
          </ac:spMkLst>
        </pc:spChg>
        <pc:spChg chg="add mod">
          <ac:chgData name="SALMON Isabelle" userId="f967d878-aa11-4f92-ada9-395e31ed21b8" providerId="ADAL" clId="{42283405-DBAB-41BE-A3B4-1662FA70E793}" dt="2023-09-19T08:23:08.282" v="5" actId="207"/>
          <ac:spMkLst>
            <pc:docMk/>
            <pc:sldMk cId="3004664716" sldId="288"/>
            <ac:spMk id="10" creationId="{A4D0EE3D-1BCC-344A-E67A-A72B0B444B6D}"/>
          </ac:spMkLst>
        </pc:spChg>
        <pc:spChg chg="mod">
          <ac:chgData name="SALMON Isabelle" userId="f967d878-aa11-4f92-ada9-395e31ed21b8" providerId="ADAL" clId="{42283405-DBAB-41BE-A3B4-1662FA70E793}" dt="2023-09-19T08:23:17.004" v="6" actId="400"/>
          <ac:spMkLst>
            <pc:docMk/>
            <pc:sldMk cId="3004664716" sldId="288"/>
            <ac:spMk id="14" creationId="{54E7C784-00F6-4C4F-8531-06DA3DE98E24}"/>
          </ac:spMkLst>
        </pc:spChg>
        <pc:cxnChg chg="add mod">
          <ac:chgData name="SALMON Isabelle" userId="f967d878-aa11-4f92-ada9-395e31ed21b8" providerId="ADAL" clId="{42283405-DBAB-41BE-A3B4-1662FA70E793}" dt="2023-09-19T08:23:02.143" v="4"/>
          <ac:cxnSpMkLst>
            <pc:docMk/>
            <pc:sldMk cId="3004664716" sldId="288"/>
            <ac:cxnSpMk id="11" creationId="{949A418D-F79C-4F47-4896-21C133E67134}"/>
          </ac:cxnSpMkLst>
        </pc:cxnChg>
      </pc:sldChg>
      <pc:sldChg chg="addSp modSp mod">
        <pc:chgData name="SALMON Isabelle" userId="f967d878-aa11-4f92-ada9-395e31ed21b8" providerId="ADAL" clId="{42283405-DBAB-41BE-A3B4-1662FA70E793}" dt="2023-09-19T13:03:09.269" v="520" actId="14100"/>
        <pc:sldMkLst>
          <pc:docMk/>
          <pc:sldMk cId="2755504103" sldId="357"/>
        </pc:sldMkLst>
        <pc:spChg chg="add mod">
          <ac:chgData name="SALMON Isabelle" userId="f967d878-aa11-4f92-ada9-395e31ed21b8" providerId="ADAL" clId="{42283405-DBAB-41BE-A3B4-1662FA70E793}" dt="2023-09-19T13:03:09.269" v="520" actId="14100"/>
          <ac:spMkLst>
            <pc:docMk/>
            <pc:sldMk cId="2755504103" sldId="357"/>
            <ac:spMk id="3" creationId="{A6E70CCD-A675-D713-46FC-41CF744AECF6}"/>
          </ac:spMkLst>
        </pc:spChg>
      </pc:sldChg>
      <pc:sldChg chg="addSp modSp del delDesignElem">
        <pc:chgData name="SALMON Isabelle" userId="f967d878-aa11-4f92-ada9-395e31ed21b8" providerId="ADAL" clId="{42283405-DBAB-41BE-A3B4-1662FA70E793}" dt="2023-09-19T12:39:14.985" v="275" actId="47"/>
        <pc:sldMkLst>
          <pc:docMk/>
          <pc:sldMk cId="4017404470" sldId="392"/>
        </pc:sldMkLst>
        <pc:spChg chg="add">
          <ac:chgData name="SALMON Isabelle" userId="f967d878-aa11-4f92-ada9-395e31ed21b8" providerId="ADAL" clId="{42283405-DBAB-41BE-A3B4-1662FA70E793}" dt="2023-09-19T12:13:58.208" v="268"/>
          <ac:spMkLst>
            <pc:docMk/>
            <pc:sldMk cId="4017404470" sldId="392"/>
            <ac:spMk id="11" creationId="{E8A8EAB8-D2FF-444D-B34B-7D32F106AD0E}"/>
          </ac:spMkLst>
        </pc:spChg>
        <pc:graphicFrameChg chg="mod">
          <ac:chgData name="SALMON Isabelle" userId="f967d878-aa11-4f92-ada9-395e31ed21b8" providerId="ADAL" clId="{42283405-DBAB-41BE-A3B4-1662FA70E793}" dt="2023-09-19T12:16:17.284" v="274" actId="20577"/>
          <ac:graphicFrameMkLst>
            <pc:docMk/>
            <pc:sldMk cId="4017404470" sldId="392"/>
            <ac:graphicFrameMk id="6" creationId="{0B7976B6-ED6E-416B-AE94-EAA35BBF0477}"/>
          </ac:graphicFrameMkLst>
        </pc:graphicFrameChg>
        <pc:cxnChg chg="add">
          <ac:chgData name="SALMON Isabelle" userId="f967d878-aa11-4f92-ada9-395e31ed21b8" providerId="ADAL" clId="{42283405-DBAB-41BE-A3B4-1662FA70E793}" dt="2023-09-19T12:13:58.208" v="268"/>
          <ac:cxnSpMkLst>
            <pc:docMk/>
            <pc:sldMk cId="4017404470" sldId="392"/>
            <ac:cxnSpMk id="13" creationId="{067633D1-6EE6-4118-B9F0-B363477BEE7A}"/>
          </ac:cxnSpMkLst>
        </pc:cxnChg>
        <pc:cxnChg chg="add">
          <ac:chgData name="SALMON Isabelle" userId="f967d878-aa11-4f92-ada9-395e31ed21b8" providerId="ADAL" clId="{42283405-DBAB-41BE-A3B4-1662FA70E793}" dt="2023-09-19T12:13:58.208" v="268"/>
          <ac:cxnSpMkLst>
            <pc:docMk/>
            <pc:sldMk cId="4017404470" sldId="392"/>
            <ac:cxnSpMk id="15" creationId="{4AD7FFC6-42A9-49CB-B5E9-B3F6B038331B}"/>
          </ac:cxnSpMkLst>
        </pc:cxnChg>
      </pc:sldChg>
      <pc:sldChg chg="modSp mod">
        <pc:chgData name="SALMON Isabelle" userId="f967d878-aa11-4f92-ada9-395e31ed21b8" providerId="ADAL" clId="{42283405-DBAB-41BE-A3B4-1662FA70E793}" dt="2023-09-19T13:17:30.759" v="777" actId="20577"/>
        <pc:sldMkLst>
          <pc:docMk/>
          <pc:sldMk cId="3114490758" sldId="393"/>
        </pc:sldMkLst>
        <pc:spChg chg="mod">
          <ac:chgData name="SALMON Isabelle" userId="f967d878-aa11-4f92-ada9-395e31ed21b8" providerId="ADAL" clId="{42283405-DBAB-41BE-A3B4-1662FA70E793}" dt="2023-09-19T13:17:30.759" v="777" actId="20577"/>
          <ac:spMkLst>
            <pc:docMk/>
            <pc:sldMk cId="3114490758" sldId="393"/>
            <ac:spMk id="2" creationId="{12E5F733-6E32-9053-33D1-26D2E19F7B66}"/>
          </ac:spMkLst>
        </pc:spChg>
      </pc:sldChg>
      <pc:sldChg chg="addSp delSp modSp add del mod">
        <pc:chgData name="SALMON Isabelle" userId="f967d878-aa11-4f92-ada9-395e31ed21b8" providerId="ADAL" clId="{42283405-DBAB-41BE-A3B4-1662FA70E793}" dt="2023-09-19T13:10:40.110" v="639" actId="20577"/>
        <pc:sldMkLst>
          <pc:docMk/>
          <pc:sldMk cId="1227950661" sldId="447"/>
        </pc:sldMkLst>
        <pc:spChg chg="add mod">
          <ac:chgData name="SALMON Isabelle" userId="f967d878-aa11-4f92-ada9-395e31ed21b8" providerId="ADAL" clId="{42283405-DBAB-41BE-A3B4-1662FA70E793}" dt="2023-09-19T12:54:57.639" v="376" actId="1076"/>
          <ac:spMkLst>
            <pc:docMk/>
            <pc:sldMk cId="1227950661" sldId="447"/>
            <ac:spMk id="2" creationId="{8C55426B-A9C0-1CDF-DA54-9B213C04670A}"/>
          </ac:spMkLst>
        </pc:spChg>
        <pc:spChg chg="del">
          <ac:chgData name="SALMON Isabelle" userId="f967d878-aa11-4f92-ada9-395e31ed21b8" providerId="ADAL" clId="{42283405-DBAB-41BE-A3B4-1662FA70E793}" dt="2023-09-19T12:54:54.583" v="375" actId="478"/>
          <ac:spMkLst>
            <pc:docMk/>
            <pc:sldMk cId="1227950661" sldId="447"/>
            <ac:spMk id="3" creationId="{00000000-0000-0000-0000-000000000000}"/>
          </ac:spMkLst>
        </pc:spChg>
        <pc:spChg chg="mod">
          <ac:chgData name="SALMON Isabelle" userId="f967d878-aa11-4f92-ada9-395e31ed21b8" providerId="ADAL" clId="{42283405-DBAB-41BE-A3B4-1662FA70E793}" dt="2023-09-19T13:09:10.215" v="598" actId="20577"/>
          <ac:spMkLst>
            <pc:docMk/>
            <pc:sldMk cId="1227950661" sldId="447"/>
            <ac:spMk id="4" creationId="{00000000-0000-0000-0000-000000000000}"/>
          </ac:spMkLst>
        </pc:spChg>
        <pc:spChg chg="mod">
          <ac:chgData name="SALMON Isabelle" userId="f967d878-aa11-4f92-ada9-395e31ed21b8" providerId="ADAL" clId="{42283405-DBAB-41BE-A3B4-1662FA70E793}" dt="2023-09-19T13:10:40.110" v="639" actId="20577"/>
          <ac:spMkLst>
            <pc:docMk/>
            <pc:sldMk cId="1227950661" sldId="447"/>
            <ac:spMk id="5" creationId="{00000000-0000-0000-0000-000000000000}"/>
          </ac:spMkLst>
        </pc:spChg>
        <pc:spChg chg="mod">
          <ac:chgData name="SALMON Isabelle" userId="f967d878-aa11-4f92-ada9-395e31ed21b8" providerId="ADAL" clId="{42283405-DBAB-41BE-A3B4-1662FA70E793}" dt="2023-09-19T13:10:25.777" v="620" actId="20577"/>
          <ac:spMkLst>
            <pc:docMk/>
            <pc:sldMk cId="1227950661" sldId="447"/>
            <ac:spMk id="6" creationId="{00000000-0000-0000-0000-000000000000}"/>
          </ac:spMkLst>
        </pc:spChg>
        <pc:spChg chg="mod">
          <ac:chgData name="SALMON Isabelle" userId="f967d878-aa11-4f92-ada9-395e31ed21b8" providerId="ADAL" clId="{42283405-DBAB-41BE-A3B4-1662FA70E793}" dt="2023-09-19T13:10:14.304" v="601" actId="400"/>
          <ac:spMkLst>
            <pc:docMk/>
            <pc:sldMk cId="1227950661" sldId="447"/>
            <ac:spMk id="7" creationId="{00000000-0000-0000-0000-000000000000}"/>
          </ac:spMkLst>
        </pc:spChg>
        <pc:spChg chg="add mod">
          <ac:chgData name="SALMON Isabelle" userId="f967d878-aa11-4f92-ada9-395e31ed21b8" providerId="ADAL" clId="{42283405-DBAB-41BE-A3B4-1662FA70E793}" dt="2023-09-19T13:06:22.829" v="560" actId="14100"/>
          <ac:spMkLst>
            <pc:docMk/>
            <pc:sldMk cId="1227950661" sldId="447"/>
            <ac:spMk id="8" creationId="{80FD2A5E-9E51-B573-A35F-8631F0A8FE5A}"/>
          </ac:spMkLst>
        </pc:spChg>
        <pc:spChg chg="mod">
          <ac:chgData name="SALMON Isabelle" userId="f967d878-aa11-4f92-ada9-395e31ed21b8" providerId="ADAL" clId="{42283405-DBAB-41BE-A3B4-1662FA70E793}" dt="2023-09-19T12:54:34.456" v="371" actId="207"/>
          <ac:spMkLst>
            <pc:docMk/>
            <pc:sldMk cId="1227950661" sldId="447"/>
            <ac:spMk id="10" creationId="{00000000-0000-0000-0000-000000000000}"/>
          </ac:spMkLst>
        </pc:spChg>
        <pc:spChg chg="mod">
          <ac:chgData name="SALMON Isabelle" userId="f967d878-aa11-4f92-ada9-395e31ed21b8" providerId="ADAL" clId="{42283405-DBAB-41BE-A3B4-1662FA70E793}" dt="2023-09-19T13:10:08.450" v="600" actId="400"/>
          <ac:spMkLst>
            <pc:docMk/>
            <pc:sldMk cId="1227950661" sldId="447"/>
            <ac:spMk id="13" creationId="{247E04C8-A9AC-4C05-86F0-FA9A157669D2}"/>
          </ac:spMkLst>
        </pc:spChg>
      </pc:sldChg>
      <pc:sldChg chg="modSp">
        <pc:chgData name="SALMON Isabelle" userId="f967d878-aa11-4f92-ada9-395e31ed21b8" providerId="ADAL" clId="{42283405-DBAB-41BE-A3B4-1662FA70E793}" dt="2023-09-19T08:32:30.514" v="266" actId="14233"/>
        <pc:sldMkLst>
          <pc:docMk/>
          <pc:sldMk cId="1917777267" sldId="493"/>
        </pc:sldMkLst>
        <pc:graphicFrameChg chg="mod">
          <ac:chgData name="SALMON Isabelle" userId="f967d878-aa11-4f92-ada9-395e31ed21b8" providerId="ADAL" clId="{42283405-DBAB-41BE-A3B4-1662FA70E793}" dt="2023-09-19T08:32:30.514" v="266" actId="14233"/>
          <ac:graphicFrameMkLst>
            <pc:docMk/>
            <pc:sldMk cId="1917777267" sldId="493"/>
            <ac:graphicFrameMk id="6" creationId="{8F736C25-7D29-4605-85DA-4D38518D0AB5}"/>
          </ac:graphicFrameMkLst>
        </pc:graphicFrameChg>
      </pc:sldChg>
      <pc:sldChg chg="del">
        <pc:chgData name="SALMON Isabelle" userId="f967d878-aa11-4f92-ada9-395e31ed21b8" providerId="ADAL" clId="{42283405-DBAB-41BE-A3B4-1662FA70E793}" dt="2023-09-19T08:27:31.589" v="42" actId="47"/>
        <pc:sldMkLst>
          <pc:docMk/>
          <pc:sldMk cId="3956850341" sldId="499"/>
        </pc:sldMkLst>
      </pc:sldChg>
      <pc:sldChg chg="addSp modSp mod">
        <pc:chgData name="SALMON Isabelle" userId="f967d878-aa11-4f92-ada9-395e31ed21b8" providerId="ADAL" clId="{42283405-DBAB-41BE-A3B4-1662FA70E793}" dt="2023-09-19T08:29:57.671" v="86" actId="14100"/>
        <pc:sldMkLst>
          <pc:docMk/>
          <pc:sldMk cId="1649413436" sldId="531"/>
        </pc:sldMkLst>
        <pc:spChg chg="add mod">
          <ac:chgData name="SALMON Isabelle" userId="f967d878-aa11-4f92-ada9-395e31ed21b8" providerId="ADAL" clId="{42283405-DBAB-41BE-A3B4-1662FA70E793}" dt="2023-09-19T08:29:57.671" v="86" actId="14100"/>
          <ac:spMkLst>
            <pc:docMk/>
            <pc:sldMk cId="1649413436" sldId="531"/>
            <ac:spMk id="4" creationId="{2A321E20-663F-6C5F-E3E7-928047F1B8B1}"/>
          </ac:spMkLst>
        </pc:spChg>
      </pc:sldChg>
      <pc:sldChg chg="modSp mod">
        <pc:chgData name="SALMON Isabelle" userId="f967d878-aa11-4f92-ada9-395e31ed21b8" providerId="ADAL" clId="{42283405-DBAB-41BE-A3B4-1662FA70E793}" dt="2023-09-19T08:25:52.407" v="28" actId="5793"/>
        <pc:sldMkLst>
          <pc:docMk/>
          <pc:sldMk cId="3872459419" sldId="549"/>
        </pc:sldMkLst>
        <pc:graphicFrameChg chg="modGraphic">
          <ac:chgData name="SALMON Isabelle" userId="f967d878-aa11-4f92-ada9-395e31ed21b8" providerId="ADAL" clId="{42283405-DBAB-41BE-A3B4-1662FA70E793}" dt="2023-09-19T08:25:52.407" v="28" actId="5793"/>
          <ac:graphicFrameMkLst>
            <pc:docMk/>
            <pc:sldMk cId="3872459419" sldId="549"/>
            <ac:graphicFrameMk id="3" creationId="{F0EDE995-E168-CCED-99A6-2B586237BB81}"/>
          </ac:graphicFrameMkLst>
        </pc:graphicFrameChg>
      </pc:sldChg>
      <pc:sldChg chg="modSp mod">
        <pc:chgData name="SALMON Isabelle" userId="f967d878-aa11-4f92-ada9-395e31ed21b8" providerId="ADAL" clId="{42283405-DBAB-41BE-A3B4-1662FA70E793}" dt="2023-09-19T08:25:59.058" v="41" actId="5793"/>
        <pc:sldMkLst>
          <pc:docMk/>
          <pc:sldMk cId="1332321900" sldId="552"/>
        </pc:sldMkLst>
        <pc:graphicFrameChg chg="modGraphic">
          <ac:chgData name="SALMON Isabelle" userId="f967d878-aa11-4f92-ada9-395e31ed21b8" providerId="ADAL" clId="{42283405-DBAB-41BE-A3B4-1662FA70E793}" dt="2023-09-19T08:25:59.058" v="41" actId="5793"/>
          <ac:graphicFrameMkLst>
            <pc:docMk/>
            <pc:sldMk cId="1332321900" sldId="552"/>
            <ac:graphicFrameMk id="3" creationId="{F0EDE995-E168-CCED-99A6-2B586237BB81}"/>
          </ac:graphicFrameMkLst>
        </pc:graphicFrameChg>
      </pc:sldChg>
      <pc:sldChg chg="delSp modSp add mod">
        <pc:chgData name="SALMON Isabelle" userId="f967d878-aa11-4f92-ada9-395e31ed21b8" providerId="ADAL" clId="{42283405-DBAB-41BE-A3B4-1662FA70E793}" dt="2023-09-19T12:45:19.156" v="290" actId="478"/>
        <pc:sldMkLst>
          <pc:docMk/>
          <pc:sldMk cId="1427423687" sldId="675"/>
        </pc:sldMkLst>
        <pc:spChg chg="mod">
          <ac:chgData name="SALMON Isabelle" userId="f967d878-aa11-4f92-ada9-395e31ed21b8" providerId="ADAL" clId="{42283405-DBAB-41BE-A3B4-1662FA70E793}" dt="2023-09-19T12:44:11.057" v="287" actId="207"/>
          <ac:spMkLst>
            <pc:docMk/>
            <pc:sldMk cId="1427423687" sldId="675"/>
            <ac:spMk id="8" creationId="{8AF212BA-323C-4320-A028-FB6E2C209BF2}"/>
          </ac:spMkLst>
        </pc:spChg>
        <pc:spChg chg="mod">
          <ac:chgData name="SALMON Isabelle" userId="f967d878-aa11-4f92-ada9-395e31ed21b8" providerId="ADAL" clId="{42283405-DBAB-41BE-A3B4-1662FA70E793}" dt="2023-09-19T12:43:59.679" v="286" actId="1076"/>
          <ac:spMkLst>
            <pc:docMk/>
            <pc:sldMk cId="1427423687" sldId="675"/>
            <ac:spMk id="13" creationId="{00000000-0000-0000-0000-000000000000}"/>
          </ac:spMkLst>
        </pc:spChg>
        <pc:picChg chg="del">
          <ac:chgData name="SALMON Isabelle" userId="f967d878-aa11-4f92-ada9-395e31ed21b8" providerId="ADAL" clId="{42283405-DBAB-41BE-A3B4-1662FA70E793}" dt="2023-09-19T12:45:19.156" v="290" actId="478"/>
          <ac:picMkLst>
            <pc:docMk/>
            <pc:sldMk cId="1427423687" sldId="675"/>
            <ac:picMk id="11" creationId="{D4C16D39-7262-4FE5-A4CB-A4C8A87E5B0E}"/>
          </ac:picMkLst>
        </pc:picChg>
        <pc:cxnChg chg="mod">
          <ac:chgData name="SALMON Isabelle" userId="f967d878-aa11-4f92-ada9-395e31ed21b8" providerId="ADAL" clId="{42283405-DBAB-41BE-A3B4-1662FA70E793}" dt="2023-09-19T12:44:16.024" v="288" actId="208"/>
          <ac:cxnSpMkLst>
            <pc:docMk/>
            <pc:sldMk cId="1427423687" sldId="675"/>
            <ac:cxnSpMk id="15" creationId="{016F8BC2-C288-43BD-B98A-2597E1FD4E0C}"/>
          </ac:cxnSpMkLst>
        </pc:cxnChg>
      </pc:sldChg>
      <pc:sldChg chg="addSp delSp modSp add mod ord">
        <pc:chgData name="SALMON Isabelle" userId="f967d878-aa11-4f92-ada9-395e31ed21b8" providerId="ADAL" clId="{42283405-DBAB-41BE-A3B4-1662FA70E793}" dt="2023-09-19T12:45:42.216" v="295" actId="1076"/>
        <pc:sldMkLst>
          <pc:docMk/>
          <pc:sldMk cId="2802204375" sldId="719"/>
        </pc:sldMkLst>
        <pc:spChg chg="mod">
          <ac:chgData name="SALMON Isabelle" userId="f967d878-aa11-4f92-ada9-395e31ed21b8" providerId="ADAL" clId="{42283405-DBAB-41BE-A3B4-1662FA70E793}" dt="2023-09-19T12:45:07.342" v="289" actId="1076"/>
          <ac:spMkLst>
            <pc:docMk/>
            <pc:sldMk cId="2802204375" sldId="719"/>
            <ac:spMk id="4" creationId="{2F710B65-EDA9-4E73-B369-23EA5C46F987}"/>
          </ac:spMkLst>
        </pc:spChg>
        <pc:spChg chg="mod">
          <ac:chgData name="SALMON Isabelle" userId="f967d878-aa11-4f92-ada9-395e31ed21b8" providerId="ADAL" clId="{42283405-DBAB-41BE-A3B4-1662FA70E793}" dt="2023-09-19T12:43:18.270" v="282" actId="207"/>
          <ac:spMkLst>
            <pc:docMk/>
            <pc:sldMk cId="2802204375" sldId="719"/>
            <ac:spMk id="10" creationId="{CB29F215-5E04-46A4-8F32-93CE19EAB449}"/>
          </ac:spMkLst>
        </pc:spChg>
        <pc:graphicFrameChg chg="add mod modGraphic">
          <ac:chgData name="SALMON Isabelle" userId="f967d878-aa11-4f92-ada9-395e31ed21b8" providerId="ADAL" clId="{42283405-DBAB-41BE-A3B4-1662FA70E793}" dt="2023-09-19T12:45:42.216" v="295" actId="1076"/>
          <ac:graphicFrameMkLst>
            <pc:docMk/>
            <pc:sldMk cId="2802204375" sldId="719"/>
            <ac:graphicFrameMk id="3" creationId="{7A0FD8F8-9492-DC81-B14C-8B03DE575958}"/>
          </ac:graphicFrameMkLst>
        </pc:graphicFrameChg>
        <pc:graphicFrameChg chg="modGraphic">
          <ac:chgData name="SALMON Isabelle" userId="f967d878-aa11-4f92-ada9-395e31ed21b8" providerId="ADAL" clId="{42283405-DBAB-41BE-A3B4-1662FA70E793}" dt="2023-09-19T12:43:22.376" v="283" actId="6549"/>
          <ac:graphicFrameMkLst>
            <pc:docMk/>
            <pc:sldMk cId="2802204375" sldId="719"/>
            <ac:graphicFrameMk id="9" creationId="{1E0EE64D-6428-4376-B135-8E2F63F0B382}"/>
          </ac:graphicFrameMkLst>
        </pc:graphicFrameChg>
        <pc:picChg chg="del">
          <ac:chgData name="SALMON Isabelle" userId="f967d878-aa11-4f92-ada9-395e31ed21b8" providerId="ADAL" clId="{42283405-DBAB-41BE-A3B4-1662FA70E793}" dt="2023-09-19T12:45:21.659" v="291" actId="478"/>
          <ac:picMkLst>
            <pc:docMk/>
            <pc:sldMk cId="2802204375" sldId="719"/>
            <ac:picMk id="14" creationId="{23E9ADE9-33EE-40FE-82A2-17D9F1BE0BD4}"/>
          </ac:picMkLst>
        </pc:picChg>
      </pc:sldChg>
      <pc:sldChg chg="modSp mod">
        <pc:chgData name="SALMON Isabelle" userId="f967d878-aa11-4f92-ada9-395e31ed21b8" providerId="ADAL" clId="{42283405-DBAB-41BE-A3B4-1662FA70E793}" dt="2023-09-19T08:25:09.340" v="9" actId="5793"/>
        <pc:sldMkLst>
          <pc:docMk/>
          <pc:sldMk cId="601437745" sldId="720"/>
        </pc:sldMkLst>
        <pc:graphicFrameChg chg="modGraphic">
          <ac:chgData name="SALMON Isabelle" userId="f967d878-aa11-4f92-ada9-395e31ed21b8" providerId="ADAL" clId="{42283405-DBAB-41BE-A3B4-1662FA70E793}" dt="2023-09-19T08:25:09.340" v="9" actId="5793"/>
          <ac:graphicFrameMkLst>
            <pc:docMk/>
            <pc:sldMk cId="601437745" sldId="720"/>
            <ac:graphicFrameMk id="9" creationId="{1E0EE64D-6428-4376-B135-8E2F63F0B382}"/>
          </ac:graphicFrameMkLst>
        </pc:graphicFrameChg>
      </pc:sldChg>
      <pc:sldChg chg="modSp mod">
        <pc:chgData name="SALMON Isabelle" userId="f967d878-aa11-4f92-ada9-395e31ed21b8" providerId="ADAL" clId="{42283405-DBAB-41BE-A3B4-1662FA70E793}" dt="2023-09-19T08:25:21.046" v="12" actId="20577"/>
        <pc:sldMkLst>
          <pc:docMk/>
          <pc:sldMk cId="3751286384" sldId="721"/>
        </pc:sldMkLst>
        <pc:graphicFrameChg chg="modGraphic">
          <ac:chgData name="SALMON Isabelle" userId="f967d878-aa11-4f92-ada9-395e31ed21b8" providerId="ADAL" clId="{42283405-DBAB-41BE-A3B4-1662FA70E793}" dt="2023-09-19T08:25:21.046" v="12" actId="20577"/>
          <ac:graphicFrameMkLst>
            <pc:docMk/>
            <pc:sldMk cId="3751286384" sldId="721"/>
            <ac:graphicFrameMk id="9" creationId="{1E0EE64D-6428-4376-B135-8E2F63F0B382}"/>
          </ac:graphicFrameMkLst>
        </pc:graphicFrameChg>
      </pc:sldChg>
      <pc:sldChg chg="modSp mod">
        <pc:chgData name="SALMON Isabelle" userId="f967d878-aa11-4f92-ada9-395e31ed21b8" providerId="ADAL" clId="{42283405-DBAB-41BE-A3B4-1662FA70E793}" dt="2023-09-19T08:25:31.160" v="16" actId="5793"/>
        <pc:sldMkLst>
          <pc:docMk/>
          <pc:sldMk cId="3101318369" sldId="723"/>
        </pc:sldMkLst>
        <pc:graphicFrameChg chg="modGraphic">
          <ac:chgData name="SALMON Isabelle" userId="f967d878-aa11-4f92-ada9-395e31ed21b8" providerId="ADAL" clId="{42283405-DBAB-41BE-A3B4-1662FA70E793}" dt="2023-09-19T08:25:31.160" v="16" actId="5793"/>
          <ac:graphicFrameMkLst>
            <pc:docMk/>
            <pc:sldMk cId="3101318369" sldId="723"/>
            <ac:graphicFrameMk id="9" creationId="{1E0EE64D-6428-4376-B135-8E2F63F0B382}"/>
          </ac:graphicFrameMkLst>
        </pc:graphicFrameChg>
      </pc:sldChg>
      <pc:sldChg chg="addSp delSp modSp add mod ord">
        <pc:chgData name="SALMON Isabelle" userId="f967d878-aa11-4f92-ada9-395e31ed21b8" providerId="ADAL" clId="{42283405-DBAB-41BE-A3B4-1662FA70E793}" dt="2023-09-19T13:14:38.992" v="759" actId="20577"/>
        <pc:sldMkLst>
          <pc:docMk/>
          <pc:sldMk cId="953836465" sldId="727"/>
        </pc:sldMkLst>
        <pc:spChg chg="mod">
          <ac:chgData name="SALMON Isabelle" userId="f967d878-aa11-4f92-ada9-395e31ed21b8" providerId="ADAL" clId="{42283405-DBAB-41BE-A3B4-1662FA70E793}" dt="2023-09-19T12:52:20.781" v="348" actId="20577"/>
          <ac:spMkLst>
            <pc:docMk/>
            <pc:sldMk cId="953836465" sldId="727"/>
            <ac:spMk id="2" creationId="{52BF2D87-599D-21D8-8335-807B9002848D}"/>
          </ac:spMkLst>
        </pc:spChg>
        <pc:spChg chg="mod">
          <ac:chgData name="SALMON Isabelle" userId="f967d878-aa11-4f92-ada9-395e31ed21b8" providerId="ADAL" clId="{42283405-DBAB-41BE-A3B4-1662FA70E793}" dt="2023-09-19T13:13:22.457" v="659" actId="20577"/>
          <ac:spMkLst>
            <pc:docMk/>
            <pc:sldMk cId="953836465" sldId="727"/>
            <ac:spMk id="11" creationId="{B3147EEB-0174-4BAC-A89B-F52AD2CE5A5D}"/>
          </ac:spMkLst>
        </pc:spChg>
        <pc:graphicFrameChg chg="add mod modGraphic">
          <ac:chgData name="SALMON Isabelle" userId="f967d878-aa11-4f92-ada9-395e31ed21b8" providerId="ADAL" clId="{42283405-DBAB-41BE-A3B4-1662FA70E793}" dt="2023-09-19T13:11:34.447" v="642" actId="1076"/>
          <ac:graphicFrameMkLst>
            <pc:docMk/>
            <pc:sldMk cId="953836465" sldId="727"/>
            <ac:graphicFrameMk id="4" creationId="{49E527D3-8602-D6E0-0BC0-1C1131022EF5}"/>
          </ac:graphicFrameMkLst>
        </pc:graphicFrameChg>
        <pc:graphicFrameChg chg="del">
          <ac:chgData name="SALMON Isabelle" userId="f967d878-aa11-4f92-ada9-395e31ed21b8" providerId="ADAL" clId="{42283405-DBAB-41BE-A3B4-1662FA70E793}" dt="2023-09-19T12:51:57.796" v="299" actId="478"/>
          <ac:graphicFrameMkLst>
            <pc:docMk/>
            <pc:sldMk cId="953836465" sldId="727"/>
            <ac:graphicFrameMk id="5" creationId="{AF629553-C016-AE91-7628-02E881BA7A0F}"/>
          </ac:graphicFrameMkLst>
        </pc:graphicFrameChg>
        <pc:graphicFrameChg chg="mod">
          <ac:chgData name="SALMON Isabelle" userId="f967d878-aa11-4f92-ada9-395e31ed21b8" providerId="ADAL" clId="{42283405-DBAB-41BE-A3B4-1662FA70E793}" dt="2023-09-19T13:14:38.992" v="759" actId="20577"/>
          <ac:graphicFrameMkLst>
            <pc:docMk/>
            <pc:sldMk cId="953836465" sldId="727"/>
            <ac:graphicFrameMk id="6" creationId="{8F736C25-7D29-4605-85DA-4D38518D0AB5}"/>
          </ac:graphicFrameMkLst>
        </pc:graphicFrameChg>
      </pc:sldChg>
    </pc:docChg>
  </pc:docChgLst>
  <pc:docChgLst>
    <pc:chgData name="SALMON Isabelle" userId="f967d878-aa11-4f92-ada9-395e31ed21b8" providerId="ADAL" clId="{43D413AC-3497-47C1-80C2-DDE36ECBD296}"/>
    <pc:docChg chg="modSld">
      <pc:chgData name="SALMON Isabelle" userId="f967d878-aa11-4f92-ada9-395e31ed21b8" providerId="ADAL" clId="{43D413AC-3497-47C1-80C2-DDE36ECBD296}" dt="2023-09-25T13:49:18.827" v="6" actId="1076"/>
      <pc:docMkLst>
        <pc:docMk/>
      </pc:docMkLst>
      <pc:sldChg chg="addSp modSp mod">
        <pc:chgData name="SALMON Isabelle" userId="f967d878-aa11-4f92-ada9-395e31ed21b8" providerId="ADAL" clId="{43D413AC-3497-47C1-80C2-DDE36ECBD296}" dt="2023-09-25T13:49:18.827" v="6" actId="1076"/>
        <pc:sldMkLst>
          <pc:docMk/>
          <pc:sldMk cId="526292343" sldId="730"/>
        </pc:sldMkLst>
        <pc:spChg chg="add mod">
          <ac:chgData name="SALMON Isabelle" userId="f967d878-aa11-4f92-ada9-395e31ed21b8" providerId="ADAL" clId="{43D413AC-3497-47C1-80C2-DDE36ECBD296}" dt="2023-09-25T13:49:13.113" v="5" actId="207"/>
          <ac:spMkLst>
            <pc:docMk/>
            <pc:sldMk cId="526292343" sldId="730"/>
            <ac:spMk id="3" creationId="{BA6DD9B2-19D7-5AFA-069D-D32AC560B688}"/>
          </ac:spMkLst>
        </pc:spChg>
        <pc:picChg chg="add mod">
          <ac:chgData name="SALMON Isabelle" userId="f967d878-aa11-4f92-ada9-395e31ed21b8" providerId="ADAL" clId="{43D413AC-3497-47C1-80C2-DDE36ECBD296}" dt="2023-09-25T13:49:18.827" v="6" actId="1076"/>
          <ac:picMkLst>
            <pc:docMk/>
            <pc:sldMk cId="526292343" sldId="730"/>
            <ac:picMk id="6" creationId="{BA43832E-34FB-C4BD-C1EA-94C0FB12F4DB}"/>
          </ac:picMkLst>
        </pc:picChg>
      </pc:sldChg>
    </pc:docChg>
  </pc:docChgLst>
  <pc:docChgLst>
    <pc:chgData name="SALMON Isabelle" userId="f967d878-aa11-4f92-ada9-395e31ed21b8" providerId="ADAL" clId="{4EBA30FE-E6A9-492D-AF0F-EA43617CD755}"/>
    <pc:docChg chg="custSel modSld">
      <pc:chgData name="SALMON Isabelle" userId="f967d878-aa11-4f92-ada9-395e31ed21b8" providerId="ADAL" clId="{4EBA30FE-E6A9-492D-AF0F-EA43617CD755}" dt="2023-08-18T07:44:47.490" v="2"/>
      <pc:docMkLst>
        <pc:docMk/>
      </pc:docMkLst>
      <pc:sldChg chg="delSp modSp mod addCm">
        <pc:chgData name="SALMON Isabelle" userId="f967d878-aa11-4f92-ada9-395e31ed21b8" providerId="ADAL" clId="{4EBA30FE-E6A9-492D-AF0F-EA43617CD755}" dt="2023-08-18T07:44:47.490" v="2"/>
        <pc:sldMkLst>
          <pc:docMk/>
          <pc:sldMk cId="1574160754" sldId="353"/>
        </pc:sldMkLst>
        <pc:spChg chg="del mod">
          <ac:chgData name="SALMON Isabelle" userId="f967d878-aa11-4f92-ada9-395e31ed21b8" providerId="ADAL" clId="{4EBA30FE-E6A9-492D-AF0F-EA43617CD755}" dt="2023-08-18T07:43:35.621" v="1" actId="478"/>
          <ac:spMkLst>
            <pc:docMk/>
            <pc:sldMk cId="1574160754" sldId="353"/>
            <ac:spMk id="5" creationId="{338B7D32-7A84-A3AA-931A-F0A666C57571}"/>
          </ac:spMkLst>
        </pc:spChg>
      </pc:sldChg>
    </pc:docChg>
  </pc:docChgLst>
  <pc:docChgLst>
    <pc:chgData name="SALMON Isabelle" userId="f967d878-aa11-4f92-ada9-395e31ed21b8" providerId="ADAL" clId="{FA8B6CEA-BBC4-4D95-AC76-4E367A7B9655}"/>
    <pc:docChg chg="undo redo custSel addSld delSld modSld sldOrd delMainMaster">
      <pc:chgData name="SALMON Isabelle" userId="f967d878-aa11-4f92-ada9-395e31ed21b8" providerId="ADAL" clId="{FA8B6CEA-BBC4-4D95-AC76-4E367A7B9655}" dt="2023-07-18T13:22:35.090" v="5872" actId="1076"/>
      <pc:docMkLst>
        <pc:docMk/>
      </pc:docMkLst>
      <pc:sldChg chg="addSp delSp modSp mod delDesignElem">
        <pc:chgData name="SALMON Isabelle" userId="f967d878-aa11-4f92-ada9-395e31ed21b8" providerId="ADAL" clId="{FA8B6CEA-BBC4-4D95-AC76-4E367A7B9655}" dt="2023-07-13T08:40:19.725" v="233" actId="207"/>
        <pc:sldMkLst>
          <pc:docMk/>
          <pc:sldMk cId="90460239" sldId="260"/>
        </pc:sldMkLst>
        <pc:spChg chg="mod ord">
          <ac:chgData name="SALMON Isabelle" userId="f967d878-aa11-4f92-ada9-395e31ed21b8" providerId="ADAL" clId="{FA8B6CEA-BBC4-4D95-AC76-4E367A7B9655}" dt="2023-07-13T08:38:35.906" v="228" actId="26606"/>
          <ac:spMkLst>
            <pc:docMk/>
            <pc:sldMk cId="90460239" sldId="260"/>
            <ac:spMk id="2" creationId="{5E076650-8170-4C9E-8526-08B8D8EA3ACD}"/>
          </ac:spMkLst>
        </pc:spChg>
        <pc:spChg chg="mod ord">
          <ac:chgData name="SALMON Isabelle" userId="f967d878-aa11-4f92-ada9-395e31ed21b8" providerId="ADAL" clId="{FA8B6CEA-BBC4-4D95-AC76-4E367A7B9655}" dt="2023-07-13T08:38:35.906" v="228" actId="26606"/>
          <ac:spMkLst>
            <pc:docMk/>
            <pc:sldMk cId="90460239" sldId="260"/>
            <ac:spMk id="3" creationId="{9509DF2D-DE75-499F-A512-076D9D44EA4D}"/>
          </ac:spMkLst>
        </pc:spChg>
        <pc:spChg chg="del">
          <ac:chgData name="SALMON Isabelle" userId="f967d878-aa11-4f92-ada9-395e31ed21b8" providerId="ADAL" clId="{FA8B6CEA-BBC4-4D95-AC76-4E367A7B9655}" dt="2023-07-13T08:16:33.921" v="0" actId="26606"/>
          <ac:spMkLst>
            <pc:docMk/>
            <pc:sldMk cId="90460239" sldId="260"/>
            <ac:spMk id="33" creationId="{C6B8CC7F-3622-46E3-9272-E1956397D21B}"/>
          </ac:spMkLst>
        </pc:spChg>
        <pc:spChg chg="del">
          <ac:chgData name="SALMON Isabelle" userId="f967d878-aa11-4f92-ada9-395e31ed21b8" providerId="ADAL" clId="{FA8B6CEA-BBC4-4D95-AC76-4E367A7B9655}" dt="2023-07-13T08:16:33.921" v="0" actId="26606"/>
          <ac:spMkLst>
            <pc:docMk/>
            <pc:sldMk cId="90460239" sldId="260"/>
            <ac:spMk id="35" creationId="{F3FE55B4-2EE5-4A4A-AD80-1A14F660FEF5}"/>
          </ac:spMkLst>
        </pc:spChg>
        <pc:spChg chg="del">
          <ac:chgData name="SALMON Isabelle" userId="f967d878-aa11-4f92-ada9-395e31ed21b8" providerId="ADAL" clId="{FA8B6CEA-BBC4-4D95-AC76-4E367A7B9655}" dt="2023-07-13T08:16:33.921" v="0" actId="26606"/>
          <ac:spMkLst>
            <pc:docMk/>
            <pc:sldMk cId="90460239" sldId="260"/>
            <ac:spMk id="39" creationId="{F62B8A8C-A996-46DA-AB61-1A4DD707348F}"/>
          </ac:spMkLst>
        </pc:spChg>
        <pc:spChg chg="del">
          <ac:chgData name="SALMON Isabelle" userId="f967d878-aa11-4f92-ada9-395e31ed21b8" providerId="ADAL" clId="{FA8B6CEA-BBC4-4D95-AC76-4E367A7B9655}" dt="2023-07-13T08:16:33.921" v="0" actId="26606"/>
          <ac:spMkLst>
            <pc:docMk/>
            <pc:sldMk cId="90460239" sldId="260"/>
            <ac:spMk id="41" creationId="{F429BE5F-6DE0-4144-A557-3BE62DC2D816}"/>
          </ac:spMkLst>
        </pc:spChg>
        <pc:spChg chg="del">
          <ac:chgData name="SALMON Isabelle" userId="f967d878-aa11-4f92-ada9-395e31ed21b8" providerId="ADAL" clId="{FA8B6CEA-BBC4-4D95-AC76-4E367A7B9655}" dt="2023-07-13T08:16:33.921" v="0" actId="26606"/>
          <ac:spMkLst>
            <pc:docMk/>
            <pc:sldMk cId="90460239" sldId="260"/>
            <ac:spMk id="43" creationId="{CE1EFC02-FB03-4241-83C8-4FBA4CAD6570}"/>
          </ac:spMkLst>
        </pc:spChg>
        <pc:spChg chg="add del">
          <ac:chgData name="SALMON Isabelle" userId="f967d878-aa11-4f92-ada9-395e31ed21b8" providerId="ADAL" clId="{FA8B6CEA-BBC4-4D95-AC76-4E367A7B9655}" dt="2023-07-13T08:19:46.526" v="41" actId="26606"/>
          <ac:spMkLst>
            <pc:docMk/>
            <pc:sldMk cId="90460239" sldId="260"/>
            <ac:spMk id="48" creationId="{2111B97A-2FB0-4625-8C2E-CDCB1AF683A2}"/>
          </ac:spMkLst>
        </pc:spChg>
        <pc:spChg chg="add del">
          <ac:chgData name="SALMON Isabelle" userId="f967d878-aa11-4f92-ada9-395e31ed21b8" providerId="ADAL" clId="{FA8B6CEA-BBC4-4D95-AC76-4E367A7B9655}" dt="2023-07-13T08:19:46.526" v="41" actId="26606"/>
          <ac:spMkLst>
            <pc:docMk/>
            <pc:sldMk cId="90460239" sldId="260"/>
            <ac:spMk id="54" creationId="{8ED94938-268E-4C0A-A08A-B3980C78BAEB}"/>
          </ac:spMkLst>
        </pc:spChg>
        <pc:spChg chg="add del">
          <ac:chgData name="SALMON Isabelle" userId="f967d878-aa11-4f92-ada9-395e31ed21b8" providerId="ADAL" clId="{FA8B6CEA-BBC4-4D95-AC76-4E367A7B9655}" dt="2023-07-13T08:22:13.262" v="49" actId="26606"/>
          <ac:spMkLst>
            <pc:docMk/>
            <pc:sldMk cId="90460239" sldId="260"/>
            <ac:spMk id="59" creationId="{F549CA6F-5310-434A-9717-D7AF41FCE19E}"/>
          </ac:spMkLst>
        </pc:spChg>
        <pc:spChg chg="add del">
          <ac:chgData name="SALMON Isabelle" userId="f967d878-aa11-4f92-ada9-395e31ed21b8" providerId="ADAL" clId="{FA8B6CEA-BBC4-4D95-AC76-4E367A7B9655}" dt="2023-07-13T08:22:13.262" v="49" actId="26606"/>
          <ac:spMkLst>
            <pc:docMk/>
            <pc:sldMk cId="90460239" sldId="260"/>
            <ac:spMk id="66" creationId="{B81933D1-5615-42C7-9C0B-4EB7105CCE2D}"/>
          </ac:spMkLst>
        </pc:spChg>
        <pc:spChg chg="add del">
          <ac:chgData name="SALMON Isabelle" userId="f967d878-aa11-4f92-ada9-395e31ed21b8" providerId="ADAL" clId="{FA8B6CEA-BBC4-4D95-AC76-4E367A7B9655}" dt="2023-07-13T08:22:13.262" v="49" actId="26606"/>
          <ac:spMkLst>
            <pc:docMk/>
            <pc:sldMk cId="90460239" sldId="260"/>
            <ac:spMk id="68" creationId="{B089A89A-1E9C-4761-9DFF-53C275FBF870}"/>
          </ac:spMkLst>
        </pc:spChg>
        <pc:spChg chg="add del">
          <ac:chgData name="SALMON Isabelle" userId="f967d878-aa11-4f92-ada9-395e31ed21b8" providerId="ADAL" clId="{FA8B6CEA-BBC4-4D95-AC76-4E367A7B9655}" dt="2023-07-13T08:20:14.228" v="46" actId="26606"/>
          <ac:spMkLst>
            <pc:docMk/>
            <pc:sldMk cId="90460239" sldId="260"/>
            <ac:spMk id="73" creationId="{AE2F397B-4BB1-48C6-9EE0-C8B339968038}"/>
          </ac:spMkLst>
        </pc:spChg>
        <pc:spChg chg="add del">
          <ac:chgData name="SALMON Isabelle" userId="f967d878-aa11-4f92-ada9-395e31ed21b8" providerId="ADAL" clId="{FA8B6CEA-BBC4-4D95-AC76-4E367A7B9655}" dt="2023-07-13T08:34:06.824" v="128" actId="26606"/>
          <ac:spMkLst>
            <pc:docMk/>
            <pc:sldMk cId="90460239" sldId="260"/>
            <ac:spMk id="77" creationId="{04357C93-F0CB-4A1C-8F77-4E9063789819}"/>
          </ac:spMkLst>
        </pc:spChg>
        <pc:spChg chg="add del">
          <ac:chgData name="SALMON Isabelle" userId="f967d878-aa11-4f92-ada9-395e31ed21b8" providerId="ADAL" clId="{FA8B6CEA-BBC4-4D95-AC76-4E367A7B9655}" dt="2023-07-13T08:34:06.824" v="128" actId="26606"/>
          <ac:spMkLst>
            <pc:docMk/>
            <pc:sldMk cId="90460239" sldId="260"/>
            <ac:spMk id="79" creationId="{90F533E9-6690-41A8-A372-4C6C622D028D}"/>
          </ac:spMkLst>
        </pc:spChg>
        <pc:spChg chg="add del">
          <ac:chgData name="SALMON Isabelle" userId="f967d878-aa11-4f92-ada9-395e31ed21b8" providerId="ADAL" clId="{FA8B6CEA-BBC4-4D95-AC76-4E367A7B9655}" dt="2023-07-13T08:20:14.228" v="46" actId="26606"/>
          <ac:spMkLst>
            <pc:docMk/>
            <pc:sldMk cId="90460239" sldId="260"/>
            <ac:spMk id="80" creationId="{E856C990-1500-4B50-B148-B7E1943FED81}"/>
          </ac:spMkLst>
        </pc:spChg>
        <pc:spChg chg="add del">
          <ac:chgData name="SALMON Isabelle" userId="f967d878-aa11-4f92-ada9-395e31ed21b8" providerId="ADAL" clId="{FA8B6CEA-BBC4-4D95-AC76-4E367A7B9655}" dt="2023-07-13T08:20:14.228" v="46" actId="26606"/>
          <ac:spMkLst>
            <pc:docMk/>
            <pc:sldMk cId="90460239" sldId="260"/>
            <ac:spMk id="82" creationId="{19C9EAEA-39D0-4B0E-A0EB-51E7B26740B1}"/>
          </ac:spMkLst>
        </pc:spChg>
        <pc:spChg chg="add del">
          <ac:chgData name="SALMON Isabelle" userId="f967d878-aa11-4f92-ada9-395e31ed21b8" providerId="ADAL" clId="{FA8B6CEA-BBC4-4D95-AC76-4E367A7B9655}" dt="2023-07-13T08:20:14.228" v="46" actId="26606"/>
          <ac:spMkLst>
            <pc:docMk/>
            <pc:sldMk cId="90460239" sldId="260"/>
            <ac:spMk id="84" creationId="{3873B707-463F-40B0-8227-E8CC6C67EB25}"/>
          </ac:spMkLst>
        </pc:spChg>
        <pc:spChg chg="add del">
          <ac:chgData name="SALMON Isabelle" userId="f967d878-aa11-4f92-ada9-395e31ed21b8" providerId="ADAL" clId="{FA8B6CEA-BBC4-4D95-AC76-4E367A7B9655}" dt="2023-07-13T08:22:13.246" v="48" actId="26606"/>
          <ac:spMkLst>
            <pc:docMk/>
            <pc:sldMk cId="90460239" sldId="260"/>
            <ac:spMk id="86" creationId="{FB5B0058-AF13-4859-B429-4EDDE2A26F7F}"/>
          </ac:spMkLst>
        </pc:spChg>
        <pc:spChg chg="add del">
          <ac:chgData name="SALMON Isabelle" userId="f967d878-aa11-4f92-ada9-395e31ed21b8" providerId="ADAL" clId="{FA8B6CEA-BBC4-4D95-AC76-4E367A7B9655}" dt="2023-07-13T08:22:13.246" v="48" actId="26606"/>
          <ac:spMkLst>
            <pc:docMk/>
            <pc:sldMk cId="90460239" sldId="260"/>
            <ac:spMk id="87" creationId="{0277405F-0B4F-4418-B773-1B38814125B6}"/>
          </ac:spMkLst>
        </pc:spChg>
        <pc:spChg chg="add del">
          <ac:chgData name="SALMON Isabelle" userId="f967d878-aa11-4f92-ada9-395e31ed21b8" providerId="ADAL" clId="{FA8B6CEA-BBC4-4D95-AC76-4E367A7B9655}" dt="2023-07-13T08:34:06.824" v="128" actId="26606"/>
          <ac:spMkLst>
            <pc:docMk/>
            <pc:sldMk cId="90460239" sldId="260"/>
            <ac:spMk id="89" creationId="{AE47195D-EC06-4298-8805-0F0D65997676}"/>
          </ac:spMkLst>
        </pc:spChg>
        <pc:spChg chg="add del">
          <ac:chgData name="SALMON Isabelle" userId="f967d878-aa11-4f92-ada9-395e31ed21b8" providerId="ADAL" clId="{FA8B6CEA-BBC4-4D95-AC76-4E367A7B9655}" dt="2023-07-13T08:34:06.824" v="128" actId="26606"/>
          <ac:spMkLst>
            <pc:docMk/>
            <pc:sldMk cId="90460239" sldId="260"/>
            <ac:spMk id="90" creationId="{99413ED5-9ED4-4772-BCE4-2BCAE6B12E35}"/>
          </ac:spMkLst>
        </pc:spChg>
        <pc:spChg chg="add del">
          <ac:chgData name="SALMON Isabelle" userId="f967d878-aa11-4f92-ada9-395e31ed21b8" providerId="ADAL" clId="{FA8B6CEA-BBC4-4D95-AC76-4E367A7B9655}" dt="2023-07-13T08:38:11.344" v="225" actId="26606"/>
          <ac:spMkLst>
            <pc:docMk/>
            <pc:sldMk cId="90460239" sldId="260"/>
            <ac:spMk id="95" creationId="{27BDFED6-6E33-4606-AFE2-886ADB1C018E}"/>
          </ac:spMkLst>
        </pc:spChg>
        <pc:spChg chg="add del">
          <ac:chgData name="SALMON Isabelle" userId="f967d878-aa11-4f92-ada9-395e31ed21b8" providerId="ADAL" clId="{FA8B6CEA-BBC4-4D95-AC76-4E367A7B9655}" dt="2023-07-13T08:38:11.344" v="225" actId="26606"/>
          <ac:spMkLst>
            <pc:docMk/>
            <pc:sldMk cId="90460239" sldId="260"/>
            <ac:spMk id="97" creationId="{890DEF05-784E-4B61-89E4-04C4ECF4E5A0}"/>
          </ac:spMkLst>
        </pc:spChg>
        <pc:spChg chg="add del">
          <ac:chgData name="SALMON Isabelle" userId="f967d878-aa11-4f92-ada9-395e31ed21b8" providerId="ADAL" clId="{FA8B6CEA-BBC4-4D95-AC76-4E367A7B9655}" dt="2023-07-13T08:38:35.906" v="228" actId="26606"/>
          <ac:spMkLst>
            <pc:docMk/>
            <pc:sldMk cId="90460239" sldId="260"/>
            <ac:spMk id="104" creationId="{ADA216DF-C268-4A25-A2DC-51E15F55003F}"/>
          </ac:spMkLst>
        </pc:spChg>
        <pc:spChg chg="add del">
          <ac:chgData name="SALMON Isabelle" userId="f967d878-aa11-4f92-ada9-395e31ed21b8" providerId="ADAL" clId="{FA8B6CEA-BBC4-4D95-AC76-4E367A7B9655}" dt="2023-07-13T08:38:35.906" v="228" actId="26606"/>
          <ac:spMkLst>
            <pc:docMk/>
            <pc:sldMk cId="90460239" sldId="260"/>
            <ac:spMk id="106" creationId="{DE127D07-37F2-4FE3-9F47-F0CD6740D5D8}"/>
          </ac:spMkLst>
        </pc:spChg>
        <pc:spChg chg="add">
          <ac:chgData name="SALMON Isabelle" userId="f967d878-aa11-4f92-ada9-395e31ed21b8" providerId="ADAL" clId="{FA8B6CEA-BBC4-4D95-AC76-4E367A7B9655}" dt="2023-07-13T08:38:35.906" v="228" actId="26606"/>
          <ac:spMkLst>
            <pc:docMk/>
            <pc:sldMk cId="90460239" sldId="260"/>
            <ac:spMk id="111" creationId="{FFCDD23B-75C8-427B-BD08-53C8156CD7CD}"/>
          </ac:spMkLst>
        </pc:spChg>
        <pc:spChg chg="add">
          <ac:chgData name="SALMON Isabelle" userId="f967d878-aa11-4f92-ada9-395e31ed21b8" providerId="ADAL" clId="{FA8B6CEA-BBC4-4D95-AC76-4E367A7B9655}" dt="2023-07-13T08:38:35.906" v="228" actId="26606"/>
          <ac:spMkLst>
            <pc:docMk/>
            <pc:sldMk cId="90460239" sldId="260"/>
            <ac:spMk id="113" creationId="{AFFC87AC-C919-4FE5-BAC3-39509E001152}"/>
          </ac:spMkLst>
        </pc:spChg>
        <pc:spChg chg="add mod">
          <ac:chgData name="SALMON Isabelle" userId="f967d878-aa11-4f92-ada9-395e31ed21b8" providerId="ADAL" clId="{FA8B6CEA-BBC4-4D95-AC76-4E367A7B9655}" dt="2023-07-13T08:40:18.917" v="232" actId="207"/>
          <ac:spMkLst>
            <pc:docMk/>
            <pc:sldMk cId="90460239" sldId="260"/>
            <ac:spMk id="115" creationId="{AB5E08C4-8CDD-4623-A5B8-E998C6DEE3B7}"/>
          </ac:spMkLst>
        </pc:spChg>
        <pc:spChg chg="add mod">
          <ac:chgData name="SALMON Isabelle" userId="f967d878-aa11-4f92-ada9-395e31ed21b8" providerId="ADAL" clId="{FA8B6CEA-BBC4-4D95-AC76-4E367A7B9655}" dt="2023-07-13T08:40:19.725" v="233" actId="207"/>
          <ac:spMkLst>
            <pc:docMk/>
            <pc:sldMk cId="90460239" sldId="260"/>
            <ac:spMk id="117" creationId="{15F33878-D502-4FFA-8ACE-F2AECDB2A23F}"/>
          </ac:spMkLst>
        </pc:spChg>
        <pc:grpChg chg="add del">
          <ac:chgData name="SALMON Isabelle" userId="f967d878-aa11-4f92-ada9-395e31ed21b8" providerId="ADAL" clId="{FA8B6CEA-BBC4-4D95-AC76-4E367A7B9655}" dt="2023-07-13T08:19:46.526" v="41" actId="26606"/>
          <ac:grpSpMkLst>
            <pc:docMk/>
            <pc:sldMk cId="90460239" sldId="260"/>
            <ac:grpSpMk id="50" creationId="{B83D307E-DF68-43F8-97CE-0AAE950A7129}"/>
          </ac:grpSpMkLst>
        </pc:grpChg>
        <pc:grpChg chg="add del">
          <ac:chgData name="SALMON Isabelle" userId="f967d878-aa11-4f92-ada9-395e31ed21b8" providerId="ADAL" clId="{FA8B6CEA-BBC4-4D95-AC76-4E367A7B9655}" dt="2023-07-13T08:22:13.262" v="49" actId="26606"/>
          <ac:grpSpMkLst>
            <pc:docMk/>
            <pc:sldMk cId="90460239" sldId="260"/>
            <ac:grpSpMk id="61" creationId="{032D8612-31EB-44CF-A1D0-14FD4C705424}"/>
          </ac:grpSpMkLst>
        </pc:grpChg>
        <pc:grpChg chg="add del">
          <ac:chgData name="SALMON Isabelle" userId="f967d878-aa11-4f92-ada9-395e31ed21b8" providerId="ADAL" clId="{FA8B6CEA-BBC4-4D95-AC76-4E367A7B9655}" dt="2023-07-13T08:20:14.228" v="46" actId="26606"/>
          <ac:grpSpMkLst>
            <pc:docMk/>
            <pc:sldMk cId="90460239" sldId="260"/>
            <ac:grpSpMk id="75" creationId="{032D8612-31EB-44CF-A1D0-14FD4C705424}"/>
          </ac:grpSpMkLst>
        </pc:grpChg>
        <pc:picChg chg="add mod ord">
          <ac:chgData name="SALMON Isabelle" userId="f967d878-aa11-4f92-ada9-395e31ed21b8" providerId="ADAL" clId="{FA8B6CEA-BBC4-4D95-AC76-4E367A7B9655}" dt="2023-07-13T08:38:35.906" v="228" actId="26606"/>
          <ac:picMkLst>
            <pc:docMk/>
            <pc:sldMk cId="90460239" sldId="260"/>
            <ac:picMk id="5" creationId="{4632D177-C452-96BD-F09B-D0B54BA77DB6}"/>
          </ac:picMkLst>
        </pc:picChg>
        <pc:picChg chg="add mod">
          <ac:chgData name="SALMON Isabelle" userId="f967d878-aa11-4f92-ada9-395e31ed21b8" providerId="ADAL" clId="{FA8B6CEA-BBC4-4D95-AC76-4E367A7B9655}" dt="2023-07-13T08:38:35.906" v="228" actId="26606"/>
          <ac:picMkLst>
            <pc:docMk/>
            <pc:sldMk cId="90460239" sldId="260"/>
            <ac:picMk id="7" creationId="{4BCA26EE-0275-637A-6D61-4ADAA4C23DE3}"/>
          </ac:picMkLst>
        </pc:picChg>
        <pc:picChg chg="del mod">
          <ac:chgData name="SALMON Isabelle" userId="f967d878-aa11-4f92-ada9-395e31ed21b8" providerId="ADAL" clId="{FA8B6CEA-BBC4-4D95-AC76-4E367A7B9655}" dt="2023-07-13T08:19:51.917" v="43" actId="478"/>
          <ac:picMkLst>
            <pc:docMk/>
            <pc:sldMk cId="90460239" sldId="260"/>
            <ac:picMk id="9" creationId="{02137224-B74B-4120-BF24-10C605657840}"/>
          </ac:picMkLst>
        </pc:picChg>
        <pc:picChg chg="del mod ord">
          <ac:chgData name="SALMON Isabelle" userId="f967d878-aa11-4f92-ada9-395e31ed21b8" providerId="ADAL" clId="{FA8B6CEA-BBC4-4D95-AC76-4E367A7B9655}" dt="2023-07-13T08:38:13.526" v="227" actId="478"/>
          <ac:picMkLst>
            <pc:docMk/>
            <pc:sldMk cId="90460239" sldId="260"/>
            <ac:picMk id="20" creationId="{E7E0702A-183E-40BA-8BCF-35F24CB12B60}"/>
          </ac:picMkLst>
        </pc:picChg>
        <pc:picChg chg="del mod">
          <ac:chgData name="SALMON Isabelle" userId="f967d878-aa11-4f92-ada9-395e31ed21b8" providerId="ADAL" clId="{FA8B6CEA-BBC4-4D95-AC76-4E367A7B9655}" dt="2023-07-13T08:19:51.186" v="42" actId="478"/>
          <ac:picMkLst>
            <pc:docMk/>
            <pc:sldMk cId="90460239" sldId="260"/>
            <ac:picMk id="21" creationId="{240B2D92-6E44-4E58-B7E8-42FDFB4A4C21}"/>
          </ac:picMkLst>
        </pc:picChg>
        <pc:picChg chg="del">
          <ac:chgData name="SALMON Isabelle" userId="f967d878-aa11-4f92-ada9-395e31ed21b8" providerId="ADAL" clId="{FA8B6CEA-BBC4-4D95-AC76-4E367A7B9655}" dt="2023-07-13T08:16:33.921" v="0" actId="26606"/>
          <ac:picMkLst>
            <pc:docMk/>
            <pc:sldMk cId="90460239" sldId="260"/>
            <ac:picMk id="37" creationId="{7267E9C1-58F1-46EE-9BBE-108764BF9E2F}"/>
          </ac:picMkLst>
        </pc:picChg>
        <pc:cxnChg chg="add del">
          <ac:chgData name="SALMON Isabelle" userId="f967d878-aa11-4f92-ada9-395e31ed21b8" providerId="ADAL" clId="{FA8B6CEA-BBC4-4D95-AC76-4E367A7B9655}" dt="2023-07-13T08:38:11.344" v="225" actId="26606"/>
          <ac:cxnSpMkLst>
            <pc:docMk/>
            <pc:sldMk cId="90460239" sldId="260"/>
            <ac:cxnSpMk id="99" creationId="{C41BAEC7-F7B0-4224-8B18-8F74B7D87F0B}"/>
          </ac:cxnSpMkLst>
        </pc:cxnChg>
      </pc:sldChg>
      <pc:sldChg chg="addSp delSp del delDesignElem">
        <pc:chgData name="SALMON Isabelle" userId="f967d878-aa11-4f92-ada9-395e31ed21b8" providerId="ADAL" clId="{FA8B6CEA-BBC4-4D95-AC76-4E367A7B9655}" dt="2023-07-13T09:08:46.566" v="419" actId="2696"/>
        <pc:sldMkLst>
          <pc:docMk/>
          <pc:sldMk cId="1284418793" sldId="266"/>
        </pc:sldMkLst>
        <pc:spChg chg="add del">
          <ac:chgData name="SALMON Isabelle" userId="f967d878-aa11-4f92-ada9-395e31ed21b8" providerId="ADAL" clId="{FA8B6CEA-BBC4-4D95-AC76-4E367A7B9655}" dt="2023-07-13T08:37:37.337" v="221"/>
          <ac:spMkLst>
            <pc:docMk/>
            <pc:sldMk cId="1284418793" sldId="266"/>
            <ac:spMk id="25" creationId="{35555856-9970-4BC3-9AA9-6A917F53AFBD}"/>
          </ac:spMkLst>
        </pc:spChg>
        <pc:spChg chg="add del">
          <ac:chgData name="SALMON Isabelle" userId="f967d878-aa11-4f92-ada9-395e31ed21b8" providerId="ADAL" clId="{FA8B6CEA-BBC4-4D95-AC76-4E367A7B9655}" dt="2023-07-13T08:37:37.337" v="221"/>
          <ac:spMkLst>
            <pc:docMk/>
            <pc:sldMk cId="1284418793" sldId="266"/>
            <ac:spMk id="29" creationId="{13722DD7-BA73-4776-93A3-94491FEF7260}"/>
          </ac:spMkLst>
        </pc:spChg>
        <pc:picChg chg="add del">
          <ac:chgData name="SALMON Isabelle" userId="f967d878-aa11-4f92-ada9-395e31ed21b8" providerId="ADAL" clId="{FA8B6CEA-BBC4-4D95-AC76-4E367A7B9655}" dt="2023-07-13T08:37:37.337" v="221"/>
          <ac:picMkLst>
            <pc:docMk/>
            <pc:sldMk cId="1284418793" sldId="266"/>
            <ac:picMk id="27" creationId="{7F487851-BFAF-46D8-A1ED-50CAD6E46F59}"/>
          </ac:picMkLst>
        </pc:picChg>
      </pc:sldChg>
      <pc:sldChg chg="addSp delSp modSp mod modNotesTx">
        <pc:chgData name="SALMON Isabelle" userId="f967d878-aa11-4f92-ada9-395e31ed21b8" providerId="ADAL" clId="{FA8B6CEA-BBC4-4D95-AC76-4E367A7B9655}" dt="2023-07-13T12:16:10.180" v="806" actId="26606"/>
        <pc:sldMkLst>
          <pc:docMk/>
          <pc:sldMk cId="1627325658" sldId="271"/>
        </pc:sldMkLst>
        <pc:spChg chg="mod">
          <ac:chgData name="SALMON Isabelle" userId="f967d878-aa11-4f92-ada9-395e31ed21b8" providerId="ADAL" clId="{FA8B6CEA-BBC4-4D95-AC76-4E367A7B9655}" dt="2023-07-13T12:16:10.180" v="806" actId="26606"/>
          <ac:spMkLst>
            <pc:docMk/>
            <pc:sldMk cId="1627325658" sldId="271"/>
            <ac:spMk id="2" creationId="{A39B5D90-46C2-4E87-84D0-CEC41D745391}"/>
          </ac:spMkLst>
        </pc:spChg>
        <pc:spChg chg="del mod">
          <ac:chgData name="SALMON Isabelle" userId="f967d878-aa11-4f92-ada9-395e31ed21b8" providerId="ADAL" clId="{FA8B6CEA-BBC4-4D95-AC76-4E367A7B9655}" dt="2023-07-13T12:14:53.980" v="801" actId="478"/>
          <ac:spMkLst>
            <pc:docMk/>
            <pc:sldMk cId="1627325658" sldId="271"/>
            <ac:spMk id="4" creationId="{D918C51B-0D01-40C0-9867-AF6FA69D3DB3}"/>
          </ac:spMkLst>
        </pc:spChg>
        <pc:spChg chg="add mod">
          <ac:chgData name="SALMON Isabelle" userId="f967d878-aa11-4f92-ada9-395e31ed21b8" providerId="ADAL" clId="{FA8B6CEA-BBC4-4D95-AC76-4E367A7B9655}" dt="2023-07-13T12:16:10.180" v="806" actId="26606"/>
          <ac:spMkLst>
            <pc:docMk/>
            <pc:sldMk cId="1627325658" sldId="271"/>
            <ac:spMk id="7" creationId="{03A93EAA-7451-DE44-FB8B-86D67989B50D}"/>
          </ac:spMkLst>
        </pc:spChg>
        <pc:spChg chg="del">
          <ac:chgData name="SALMON Isabelle" userId="f967d878-aa11-4f92-ada9-395e31ed21b8" providerId="ADAL" clId="{FA8B6CEA-BBC4-4D95-AC76-4E367A7B9655}" dt="2023-07-13T12:16:10.180" v="806" actId="26606"/>
          <ac:spMkLst>
            <pc:docMk/>
            <pc:sldMk cId="1627325658" sldId="271"/>
            <ac:spMk id="9" creationId="{5C9B446A-6343-4E56-90BA-061E4DDF0FFB}"/>
          </ac:spMkLst>
        </pc:spChg>
        <pc:spChg chg="del">
          <ac:chgData name="SALMON Isabelle" userId="f967d878-aa11-4f92-ada9-395e31ed21b8" providerId="ADAL" clId="{FA8B6CEA-BBC4-4D95-AC76-4E367A7B9655}" dt="2023-07-13T12:16:10.180" v="806" actId="26606"/>
          <ac:spMkLst>
            <pc:docMk/>
            <pc:sldMk cId="1627325658" sldId="271"/>
            <ac:spMk id="11" creationId="{3EC72A1B-03D3-499C-B4BF-AC68EEC22B10}"/>
          </ac:spMkLst>
        </pc:spChg>
        <pc:spChg chg="del">
          <ac:chgData name="SALMON Isabelle" userId="f967d878-aa11-4f92-ada9-395e31ed21b8" providerId="ADAL" clId="{FA8B6CEA-BBC4-4D95-AC76-4E367A7B9655}" dt="2023-07-13T12:16:10.180" v="806" actId="26606"/>
          <ac:spMkLst>
            <pc:docMk/>
            <pc:sldMk cId="1627325658" sldId="271"/>
            <ac:spMk id="13" creationId="{216322C2-3CF0-4D33-BF90-3F384CF6D232}"/>
          </ac:spMkLst>
        </pc:spChg>
        <pc:spChg chg="del">
          <ac:chgData name="SALMON Isabelle" userId="f967d878-aa11-4f92-ada9-395e31ed21b8" providerId="ADAL" clId="{FA8B6CEA-BBC4-4D95-AC76-4E367A7B9655}" dt="2023-07-13T12:16:10.180" v="806" actId="26606"/>
          <ac:spMkLst>
            <pc:docMk/>
            <pc:sldMk cId="1627325658" sldId="271"/>
            <ac:spMk id="15" creationId="{55D4142C-5077-457F-A6AD-3FECFDB39685}"/>
          </ac:spMkLst>
        </pc:spChg>
        <pc:spChg chg="del">
          <ac:chgData name="SALMON Isabelle" userId="f967d878-aa11-4f92-ada9-395e31ed21b8" providerId="ADAL" clId="{FA8B6CEA-BBC4-4D95-AC76-4E367A7B9655}" dt="2023-07-13T12:16:10.180" v="806" actId="26606"/>
          <ac:spMkLst>
            <pc:docMk/>
            <pc:sldMk cId="1627325658" sldId="271"/>
            <ac:spMk id="17" creationId="{7A5F0580-5EE9-419F-96EE-B6529EF6E7D0}"/>
          </ac:spMkLst>
        </pc:spChg>
        <pc:spChg chg="add">
          <ac:chgData name="SALMON Isabelle" userId="f967d878-aa11-4f92-ada9-395e31ed21b8" providerId="ADAL" clId="{FA8B6CEA-BBC4-4D95-AC76-4E367A7B9655}" dt="2023-07-13T12:16:10.180" v="806" actId="26606"/>
          <ac:spMkLst>
            <pc:docMk/>
            <pc:sldMk cId="1627325658" sldId="271"/>
            <ac:spMk id="22" creationId="{2B97F24A-32CE-4C1C-A50D-3016B394DCFB}"/>
          </ac:spMkLst>
        </pc:spChg>
        <pc:spChg chg="add">
          <ac:chgData name="SALMON Isabelle" userId="f967d878-aa11-4f92-ada9-395e31ed21b8" providerId="ADAL" clId="{FA8B6CEA-BBC4-4D95-AC76-4E367A7B9655}" dt="2023-07-13T12:16:10.180" v="806" actId="26606"/>
          <ac:spMkLst>
            <pc:docMk/>
            <pc:sldMk cId="1627325658" sldId="271"/>
            <ac:spMk id="24" creationId="{CD8B4F24-440B-49E9-B85D-733523DC064B}"/>
          </ac:spMkLst>
        </pc:spChg>
        <pc:graphicFrameChg chg="add del mod modGraphic">
          <ac:chgData name="SALMON Isabelle" userId="f967d878-aa11-4f92-ada9-395e31ed21b8" providerId="ADAL" clId="{FA8B6CEA-BBC4-4D95-AC76-4E367A7B9655}" dt="2023-07-13T12:04:13.951" v="742" actId="478"/>
          <ac:graphicFrameMkLst>
            <pc:docMk/>
            <pc:sldMk cId="1627325658" sldId="271"/>
            <ac:graphicFrameMk id="3" creationId="{9CFAE92D-62EE-41D6-29D4-83E81CADBAB8}"/>
          </ac:graphicFrameMkLst>
        </pc:graphicFrameChg>
        <pc:graphicFrameChg chg="del modGraphic">
          <ac:chgData name="SALMON Isabelle" userId="f967d878-aa11-4f92-ada9-395e31ed21b8" providerId="ADAL" clId="{FA8B6CEA-BBC4-4D95-AC76-4E367A7B9655}" dt="2023-07-13T09:42:07.593" v="703" actId="478"/>
          <ac:graphicFrameMkLst>
            <pc:docMk/>
            <pc:sldMk cId="1627325658" sldId="271"/>
            <ac:graphicFrameMk id="5" creationId="{2569BFEE-ECC2-EF51-6166-C819AC1D2209}"/>
          </ac:graphicFrameMkLst>
        </pc:graphicFrameChg>
        <pc:graphicFrameChg chg="add mod ord modGraphic">
          <ac:chgData name="SALMON Isabelle" userId="f967d878-aa11-4f92-ada9-395e31ed21b8" providerId="ADAL" clId="{FA8B6CEA-BBC4-4D95-AC76-4E367A7B9655}" dt="2023-07-13T12:16:10.180" v="806" actId="26606"/>
          <ac:graphicFrameMkLst>
            <pc:docMk/>
            <pc:sldMk cId="1627325658" sldId="271"/>
            <ac:graphicFrameMk id="6" creationId="{5B8AC631-F25F-751A-B1E4-0BC4ACD9F158}"/>
          </ac:graphicFrameMkLst>
        </pc:graphicFrameChg>
      </pc:sldChg>
      <pc:sldChg chg="del">
        <pc:chgData name="SALMON Isabelle" userId="f967d878-aa11-4f92-ada9-395e31ed21b8" providerId="ADAL" clId="{FA8B6CEA-BBC4-4D95-AC76-4E367A7B9655}" dt="2023-07-13T13:36:44.369" v="880" actId="2696"/>
        <pc:sldMkLst>
          <pc:docMk/>
          <pc:sldMk cId="3602107204" sldId="293"/>
        </pc:sldMkLst>
      </pc:sldChg>
      <pc:sldChg chg="del">
        <pc:chgData name="SALMON Isabelle" userId="f967d878-aa11-4f92-ada9-395e31ed21b8" providerId="ADAL" clId="{FA8B6CEA-BBC4-4D95-AC76-4E367A7B9655}" dt="2023-07-13T13:36:44.369" v="880" actId="2696"/>
        <pc:sldMkLst>
          <pc:docMk/>
          <pc:sldMk cId="3622562924" sldId="295"/>
        </pc:sldMkLst>
      </pc:sldChg>
      <pc:sldChg chg="del">
        <pc:chgData name="SALMON Isabelle" userId="f967d878-aa11-4f92-ada9-395e31ed21b8" providerId="ADAL" clId="{FA8B6CEA-BBC4-4D95-AC76-4E367A7B9655}" dt="2023-07-13T13:36:44.369" v="880" actId="2696"/>
        <pc:sldMkLst>
          <pc:docMk/>
          <pc:sldMk cId="368051233" sldId="296"/>
        </pc:sldMkLst>
      </pc:sldChg>
      <pc:sldChg chg="del">
        <pc:chgData name="SALMON Isabelle" userId="f967d878-aa11-4f92-ada9-395e31ed21b8" providerId="ADAL" clId="{FA8B6CEA-BBC4-4D95-AC76-4E367A7B9655}" dt="2023-07-13T13:36:44.369" v="880" actId="2696"/>
        <pc:sldMkLst>
          <pc:docMk/>
          <pc:sldMk cId="1392550684" sldId="301"/>
        </pc:sldMkLst>
      </pc:sldChg>
      <pc:sldChg chg="del">
        <pc:chgData name="SALMON Isabelle" userId="f967d878-aa11-4f92-ada9-395e31ed21b8" providerId="ADAL" clId="{FA8B6CEA-BBC4-4D95-AC76-4E367A7B9655}" dt="2023-07-13T13:36:44.369" v="880" actId="2696"/>
        <pc:sldMkLst>
          <pc:docMk/>
          <pc:sldMk cId="4223930167" sldId="302"/>
        </pc:sldMkLst>
      </pc:sldChg>
      <pc:sldChg chg="del">
        <pc:chgData name="SALMON Isabelle" userId="f967d878-aa11-4f92-ada9-395e31ed21b8" providerId="ADAL" clId="{FA8B6CEA-BBC4-4D95-AC76-4E367A7B9655}" dt="2023-07-13T13:36:44.369" v="880" actId="2696"/>
        <pc:sldMkLst>
          <pc:docMk/>
          <pc:sldMk cId="412247281" sldId="303"/>
        </pc:sldMkLst>
      </pc:sldChg>
      <pc:sldChg chg="del">
        <pc:chgData name="SALMON Isabelle" userId="f967d878-aa11-4f92-ada9-395e31ed21b8" providerId="ADAL" clId="{FA8B6CEA-BBC4-4D95-AC76-4E367A7B9655}" dt="2023-07-13T13:36:44.369" v="880" actId="2696"/>
        <pc:sldMkLst>
          <pc:docMk/>
          <pc:sldMk cId="971960470" sldId="305"/>
        </pc:sldMkLst>
      </pc:sldChg>
      <pc:sldChg chg="del">
        <pc:chgData name="SALMON Isabelle" userId="f967d878-aa11-4f92-ada9-395e31ed21b8" providerId="ADAL" clId="{FA8B6CEA-BBC4-4D95-AC76-4E367A7B9655}" dt="2023-07-13T13:36:44.369" v="880" actId="2696"/>
        <pc:sldMkLst>
          <pc:docMk/>
          <pc:sldMk cId="1653376763" sldId="307"/>
        </pc:sldMkLst>
      </pc:sldChg>
      <pc:sldChg chg="del">
        <pc:chgData name="SALMON Isabelle" userId="f967d878-aa11-4f92-ada9-395e31ed21b8" providerId="ADAL" clId="{FA8B6CEA-BBC4-4D95-AC76-4E367A7B9655}" dt="2023-07-13T13:36:44.369" v="880" actId="2696"/>
        <pc:sldMkLst>
          <pc:docMk/>
          <pc:sldMk cId="3569980175" sldId="308"/>
        </pc:sldMkLst>
      </pc:sldChg>
      <pc:sldChg chg="del">
        <pc:chgData name="SALMON Isabelle" userId="f967d878-aa11-4f92-ada9-395e31ed21b8" providerId="ADAL" clId="{FA8B6CEA-BBC4-4D95-AC76-4E367A7B9655}" dt="2023-07-13T13:36:44.369" v="880" actId="2696"/>
        <pc:sldMkLst>
          <pc:docMk/>
          <pc:sldMk cId="3590386133" sldId="312"/>
        </pc:sldMkLst>
      </pc:sldChg>
      <pc:sldChg chg="del">
        <pc:chgData name="SALMON Isabelle" userId="f967d878-aa11-4f92-ada9-395e31ed21b8" providerId="ADAL" clId="{FA8B6CEA-BBC4-4D95-AC76-4E367A7B9655}" dt="2023-07-13T13:36:44.369" v="880" actId="2696"/>
        <pc:sldMkLst>
          <pc:docMk/>
          <pc:sldMk cId="1921086790" sldId="328"/>
        </pc:sldMkLst>
      </pc:sldChg>
      <pc:sldChg chg="del">
        <pc:chgData name="SALMON Isabelle" userId="f967d878-aa11-4f92-ada9-395e31ed21b8" providerId="ADAL" clId="{FA8B6CEA-BBC4-4D95-AC76-4E367A7B9655}" dt="2023-07-13T13:36:44.369" v="880" actId="2696"/>
        <pc:sldMkLst>
          <pc:docMk/>
          <pc:sldMk cId="2350007516" sldId="329"/>
        </pc:sldMkLst>
      </pc:sldChg>
      <pc:sldChg chg="del">
        <pc:chgData name="SALMON Isabelle" userId="f967d878-aa11-4f92-ada9-395e31ed21b8" providerId="ADAL" clId="{FA8B6CEA-BBC4-4D95-AC76-4E367A7B9655}" dt="2023-07-13T13:36:44.369" v="880" actId="2696"/>
        <pc:sldMkLst>
          <pc:docMk/>
          <pc:sldMk cId="1129819390" sldId="330"/>
        </pc:sldMkLst>
      </pc:sldChg>
      <pc:sldChg chg="del">
        <pc:chgData name="SALMON Isabelle" userId="f967d878-aa11-4f92-ada9-395e31ed21b8" providerId="ADAL" clId="{FA8B6CEA-BBC4-4D95-AC76-4E367A7B9655}" dt="2023-07-13T13:36:44.369" v="880" actId="2696"/>
        <pc:sldMkLst>
          <pc:docMk/>
          <pc:sldMk cId="1490838798" sldId="332"/>
        </pc:sldMkLst>
      </pc:sldChg>
      <pc:sldChg chg="del">
        <pc:chgData name="SALMON Isabelle" userId="f967d878-aa11-4f92-ada9-395e31ed21b8" providerId="ADAL" clId="{FA8B6CEA-BBC4-4D95-AC76-4E367A7B9655}" dt="2023-07-13T13:36:44.369" v="880" actId="2696"/>
        <pc:sldMkLst>
          <pc:docMk/>
          <pc:sldMk cId="3493040935" sldId="334"/>
        </pc:sldMkLst>
      </pc:sldChg>
      <pc:sldChg chg="add del">
        <pc:chgData name="SALMON Isabelle" userId="f967d878-aa11-4f92-ada9-395e31ed21b8" providerId="ADAL" clId="{FA8B6CEA-BBC4-4D95-AC76-4E367A7B9655}" dt="2023-07-13T13:48:35.707" v="890" actId="47"/>
        <pc:sldMkLst>
          <pc:docMk/>
          <pc:sldMk cId="985951711" sldId="351"/>
        </pc:sldMkLst>
      </pc:sldChg>
      <pc:sldChg chg="addSp delSp modSp add mod ord">
        <pc:chgData name="SALMON Isabelle" userId="f967d878-aa11-4f92-ada9-395e31ed21b8" providerId="ADAL" clId="{FA8B6CEA-BBC4-4D95-AC76-4E367A7B9655}" dt="2023-07-18T08:01:17.782" v="3992" actId="207"/>
        <pc:sldMkLst>
          <pc:docMk/>
          <pc:sldMk cId="3451945095" sldId="352"/>
        </pc:sldMkLst>
        <pc:spChg chg="add mod">
          <ac:chgData name="SALMON Isabelle" userId="f967d878-aa11-4f92-ada9-395e31ed21b8" providerId="ADAL" clId="{FA8B6CEA-BBC4-4D95-AC76-4E367A7B9655}" dt="2023-07-18T07:48:58.157" v="3821"/>
          <ac:spMkLst>
            <pc:docMk/>
            <pc:sldMk cId="3451945095" sldId="352"/>
            <ac:spMk id="2" creationId="{7E33F0C9-4D27-3356-BD2A-CE3AECD5857B}"/>
          </ac:spMkLst>
        </pc:spChg>
        <pc:spChg chg="add mod">
          <ac:chgData name="SALMON Isabelle" userId="f967d878-aa11-4f92-ada9-395e31ed21b8" providerId="ADAL" clId="{FA8B6CEA-BBC4-4D95-AC76-4E367A7B9655}" dt="2023-07-18T08:00:21.085" v="3988" actId="14100"/>
          <ac:spMkLst>
            <pc:docMk/>
            <pc:sldMk cId="3451945095" sldId="352"/>
            <ac:spMk id="3" creationId="{588A2BBA-1CAE-EB40-0482-4ABDC20B73A9}"/>
          </ac:spMkLst>
        </pc:spChg>
        <pc:spChg chg="mod">
          <ac:chgData name="SALMON Isabelle" userId="f967d878-aa11-4f92-ada9-395e31ed21b8" providerId="ADAL" clId="{FA8B6CEA-BBC4-4D95-AC76-4E367A7B9655}" dt="2023-07-18T07:57:57.215" v="3905" actId="20577"/>
          <ac:spMkLst>
            <pc:docMk/>
            <pc:sldMk cId="3451945095" sldId="352"/>
            <ac:spMk id="11" creationId="{00000000-0000-0000-0000-000000000000}"/>
          </ac:spMkLst>
        </pc:spChg>
        <pc:spChg chg="mod">
          <ac:chgData name="SALMON Isabelle" userId="f967d878-aa11-4f92-ada9-395e31ed21b8" providerId="ADAL" clId="{FA8B6CEA-BBC4-4D95-AC76-4E367A7B9655}" dt="2023-07-18T08:01:17.782" v="3992" actId="207"/>
          <ac:spMkLst>
            <pc:docMk/>
            <pc:sldMk cId="3451945095" sldId="352"/>
            <ac:spMk id="12" creationId="{1D7466E0-026E-4C4D-A424-DC8F7315F6B1}"/>
          </ac:spMkLst>
        </pc:spChg>
        <pc:spChg chg="mod ord">
          <ac:chgData name="SALMON Isabelle" userId="f967d878-aa11-4f92-ada9-395e31ed21b8" providerId="ADAL" clId="{FA8B6CEA-BBC4-4D95-AC76-4E367A7B9655}" dt="2023-07-18T08:00:36.669" v="3991" actId="1076"/>
          <ac:spMkLst>
            <pc:docMk/>
            <pc:sldMk cId="3451945095" sldId="352"/>
            <ac:spMk id="14" creationId="{C54DF0EA-015E-4424-A3C1-7A95DF91EBCC}"/>
          </ac:spMkLst>
        </pc:spChg>
        <pc:spChg chg="del mod">
          <ac:chgData name="SALMON Isabelle" userId="f967d878-aa11-4f92-ada9-395e31ed21b8" providerId="ADAL" clId="{FA8B6CEA-BBC4-4D95-AC76-4E367A7B9655}" dt="2023-07-18T07:49:03.448" v="3823" actId="478"/>
          <ac:spMkLst>
            <pc:docMk/>
            <pc:sldMk cId="3451945095" sldId="352"/>
            <ac:spMk id="17" creationId="{8E994300-9105-499A-9E50-4585875F5B7D}"/>
          </ac:spMkLst>
        </pc:spChg>
        <pc:spChg chg="mod">
          <ac:chgData name="SALMON Isabelle" userId="f967d878-aa11-4f92-ada9-395e31ed21b8" providerId="ADAL" clId="{FA8B6CEA-BBC4-4D95-AC76-4E367A7B9655}" dt="2023-07-18T08:00:09.508" v="3984" actId="14100"/>
          <ac:spMkLst>
            <pc:docMk/>
            <pc:sldMk cId="3451945095" sldId="352"/>
            <ac:spMk id="18" creationId="{4CC17216-9285-43A9-AA87-F22A056DB7B7}"/>
          </ac:spMkLst>
        </pc:spChg>
        <pc:spChg chg="mod">
          <ac:chgData name="SALMON Isabelle" userId="f967d878-aa11-4f92-ada9-395e31ed21b8" providerId="ADAL" clId="{FA8B6CEA-BBC4-4D95-AC76-4E367A7B9655}" dt="2023-07-18T07:57:26.009" v="3904" actId="20577"/>
          <ac:spMkLst>
            <pc:docMk/>
            <pc:sldMk cId="3451945095" sldId="352"/>
            <ac:spMk id="20" creationId="{8C66EB87-147D-4EA4-9EDC-D73BC59DB40F}"/>
          </ac:spMkLst>
        </pc:spChg>
        <pc:spChg chg="mod">
          <ac:chgData name="SALMON Isabelle" userId="f967d878-aa11-4f92-ada9-395e31ed21b8" providerId="ADAL" clId="{FA8B6CEA-BBC4-4D95-AC76-4E367A7B9655}" dt="2023-07-18T08:00:12.182" v="3985" actId="14100"/>
          <ac:spMkLst>
            <pc:docMk/>
            <pc:sldMk cId="3451945095" sldId="352"/>
            <ac:spMk id="21" creationId="{8636B5AA-56BB-4ED2-A629-2E6EE76E14AF}"/>
          </ac:spMkLst>
        </pc:spChg>
      </pc:sldChg>
      <pc:sldChg chg="addSp delSp modSp add mod modNotesTx">
        <pc:chgData name="SALMON Isabelle" userId="f967d878-aa11-4f92-ada9-395e31ed21b8" providerId="ADAL" clId="{FA8B6CEA-BBC4-4D95-AC76-4E367A7B9655}" dt="2023-07-18T08:20:53.520" v="4191" actId="14100"/>
        <pc:sldMkLst>
          <pc:docMk/>
          <pc:sldMk cId="1574160754" sldId="353"/>
        </pc:sldMkLst>
        <pc:spChg chg="add mod">
          <ac:chgData name="SALMON Isabelle" userId="f967d878-aa11-4f92-ada9-395e31ed21b8" providerId="ADAL" clId="{FA8B6CEA-BBC4-4D95-AC76-4E367A7B9655}" dt="2023-07-18T08:17:30.303" v="4115" actId="14100"/>
          <ac:spMkLst>
            <pc:docMk/>
            <pc:sldMk cId="1574160754" sldId="353"/>
            <ac:spMk id="2" creationId="{B37EE735-3004-E5A4-F35A-E1FAC5B4DB4F}"/>
          </ac:spMkLst>
        </pc:spChg>
        <pc:spChg chg="add mod">
          <ac:chgData name="SALMON Isabelle" userId="f967d878-aa11-4f92-ada9-395e31ed21b8" providerId="ADAL" clId="{FA8B6CEA-BBC4-4D95-AC76-4E367A7B9655}" dt="2023-07-18T08:20:53.520" v="4191" actId="14100"/>
          <ac:spMkLst>
            <pc:docMk/>
            <pc:sldMk cId="1574160754" sldId="353"/>
            <ac:spMk id="3" creationId="{D9B4FC52-5298-4B27-7BE1-E008B3AF4841}"/>
          </ac:spMkLst>
        </pc:spChg>
        <pc:spChg chg="add mod">
          <ac:chgData name="SALMON Isabelle" userId="f967d878-aa11-4f92-ada9-395e31ed21b8" providerId="ADAL" clId="{FA8B6CEA-BBC4-4D95-AC76-4E367A7B9655}" dt="2023-07-18T08:19:29.208" v="4190" actId="1076"/>
          <ac:spMkLst>
            <pc:docMk/>
            <pc:sldMk cId="1574160754" sldId="353"/>
            <ac:spMk id="4" creationId="{D0B7A78E-1945-D12B-A686-7299E075D659}"/>
          </ac:spMkLst>
        </pc:spChg>
        <pc:spChg chg="mod">
          <ac:chgData name="SALMON Isabelle" userId="f967d878-aa11-4f92-ada9-395e31ed21b8" providerId="ADAL" clId="{FA8B6CEA-BBC4-4D95-AC76-4E367A7B9655}" dt="2023-07-18T08:17:09.527" v="4106" actId="20577"/>
          <ac:spMkLst>
            <pc:docMk/>
            <pc:sldMk cId="1574160754" sldId="353"/>
            <ac:spMk id="11" creationId="{00000000-0000-0000-0000-000000000000}"/>
          </ac:spMkLst>
        </pc:spChg>
        <pc:spChg chg="del">
          <ac:chgData name="SALMON Isabelle" userId="f967d878-aa11-4f92-ada9-395e31ed21b8" providerId="ADAL" clId="{FA8B6CEA-BBC4-4D95-AC76-4E367A7B9655}" dt="2023-07-18T08:04:02.585" v="4023" actId="478"/>
          <ac:spMkLst>
            <pc:docMk/>
            <pc:sldMk cId="1574160754" sldId="353"/>
            <ac:spMk id="17" creationId="{94B66800-73C9-407B-AD7D-8A08D9D4C529}"/>
          </ac:spMkLst>
        </pc:spChg>
        <pc:spChg chg="mod">
          <ac:chgData name="SALMON Isabelle" userId="f967d878-aa11-4f92-ada9-395e31ed21b8" providerId="ADAL" clId="{FA8B6CEA-BBC4-4D95-AC76-4E367A7B9655}" dt="2023-07-18T08:17:46.189" v="4131" actId="20577"/>
          <ac:spMkLst>
            <pc:docMk/>
            <pc:sldMk cId="1574160754" sldId="353"/>
            <ac:spMk id="18" creationId="{8B2BE8A3-4E97-41A7-BFA7-DEE5EDDA2324}"/>
          </ac:spMkLst>
        </pc:spChg>
        <pc:spChg chg="mod">
          <ac:chgData name="SALMON Isabelle" userId="f967d878-aa11-4f92-ada9-395e31ed21b8" providerId="ADAL" clId="{FA8B6CEA-BBC4-4D95-AC76-4E367A7B9655}" dt="2023-07-18T08:17:35.308" v="4123" actId="20577"/>
          <ac:spMkLst>
            <pc:docMk/>
            <pc:sldMk cId="1574160754" sldId="353"/>
            <ac:spMk id="19" creationId="{79CEF972-AB7A-4135-9668-F60248A13A0F}"/>
          </ac:spMkLst>
        </pc:spChg>
        <pc:spChg chg="mod">
          <ac:chgData name="SALMON Isabelle" userId="f967d878-aa11-4f92-ada9-395e31ed21b8" providerId="ADAL" clId="{FA8B6CEA-BBC4-4D95-AC76-4E367A7B9655}" dt="2023-07-18T08:17:56.649" v="4139" actId="20577"/>
          <ac:spMkLst>
            <pc:docMk/>
            <pc:sldMk cId="1574160754" sldId="353"/>
            <ac:spMk id="21" creationId="{C6CB5C67-FF36-423F-A67A-DF6F6EAEAE95}"/>
          </ac:spMkLst>
        </pc:spChg>
        <pc:spChg chg="mod">
          <ac:chgData name="SALMON Isabelle" userId="f967d878-aa11-4f92-ada9-395e31ed21b8" providerId="ADAL" clId="{FA8B6CEA-BBC4-4D95-AC76-4E367A7B9655}" dt="2023-07-18T08:17:19.590" v="4114" actId="20577"/>
          <ac:spMkLst>
            <pc:docMk/>
            <pc:sldMk cId="1574160754" sldId="353"/>
            <ac:spMk id="22" creationId="{05E5CC17-1882-41B1-865F-2A69DCF44A7D}"/>
          </ac:spMkLst>
        </pc:spChg>
      </pc:sldChg>
      <pc:sldChg chg="add del">
        <pc:chgData name="SALMON Isabelle" userId="f967d878-aa11-4f92-ada9-395e31ed21b8" providerId="ADAL" clId="{FA8B6CEA-BBC4-4D95-AC76-4E367A7B9655}" dt="2023-07-18T09:36:03.782" v="4497" actId="47"/>
        <pc:sldMkLst>
          <pc:docMk/>
          <pc:sldMk cId="3332942715" sldId="354"/>
        </pc:sldMkLst>
      </pc:sldChg>
      <pc:sldChg chg="addSp delSp modSp add del mod">
        <pc:chgData name="SALMON Isabelle" userId="f967d878-aa11-4f92-ada9-395e31ed21b8" providerId="ADAL" clId="{FA8B6CEA-BBC4-4D95-AC76-4E367A7B9655}" dt="2023-07-17T07:18:26.577" v="2165" actId="478"/>
        <pc:sldMkLst>
          <pc:docMk/>
          <pc:sldMk cId="3248905916" sldId="355"/>
        </pc:sldMkLst>
        <pc:spChg chg="add mod">
          <ac:chgData name="SALMON Isabelle" userId="f967d878-aa11-4f92-ada9-395e31ed21b8" providerId="ADAL" clId="{FA8B6CEA-BBC4-4D95-AC76-4E367A7B9655}" dt="2023-07-17T07:18:23.495" v="2164" actId="20577"/>
          <ac:spMkLst>
            <pc:docMk/>
            <pc:sldMk cId="3248905916" sldId="355"/>
            <ac:spMk id="2" creationId="{1A244BE3-1D2B-8ECA-3FF3-B4CA78AEB479}"/>
          </ac:spMkLst>
        </pc:spChg>
        <pc:spChg chg="del">
          <ac:chgData name="SALMON Isabelle" userId="f967d878-aa11-4f92-ada9-395e31ed21b8" providerId="ADAL" clId="{FA8B6CEA-BBC4-4D95-AC76-4E367A7B9655}" dt="2023-07-17T07:09:46.285" v="2034" actId="478"/>
          <ac:spMkLst>
            <pc:docMk/>
            <pc:sldMk cId="3248905916" sldId="355"/>
            <ac:spMk id="13" creationId="{652B324D-28D9-43B4-99AF-E5361107BF8E}"/>
          </ac:spMkLst>
        </pc:spChg>
        <pc:spChg chg="del">
          <ac:chgData name="SALMON Isabelle" userId="f967d878-aa11-4f92-ada9-395e31ed21b8" providerId="ADAL" clId="{FA8B6CEA-BBC4-4D95-AC76-4E367A7B9655}" dt="2023-07-17T07:10:12.477" v="2035" actId="478"/>
          <ac:spMkLst>
            <pc:docMk/>
            <pc:sldMk cId="3248905916" sldId="355"/>
            <ac:spMk id="14" creationId="{EBD74BE3-FF0A-4B7E-8EE7-37812D976E4F}"/>
          </ac:spMkLst>
        </pc:spChg>
        <pc:spChg chg="del">
          <ac:chgData name="SALMON Isabelle" userId="f967d878-aa11-4f92-ada9-395e31ed21b8" providerId="ADAL" clId="{FA8B6CEA-BBC4-4D95-AC76-4E367A7B9655}" dt="2023-07-17T07:18:26.577" v="2165" actId="478"/>
          <ac:spMkLst>
            <pc:docMk/>
            <pc:sldMk cId="3248905916" sldId="355"/>
            <ac:spMk id="17" creationId="{90AC8DC6-4FD5-4200-B6DC-D76A5B672E58}"/>
          </ac:spMkLst>
        </pc:spChg>
      </pc:sldChg>
      <pc:sldChg chg="addSp delSp modSp add mod">
        <pc:chgData name="SALMON Isabelle" userId="f967d878-aa11-4f92-ada9-395e31ed21b8" providerId="ADAL" clId="{FA8B6CEA-BBC4-4D95-AC76-4E367A7B9655}" dt="2023-07-17T12:20:36.221" v="3366" actId="207"/>
        <pc:sldMkLst>
          <pc:docMk/>
          <pc:sldMk cId="1918785150" sldId="356"/>
        </pc:sldMkLst>
        <pc:spChg chg="add del mod">
          <ac:chgData name="SALMON Isabelle" userId="f967d878-aa11-4f92-ada9-395e31ed21b8" providerId="ADAL" clId="{FA8B6CEA-BBC4-4D95-AC76-4E367A7B9655}" dt="2023-07-17T11:57:59.044" v="3045" actId="1076"/>
          <ac:spMkLst>
            <pc:docMk/>
            <pc:sldMk cId="1918785150" sldId="356"/>
            <ac:spMk id="2" creationId="{FA1714B8-90AC-5BFF-A40E-CC4B677918D8}"/>
          </ac:spMkLst>
        </pc:spChg>
        <pc:spChg chg="mod">
          <ac:chgData name="SALMON Isabelle" userId="f967d878-aa11-4f92-ada9-395e31ed21b8" providerId="ADAL" clId="{FA8B6CEA-BBC4-4D95-AC76-4E367A7B9655}" dt="2023-07-17T11:58:56.366" v="3053" actId="20577"/>
          <ac:spMkLst>
            <pc:docMk/>
            <pc:sldMk cId="1918785150" sldId="356"/>
            <ac:spMk id="11" creationId="{00000000-0000-0000-0000-000000000000}"/>
          </ac:spMkLst>
        </pc:spChg>
        <pc:spChg chg="mod">
          <ac:chgData name="SALMON Isabelle" userId="f967d878-aa11-4f92-ada9-395e31ed21b8" providerId="ADAL" clId="{FA8B6CEA-BBC4-4D95-AC76-4E367A7B9655}" dt="2023-07-17T12:20:36.221" v="3366" actId="207"/>
          <ac:spMkLst>
            <pc:docMk/>
            <pc:sldMk cId="1918785150" sldId="356"/>
            <ac:spMk id="12" creationId="{1D7466E0-026E-4C4D-A424-DC8F7315F6B1}"/>
          </ac:spMkLst>
        </pc:spChg>
        <pc:spChg chg="del mod">
          <ac:chgData name="SALMON Isabelle" userId="f967d878-aa11-4f92-ada9-395e31ed21b8" providerId="ADAL" clId="{FA8B6CEA-BBC4-4D95-AC76-4E367A7B9655}" dt="2023-07-17T11:53:50.392" v="2975" actId="478"/>
          <ac:spMkLst>
            <pc:docMk/>
            <pc:sldMk cId="1918785150" sldId="356"/>
            <ac:spMk id="14" creationId="{E2DEF888-675F-4C6B-8FC1-D71842307D05}"/>
          </ac:spMkLst>
        </pc:spChg>
        <pc:spChg chg="del">
          <ac:chgData name="SALMON Isabelle" userId="f967d878-aa11-4f92-ada9-395e31ed21b8" providerId="ADAL" clId="{FA8B6CEA-BBC4-4D95-AC76-4E367A7B9655}" dt="2023-07-17T09:27:09.124" v="2928" actId="478"/>
          <ac:spMkLst>
            <pc:docMk/>
            <pc:sldMk cId="1918785150" sldId="356"/>
            <ac:spMk id="17" creationId="{45CE25A5-A210-4469-9D5E-E2730608AF04}"/>
          </ac:spMkLst>
        </pc:spChg>
        <pc:spChg chg="mod">
          <ac:chgData name="SALMON Isabelle" userId="f967d878-aa11-4f92-ada9-395e31ed21b8" providerId="ADAL" clId="{FA8B6CEA-BBC4-4D95-AC76-4E367A7B9655}" dt="2023-07-17T11:53:56.684" v="2976" actId="400"/>
          <ac:spMkLst>
            <pc:docMk/>
            <pc:sldMk cId="1918785150" sldId="356"/>
            <ac:spMk id="19" creationId="{D982FEEF-A9A8-4EE9-9CA8-D8130E495F73}"/>
          </ac:spMkLst>
        </pc:spChg>
        <pc:spChg chg="mod">
          <ac:chgData name="SALMON Isabelle" userId="f967d878-aa11-4f92-ada9-395e31ed21b8" providerId="ADAL" clId="{FA8B6CEA-BBC4-4D95-AC76-4E367A7B9655}" dt="2023-07-17T12:20:28.943" v="3365" actId="207"/>
          <ac:spMkLst>
            <pc:docMk/>
            <pc:sldMk cId="1918785150" sldId="356"/>
            <ac:spMk id="20" creationId="{0A5697A1-F888-4F7F-9624-28792656ED43}"/>
          </ac:spMkLst>
        </pc:spChg>
        <pc:spChg chg="mod">
          <ac:chgData name="SALMON Isabelle" userId="f967d878-aa11-4f92-ada9-395e31ed21b8" providerId="ADAL" clId="{FA8B6CEA-BBC4-4D95-AC76-4E367A7B9655}" dt="2023-07-17T12:20:16.451" v="3364" actId="14100"/>
          <ac:spMkLst>
            <pc:docMk/>
            <pc:sldMk cId="1918785150" sldId="356"/>
            <ac:spMk id="21" creationId="{A6CC604E-A244-4211-93B0-767C25C67BF3}"/>
          </ac:spMkLst>
        </pc:spChg>
        <pc:picChg chg="mod ord">
          <ac:chgData name="SALMON Isabelle" userId="f967d878-aa11-4f92-ada9-395e31ed21b8" providerId="ADAL" clId="{FA8B6CEA-BBC4-4D95-AC76-4E367A7B9655}" dt="2023-07-17T11:53:34.327" v="2972" actId="171"/>
          <ac:picMkLst>
            <pc:docMk/>
            <pc:sldMk cId="1918785150" sldId="356"/>
            <ac:picMk id="8" creationId="{00000000-0000-0000-0000-000000000000}"/>
          </ac:picMkLst>
        </pc:picChg>
      </pc:sldChg>
      <pc:sldChg chg="addSp delSp modSp add mod ord">
        <pc:chgData name="SALMON Isabelle" userId="f967d878-aa11-4f92-ada9-395e31ed21b8" providerId="ADAL" clId="{FA8B6CEA-BBC4-4D95-AC76-4E367A7B9655}" dt="2023-07-18T12:59:28.715" v="5776" actId="478"/>
        <pc:sldMkLst>
          <pc:docMk/>
          <pc:sldMk cId="2755504103" sldId="357"/>
        </pc:sldMkLst>
        <pc:spChg chg="add mod">
          <ac:chgData name="SALMON Isabelle" userId="f967d878-aa11-4f92-ada9-395e31ed21b8" providerId="ADAL" clId="{FA8B6CEA-BBC4-4D95-AC76-4E367A7B9655}" dt="2023-07-18T12:59:26.258" v="5775"/>
          <ac:spMkLst>
            <pc:docMk/>
            <pc:sldMk cId="2755504103" sldId="357"/>
            <ac:spMk id="2" creationId="{F6F5D81A-EAB3-F7FE-0594-69F05DB86438}"/>
          </ac:spMkLst>
        </pc:spChg>
        <pc:spChg chg="del">
          <ac:chgData name="SALMON Isabelle" userId="f967d878-aa11-4f92-ada9-395e31ed21b8" providerId="ADAL" clId="{FA8B6CEA-BBC4-4D95-AC76-4E367A7B9655}" dt="2023-07-18T12:59:28.715" v="5776" actId="478"/>
          <ac:spMkLst>
            <pc:docMk/>
            <pc:sldMk cId="2755504103" sldId="357"/>
            <ac:spMk id="17" creationId="{079BA79F-5669-457E-BED2-53C52A679B03}"/>
          </ac:spMkLst>
        </pc:spChg>
      </pc:sldChg>
      <pc:sldChg chg="addSp delSp modSp add del mod">
        <pc:chgData name="SALMON Isabelle" userId="f967d878-aa11-4f92-ada9-395e31ed21b8" providerId="ADAL" clId="{FA8B6CEA-BBC4-4D95-AC76-4E367A7B9655}" dt="2023-07-18T12:24:13.558" v="5326" actId="20577"/>
        <pc:sldMkLst>
          <pc:docMk/>
          <pc:sldMk cId="619693144" sldId="358"/>
        </pc:sldMkLst>
        <pc:spChg chg="add mod">
          <ac:chgData name="SALMON Isabelle" userId="f967d878-aa11-4f92-ada9-395e31ed21b8" providerId="ADAL" clId="{FA8B6CEA-BBC4-4D95-AC76-4E367A7B9655}" dt="2023-07-18T12:22:56.172" v="5237" actId="20577"/>
          <ac:spMkLst>
            <pc:docMk/>
            <pc:sldMk cId="619693144" sldId="358"/>
            <ac:spMk id="2" creationId="{6BA34C64-D2AC-20CA-2339-0D376DA2F8E2}"/>
          </ac:spMkLst>
        </pc:spChg>
        <pc:spChg chg="mod">
          <ac:chgData name="SALMON Isabelle" userId="f967d878-aa11-4f92-ada9-395e31ed21b8" providerId="ADAL" clId="{FA8B6CEA-BBC4-4D95-AC76-4E367A7B9655}" dt="2023-07-18T12:24:13.558" v="5326" actId="20577"/>
          <ac:spMkLst>
            <pc:docMk/>
            <pc:sldMk cId="619693144" sldId="358"/>
            <ac:spMk id="10" creationId="{397DEA7D-50D8-4A22-825A-486FD2FC16AC}"/>
          </ac:spMkLst>
        </pc:spChg>
        <pc:spChg chg="del">
          <ac:chgData name="SALMON Isabelle" userId="f967d878-aa11-4f92-ada9-395e31ed21b8" providerId="ADAL" clId="{FA8B6CEA-BBC4-4D95-AC76-4E367A7B9655}" dt="2023-07-18T11:59:22.123" v="5018" actId="478"/>
          <ac:spMkLst>
            <pc:docMk/>
            <pc:sldMk cId="619693144" sldId="358"/>
            <ac:spMk id="16" creationId="{60836E00-FFA6-4AF0-B8B9-42E152EE10B7}"/>
          </ac:spMkLst>
        </pc:spChg>
        <pc:spChg chg="mod">
          <ac:chgData name="SALMON Isabelle" userId="f967d878-aa11-4f92-ada9-395e31ed21b8" providerId="ADAL" clId="{FA8B6CEA-BBC4-4D95-AC76-4E367A7B9655}" dt="2023-07-18T12:20:09.958" v="5080" actId="400"/>
          <ac:spMkLst>
            <pc:docMk/>
            <pc:sldMk cId="619693144" sldId="358"/>
            <ac:spMk id="20" creationId="{56E87877-337E-4802-95C0-792C6657CD69}"/>
          </ac:spMkLst>
        </pc:spChg>
      </pc:sldChg>
      <pc:sldChg chg="addSp delSp modSp add mod">
        <pc:chgData name="SALMON Isabelle" userId="f967d878-aa11-4f92-ada9-395e31ed21b8" providerId="ADAL" clId="{FA8B6CEA-BBC4-4D95-AC76-4E367A7B9655}" dt="2023-07-18T07:10:08.889" v="3718" actId="207"/>
        <pc:sldMkLst>
          <pc:docMk/>
          <pc:sldMk cId="197812180" sldId="359"/>
        </pc:sldMkLst>
        <pc:spChg chg="add mod ord">
          <ac:chgData name="SALMON Isabelle" userId="f967d878-aa11-4f92-ada9-395e31ed21b8" providerId="ADAL" clId="{FA8B6CEA-BBC4-4D95-AC76-4E367A7B9655}" dt="2023-07-17T12:08:04.838" v="3190" actId="167"/>
          <ac:spMkLst>
            <pc:docMk/>
            <pc:sldMk cId="197812180" sldId="359"/>
            <ac:spMk id="2" creationId="{39A64B7D-8722-C7B6-701E-AAF5807D4F65}"/>
          </ac:spMkLst>
        </pc:spChg>
        <pc:spChg chg="add mod">
          <ac:chgData name="SALMON Isabelle" userId="f967d878-aa11-4f92-ada9-395e31ed21b8" providerId="ADAL" clId="{FA8B6CEA-BBC4-4D95-AC76-4E367A7B9655}" dt="2023-07-18T07:10:08.889" v="3718" actId="207"/>
          <ac:spMkLst>
            <pc:docMk/>
            <pc:sldMk cId="197812180" sldId="359"/>
            <ac:spMk id="3" creationId="{740B562C-611A-CB57-720A-E1F7514A638D}"/>
          </ac:spMkLst>
        </pc:spChg>
        <pc:spChg chg="mod">
          <ac:chgData name="SALMON Isabelle" userId="f967d878-aa11-4f92-ada9-395e31ed21b8" providerId="ADAL" clId="{FA8B6CEA-BBC4-4D95-AC76-4E367A7B9655}" dt="2023-07-17T12:11:01.735" v="3267" actId="20577"/>
          <ac:spMkLst>
            <pc:docMk/>
            <pc:sldMk cId="197812180" sldId="359"/>
            <ac:spMk id="10" creationId="{27EE9D41-FE12-4FC9-8F3D-6C8959E15F23}"/>
          </ac:spMkLst>
        </pc:spChg>
        <pc:spChg chg="mod">
          <ac:chgData name="SALMON Isabelle" userId="f967d878-aa11-4f92-ada9-395e31ed21b8" providerId="ADAL" clId="{FA8B6CEA-BBC4-4D95-AC76-4E367A7B9655}" dt="2023-07-17T12:12:34.007" v="3277" actId="20577"/>
          <ac:spMkLst>
            <pc:docMk/>
            <pc:sldMk cId="197812180" sldId="359"/>
            <ac:spMk id="11" creationId="{00000000-0000-0000-0000-000000000000}"/>
          </ac:spMkLst>
        </pc:spChg>
        <pc:spChg chg="del">
          <ac:chgData name="SALMON Isabelle" userId="f967d878-aa11-4f92-ada9-395e31ed21b8" providerId="ADAL" clId="{FA8B6CEA-BBC4-4D95-AC76-4E367A7B9655}" dt="2023-07-17T12:12:50.809" v="3278" actId="478"/>
          <ac:spMkLst>
            <pc:docMk/>
            <pc:sldMk cId="197812180" sldId="359"/>
            <ac:spMk id="12" creationId="{34C49A2A-E792-4D01-8F85-81285FB08661}"/>
          </ac:spMkLst>
        </pc:spChg>
        <pc:spChg chg="mod">
          <ac:chgData name="SALMON Isabelle" userId="f967d878-aa11-4f92-ada9-395e31ed21b8" providerId="ADAL" clId="{FA8B6CEA-BBC4-4D95-AC76-4E367A7B9655}" dt="2023-07-17T12:13:03.270" v="3279" actId="1076"/>
          <ac:spMkLst>
            <pc:docMk/>
            <pc:sldMk cId="197812180" sldId="359"/>
            <ac:spMk id="13" creationId="{027DDF04-2FF1-4BF0-A6B8-EE0AE5B44451}"/>
          </ac:spMkLst>
        </pc:spChg>
        <pc:spChg chg="del mod">
          <ac:chgData name="SALMON Isabelle" userId="f967d878-aa11-4f92-ada9-395e31ed21b8" providerId="ADAL" clId="{FA8B6CEA-BBC4-4D95-AC76-4E367A7B9655}" dt="2023-07-17T12:11:07.471" v="3268" actId="478"/>
          <ac:spMkLst>
            <pc:docMk/>
            <pc:sldMk cId="197812180" sldId="359"/>
            <ac:spMk id="14" creationId="{98034DBC-8F59-4F38-B882-0E3844EC5E11}"/>
          </ac:spMkLst>
        </pc:spChg>
        <pc:spChg chg="del">
          <ac:chgData name="SALMON Isabelle" userId="f967d878-aa11-4f92-ada9-395e31ed21b8" providerId="ADAL" clId="{FA8B6CEA-BBC4-4D95-AC76-4E367A7B9655}" dt="2023-07-17T12:05:06.679" v="3161" actId="478"/>
          <ac:spMkLst>
            <pc:docMk/>
            <pc:sldMk cId="197812180" sldId="359"/>
            <ac:spMk id="16" creationId="{314A2140-39F9-4DF9-86D7-313AFC664369}"/>
          </ac:spMkLst>
        </pc:spChg>
        <pc:spChg chg="mod">
          <ac:chgData name="SALMON Isabelle" userId="f967d878-aa11-4f92-ada9-395e31ed21b8" providerId="ADAL" clId="{FA8B6CEA-BBC4-4D95-AC76-4E367A7B9655}" dt="2023-07-17T12:10:16.447" v="3248" actId="400"/>
          <ac:spMkLst>
            <pc:docMk/>
            <pc:sldMk cId="197812180" sldId="359"/>
            <ac:spMk id="17" creationId="{6FC1627C-3845-4467-9B23-FF20954F39B8}"/>
          </ac:spMkLst>
        </pc:spChg>
      </pc:sldChg>
      <pc:sldChg chg="addSp delSp modSp add del mod">
        <pc:chgData name="SALMON Isabelle" userId="f967d878-aa11-4f92-ada9-395e31ed21b8" providerId="ADAL" clId="{FA8B6CEA-BBC4-4D95-AC76-4E367A7B9655}" dt="2023-07-14T09:49:00.089" v="1834" actId="400"/>
        <pc:sldMkLst>
          <pc:docMk/>
          <pc:sldMk cId="2024559289" sldId="361"/>
        </pc:sldMkLst>
        <pc:spChg chg="add del mod">
          <ac:chgData name="SALMON Isabelle" userId="f967d878-aa11-4f92-ada9-395e31ed21b8" providerId="ADAL" clId="{FA8B6CEA-BBC4-4D95-AC76-4E367A7B9655}" dt="2023-07-14T09:02:22.597" v="1731" actId="1076"/>
          <ac:spMkLst>
            <pc:docMk/>
            <pc:sldMk cId="2024559289" sldId="361"/>
            <ac:spMk id="2" creationId="{B860C593-A192-EF13-BC69-B5F56E296EB6}"/>
          </ac:spMkLst>
        </pc:spChg>
        <pc:spChg chg="del">
          <ac:chgData name="SALMON Isabelle" userId="f967d878-aa11-4f92-ada9-395e31ed21b8" providerId="ADAL" clId="{FA8B6CEA-BBC4-4D95-AC76-4E367A7B9655}" dt="2023-07-14T09:47:41.246" v="1812" actId="478"/>
          <ac:spMkLst>
            <pc:docMk/>
            <pc:sldMk cId="2024559289" sldId="361"/>
            <ac:spMk id="3" creationId="{4013ED41-552C-471D-9A3E-108FD4CDF41B}"/>
          </ac:spMkLst>
        </pc:spChg>
        <pc:spChg chg="mod">
          <ac:chgData name="SALMON Isabelle" userId="f967d878-aa11-4f92-ada9-395e31ed21b8" providerId="ADAL" clId="{FA8B6CEA-BBC4-4D95-AC76-4E367A7B9655}" dt="2023-07-14T09:49:00.089" v="1834" actId="400"/>
          <ac:spMkLst>
            <pc:docMk/>
            <pc:sldMk cId="2024559289" sldId="361"/>
            <ac:spMk id="13" creationId="{CFEA0A43-63D8-4F4D-B62C-606ADA69BCCB}"/>
          </ac:spMkLst>
        </pc:spChg>
        <pc:spChg chg="mod">
          <ac:chgData name="SALMON Isabelle" userId="f967d878-aa11-4f92-ada9-395e31ed21b8" providerId="ADAL" clId="{FA8B6CEA-BBC4-4D95-AC76-4E367A7B9655}" dt="2023-07-14T09:47:59.163" v="1826" actId="5793"/>
          <ac:spMkLst>
            <pc:docMk/>
            <pc:sldMk cId="2024559289" sldId="361"/>
            <ac:spMk id="15" creationId="{07A10B34-5955-4A0F-9689-0DD11EF86B48}"/>
          </ac:spMkLst>
        </pc:spChg>
        <pc:spChg chg="del">
          <ac:chgData name="SALMON Isabelle" userId="f967d878-aa11-4f92-ada9-395e31ed21b8" providerId="ADAL" clId="{FA8B6CEA-BBC4-4D95-AC76-4E367A7B9655}" dt="2023-07-14T09:02:09.954" v="1728" actId="478"/>
          <ac:spMkLst>
            <pc:docMk/>
            <pc:sldMk cId="2024559289" sldId="361"/>
            <ac:spMk id="16" creationId="{3AFDA520-C1B3-44F2-B025-03511E86EFFC}"/>
          </ac:spMkLst>
        </pc:spChg>
        <pc:spChg chg="mod">
          <ac:chgData name="SALMON Isabelle" userId="f967d878-aa11-4f92-ada9-395e31ed21b8" providerId="ADAL" clId="{FA8B6CEA-BBC4-4D95-AC76-4E367A7B9655}" dt="2023-07-14T09:46:17.828" v="1810" actId="20577"/>
          <ac:spMkLst>
            <pc:docMk/>
            <pc:sldMk cId="2024559289" sldId="361"/>
            <ac:spMk id="17" creationId="{D2CBF335-9431-40EF-B94A-B355F378382D}"/>
          </ac:spMkLst>
        </pc:spChg>
        <pc:spChg chg="del mod">
          <ac:chgData name="SALMON Isabelle" userId="f967d878-aa11-4f92-ada9-395e31ed21b8" providerId="ADAL" clId="{FA8B6CEA-BBC4-4D95-AC76-4E367A7B9655}" dt="2023-07-14T09:44:40.429" v="1803" actId="478"/>
          <ac:spMkLst>
            <pc:docMk/>
            <pc:sldMk cId="2024559289" sldId="361"/>
            <ac:spMk id="19" creationId="{B1C7565E-71A7-487E-91B7-E1B2B8D8FCDB}"/>
          </ac:spMkLst>
        </pc:spChg>
        <pc:spChg chg="mod">
          <ac:chgData name="SALMON Isabelle" userId="f967d878-aa11-4f92-ada9-395e31ed21b8" providerId="ADAL" clId="{FA8B6CEA-BBC4-4D95-AC76-4E367A7B9655}" dt="2023-07-14T09:44:18.395" v="1801" actId="1076"/>
          <ac:spMkLst>
            <pc:docMk/>
            <pc:sldMk cId="2024559289" sldId="361"/>
            <ac:spMk id="20" creationId="{C541569F-1621-4A0F-8744-D19C5A8B391E}"/>
          </ac:spMkLst>
        </pc:spChg>
        <pc:spChg chg="mod">
          <ac:chgData name="SALMON Isabelle" userId="f967d878-aa11-4f92-ada9-395e31ed21b8" providerId="ADAL" clId="{FA8B6CEA-BBC4-4D95-AC76-4E367A7B9655}" dt="2023-07-14T09:48:18.679" v="1833" actId="5793"/>
          <ac:spMkLst>
            <pc:docMk/>
            <pc:sldMk cId="2024559289" sldId="361"/>
            <ac:spMk id="21" creationId="{4719BB97-E44F-4A37-AAC9-692D6BD7B4E2}"/>
          </ac:spMkLst>
        </pc:spChg>
        <pc:spChg chg="del">
          <ac:chgData name="SALMON Isabelle" userId="f967d878-aa11-4f92-ada9-395e31ed21b8" providerId="ADAL" clId="{FA8B6CEA-BBC4-4D95-AC76-4E367A7B9655}" dt="2023-07-14T09:48:11.990" v="1827" actId="478"/>
          <ac:spMkLst>
            <pc:docMk/>
            <pc:sldMk cId="2024559289" sldId="361"/>
            <ac:spMk id="22" creationId="{2FFBFF93-FEAA-41EC-8B31-A4EB606B629B}"/>
          </ac:spMkLst>
        </pc:spChg>
        <pc:spChg chg="del">
          <ac:chgData name="SALMON Isabelle" userId="f967d878-aa11-4f92-ada9-395e31ed21b8" providerId="ADAL" clId="{FA8B6CEA-BBC4-4D95-AC76-4E367A7B9655}" dt="2023-07-14T09:47:12.462" v="1811" actId="478"/>
          <ac:spMkLst>
            <pc:docMk/>
            <pc:sldMk cId="2024559289" sldId="361"/>
            <ac:spMk id="23" creationId="{6D5B1D3F-DB34-41AC-8A5A-D221E8E07681}"/>
          </ac:spMkLst>
        </pc:spChg>
      </pc:sldChg>
      <pc:sldChg chg="addSp delSp del delDesignElem">
        <pc:chgData name="SALMON Isabelle" userId="f967d878-aa11-4f92-ada9-395e31ed21b8" providerId="ADAL" clId="{FA8B6CEA-BBC4-4D95-AC76-4E367A7B9655}" dt="2023-07-13T13:09:42.877" v="857" actId="2696"/>
        <pc:sldMkLst>
          <pc:docMk/>
          <pc:sldMk cId="4017404470" sldId="392"/>
        </pc:sldMkLst>
        <pc:spChg chg="add del">
          <ac:chgData name="SALMON Isabelle" userId="f967d878-aa11-4f92-ada9-395e31ed21b8" providerId="ADAL" clId="{FA8B6CEA-BBC4-4D95-AC76-4E367A7B9655}" dt="2023-07-13T08:37:37.337" v="221"/>
          <ac:spMkLst>
            <pc:docMk/>
            <pc:sldMk cId="4017404470" sldId="392"/>
            <ac:spMk id="46" creationId="{F56F5174-31D9-4DBB-AAB7-A1FD7BDB1352}"/>
          </ac:spMkLst>
        </pc:spChg>
        <pc:spChg chg="add del">
          <ac:chgData name="SALMON Isabelle" userId="f967d878-aa11-4f92-ada9-395e31ed21b8" providerId="ADAL" clId="{FA8B6CEA-BBC4-4D95-AC76-4E367A7B9655}" dt="2023-07-13T08:37:37.337" v="221"/>
          <ac:spMkLst>
            <pc:docMk/>
            <pc:sldMk cId="4017404470" sldId="392"/>
            <ac:spMk id="50" creationId="{F9A95BEE-6BB1-4A28-A8E6-A34B2E42EF87}"/>
          </ac:spMkLst>
        </pc:spChg>
        <pc:picChg chg="add del">
          <ac:chgData name="SALMON Isabelle" userId="f967d878-aa11-4f92-ada9-395e31ed21b8" providerId="ADAL" clId="{FA8B6CEA-BBC4-4D95-AC76-4E367A7B9655}" dt="2023-07-13T08:37:37.337" v="221"/>
          <ac:picMkLst>
            <pc:docMk/>
            <pc:sldMk cId="4017404470" sldId="392"/>
            <ac:picMk id="48" creationId="{AE113210-7872-481A-ADE6-3A05CCAF5EB2}"/>
          </ac:picMkLst>
        </pc:picChg>
      </pc:sldChg>
      <pc:sldChg chg="add del">
        <pc:chgData name="SALMON Isabelle" userId="f967d878-aa11-4f92-ada9-395e31ed21b8" providerId="ADAL" clId="{FA8B6CEA-BBC4-4D95-AC76-4E367A7B9655}" dt="2023-07-18T08:22:31.650" v="4238" actId="47"/>
        <pc:sldMkLst>
          <pc:docMk/>
          <pc:sldMk cId="1227950661" sldId="447"/>
        </pc:sldMkLst>
      </pc:sldChg>
      <pc:sldChg chg="addSp delSp del delDesignElem">
        <pc:chgData name="SALMON Isabelle" userId="f967d878-aa11-4f92-ada9-395e31ed21b8" providerId="ADAL" clId="{FA8B6CEA-BBC4-4D95-AC76-4E367A7B9655}" dt="2023-07-13T13:36:44.369" v="880" actId="2696"/>
        <pc:sldMkLst>
          <pc:docMk/>
          <pc:sldMk cId="2949887140" sldId="453"/>
        </pc:sldMkLst>
        <pc:spChg chg="add del">
          <ac:chgData name="SALMON Isabelle" userId="f967d878-aa11-4f92-ada9-395e31ed21b8" providerId="ADAL" clId="{FA8B6CEA-BBC4-4D95-AC76-4E367A7B9655}" dt="2023-07-13T08:37:37.337" v="221"/>
          <ac:spMkLst>
            <pc:docMk/>
            <pc:sldMk cId="2949887140" sldId="453"/>
            <ac:spMk id="69" creationId="{B05E4F47-B148-49E0-B472-BBF149315524}"/>
          </ac:spMkLst>
        </pc:spChg>
        <pc:spChg chg="add del">
          <ac:chgData name="SALMON Isabelle" userId="f967d878-aa11-4f92-ada9-395e31ed21b8" providerId="ADAL" clId="{FA8B6CEA-BBC4-4D95-AC76-4E367A7B9655}" dt="2023-07-13T08:37:37.337" v="221"/>
          <ac:spMkLst>
            <pc:docMk/>
            <pc:sldMk cId="2949887140" sldId="453"/>
            <ac:spMk id="73" creationId="{684BF3E1-C321-4F38-85CF-FEBBEEC15E2D}"/>
          </ac:spMkLst>
        </pc:spChg>
        <pc:picChg chg="add del">
          <ac:chgData name="SALMON Isabelle" userId="f967d878-aa11-4f92-ada9-395e31ed21b8" providerId="ADAL" clId="{FA8B6CEA-BBC4-4D95-AC76-4E367A7B9655}" dt="2023-07-13T08:37:37.337" v="221"/>
          <ac:picMkLst>
            <pc:docMk/>
            <pc:sldMk cId="2949887140" sldId="453"/>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4216237061" sldId="464"/>
        </pc:sldMkLst>
        <pc:spChg chg="add del">
          <ac:chgData name="SALMON Isabelle" userId="f967d878-aa11-4f92-ada9-395e31ed21b8" providerId="ADAL" clId="{FA8B6CEA-BBC4-4D95-AC76-4E367A7B9655}" dt="2023-07-13T08:37:37.337" v="221"/>
          <ac:spMkLst>
            <pc:docMk/>
            <pc:sldMk cId="4216237061" sldId="464"/>
            <ac:spMk id="69" creationId="{B05E4F47-B148-49E0-B472-BBF149315524}"/>
          </ac:spMkLst>
        </pc:spChg>
        <pc:spChg chg="add del">
          <ac:chgData name="SALMON Isabelle" userId="f967d878-aa11-4f92-ada9-395e31ed21b8" providerId="ADAL" clId="{FA8B6CEA-BBC4-4D95-AC76-4E367A7B9655}" dt="2023-07-13T08:37:37.337" v="221"/>
          <ac:spMkLst>
            <pc:docMk/>
            <pc:sldMk cId="4216237061" sldId="464"/>
            <ac:spMk id="73" creationId="{684BF3E1-C321-4F38-85CF-FEBBEEC15E2D}"/>
          </ac:spMkLst>
        </pc:spChg>
        <pc:picChg chg="add del">
          <ac:chgData name="SALMON Isabelle" userId="f967d878-aa11-4f92-ada9-395e31ed21b8" providerId="ADAL" clId="{FA8B6CEA-BBC4-4D95-AC76-4E367A7B9655}" dt="2023-07-13T08:37:37.337" v="221"/>
          <ac:picMkLst>
            <pc:docMk/>
            <pc:sldMk cId="4216237061" sldId="464"/>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930527376" sldId="466"/>
        </pc:sldMkLst>
        <pc:spChg chg="add del">
          <ac:chgData name="SALMON Isabelle" userId="f967d878-aa11-4f92-ada9-395e31ed21b8" providerId="ADAL" clId="{FA8B6CEA-BBC4-4D95-AC76-4E367A7B9655}" dt="2023-07-13T08:37:37.337" v="221"/>
          <ac:spMkLst>
            <pc:docMk/>
            <pc:sldMk cId="930527376" sldId="466"/>
            <ac:spMk id="69" creationId="{B05E4F47-B148-49E0-B472-BBF149315524}"/>
          </ac:spMkLst>
        </pc:spChg>
        <pc:spChg chg="add del">
          <ac:chgData name="SALMON Isabelle" userId="f967d878-aa11-4f92-ada9-395e31ed21b8" providerId="ADAL" clId="{FA8B6CEA-BBC4-4D95-AC76-4E367A7B9655}" dt="2023-07-13T08:37:37.337" v="221"/>
          <ac:spMkLst>
            <pc:docMk/>
            <pc:sldMk cId="930527376" sldId="466"/>
            <ac:spMk id="73" creationId="{684BF3E1-C321-4F38-85CF-FEBBEEC15E2D}"/>
          </ac:spMkLst>
        </pc:spChg>
        <pc:picChg chg="add del">
          <ac:chgData name="SALMON Isabelle" userId="f967d878-aa11-4f92-ada9-395e31ed21b8" providerId="ADAL" clId="{FA8B6CEA-BBC4-4D95-AC76-4E367A7B9655}" dt="2023-07-13T08:37:37.337" v="221"/>
          <ac:picMkLst>
            <pc:docMk/>
            <pc:sldMk cId="930527376" sldId="466"/>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1295145215" sldId="468"/>
        </pc:sldMkLst>
        <pc:spChg chg="add del">
          <ac:chgData name="SALMON Isabelle" userId="f967d878-aa11-4f92-ada9-395e31ed21b8" providerId="ADAL" clId="{FA8B6CEA-BBC4-4D95-AC76-4E367A7B9655}" dt="2023-07-13T08:37:37.337" v="221"/>
          <ac:spMkLst>
            <pc:docMk/>
            <pc:sldMk cId="1295145215" sldId="468"/>
            <ac:spMk id="69" creationId="{B05E4F47-B148-49E0-B472-BBF149315524}"/>
          </ac:spMkLst>
        </pc:spChg>
        <pc:spChg chg="add del">
          <ac:chgData name="SALMON Isabelle" userId="f967d878-aa11-4f92-ada9-395e31ed21b8" providerId="ADAL" clId="{FA8B6CEA-BBC4-4D95-AC76-4E367A7B9655}" dt="2023-07-13T08:37:37.337" v="221"/>
          <ac:spMkLst>
            <pc:docMk/>
            <pc:sldMk cId="1295145215" sldId="468"/>
            <ac:spMk id="73" creationId="{684BF3E1-C321-4F38-85CF-FEBBEEC15E2D}"/>
          </ac:spMkLst>
        </pc:spChg>
        <pc:picChg chg="add del">
          <ac:chgData name="SALMON Isabelle" userId="f967d878-aa11-4f92-ada9-395e31ed21b8" providerId="ADAL" clId="{FA8B6CEA-BBC4-4D95-AC76-4E367A7B9655}" dt="2023-07-13T08:37:37.337" v="221"/>
          <ac:picMkLst>
            <pc:docMk/>
            <pc:sldMk cId="1295145215" sldId="468"/>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3918931990" sldId="470"/>
        </pc:sldMkLst>
        <pc:spChg chg="add del">
          <ac:chgData name="SALMON Isabelle" userId="f967d878-aa11-4f92-ada9-395e31ed21b8" providerId="ADAL" clId="{FA8B6CEA-BBC4-4D95-AC76-4E367A7B9655}" dt="2023-07-13T08:37:37.337" v="221"/>
          <ac:spMkLst>
            <pc:docMk/>
            <pc:sldMk cId="3918931990" sldId="470"/>
            <ac:spMk id="69" creationId="{B05E4F47-B148-49E0-B472-BBF149315524}"/>
          </ac:spMkLst>
        </pc:spChg>
        <pc:spChg chg="add del">
          <ac:chgData name="SALMON Isabelle" userId="f967d878-aa11-4f92-ada9-395e31ed21b8" providerId="ADAL" clId="{FA8B6CEA-BBC4-4D95-AC76-4E367A7B9655}" dt="2023-07-13T08:37:37.337" v="221"/>
          <ac:spMkLst>
            <pc:docMk/>
            <pc:sldMk cId="3918931990" sldId="470"/>
            <ac:spMk id="73" creationId="{684BF3E1-C321-4F38-85CF-FEBBEEC15E2D}"/>
          </ac:spMkLst>
        </pc:spChg>
        <pc:picChg chg="add del">
          <ac:chgData name="SALMON Isabelle" userId="f967d878-aa11-4f92-ada9-395e31ed21b8" providerId="ADAL" clId="{FA8B6CEA-BBC4-4D95-AC76-4E367A7B9655}" dt="2023-07-13T08:37:37.337" v="221"/>
          <ac:picMkLst>
            <pc:docMk/>
            <pc:sldMk cId="3918931990" sldId="470"/>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4205569359" sldId="472"/>
        </pc:sldMkLst>
        <pc:spChg chg="add del">
          <ac:chgData name="SALMON Isabelle" userId="f967d878-aa11-4f92-ada9-395e31ed21b8" providerId="ADAL" clId="{FA8B6CEA-BBC4-4D95-AC76-4E367A7B9655}" dt="2023-07-13T08:37:37.337" v="221"/>
          <ac:spMkLst>
            <pc:docMk/>
            <pc:sldMk cId="4205569359" sldId="472"/>
            <ac:spMk id="69" creationId="{B05E4F47-B148-49E0-B472-BBF149315524}"/>
          </ac:spMkLst>
        </pc:spChg>
        <pc:spChg chg="add del">
          <ac:chgData name="SALMON Isabelle" userId="f967d878-aa11-4f92-ada9-395e31ed21b8" providerId="ADAL" clId="{FA8B6CEA-BBC4-4D95-AC76-4E367A7B9655}" dt="2023-07-13T08:37:37.337" v="221"/>
          <ac:spMkLst>
            <pc:docMk/>
            <pc:sldMk cId="4205569359" sldId="472"/>
            <ac:spMk id="73" creationId="{684BF3E1-C321-4F38-85CF-FEBBEEC15E2D}"/>
          </ac:spMkLst>
        </pc:spChg>
        <pc:picChg chg="add del">
          <ac:chgData name="SALMON Isabelle" userId="f967d878-aa11-4f92-ada9-395e31ed21b8" providerId="ADAL" clId="{FA8B6CEA-BBC4-4D95-AC76-4E367A7B9655}" dt="2023-07-13T08:37:37.337" v="221"/>
          <ac:picMkLst>
            <pc:docMk/>
            <pc:sldMk cId="4205569359" sldId="472"/>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4087623998" sldId="474"/>
        </pc:sldMkLst>
        <pc:spChg chg="add del">
          <ac:chgData name="SALMON Isabelle" userId="f967d878-aa11-4f92-ada9-395e31ed21b8" providerId="ADAL" clId="{FA8B6CEA-BBC4-4D95-AC76-4E367A7B9655}" dt="2023-07-13T08:37:37.337" v="221"/>
          <ac:spMkLst>
            <pc:docMk/>
            <pc:sldMk cId="4087623998" sldId="474"/>
            <ac:spMk id="69" creationId="{B05E4F47-B148-49E0-B472-BBF149315524}"/>
          </ac:spMkLst>
        </pc:spChg>
        <pc:spChg chg="add del">
          <ac:chgData name="SALMON Isabelle" userId="f967d878-aa11-4f92-ada9-395e31ed21b8" providerId="ADAL" clId="{FA8B6CEA-BBC4-4D95-AC76-4E367A7B9655}" dt="2023-07-13T08:37:37.337" v="221"/>
          <ac:spMkLst>
            <pc:docMk/>
            <pc:sldMk cId="4087623998" sldId="474"/>
            <ac:spMk id="73" creationId="{684BF3E1-C321-4F38-85CF-FEBBEEC15E2D}"/>
          </ac:spMkLst>
        </pc:spChg>
        <pc:picChg chg="add del">
          <ac:chgData name="SALMON Isabelle" userId="f967d878-aa11-4f92-ada9-395e31ed21b8" providerId="ADAL" clId="{FA8B6CEA-BBC4-4D95-AC76-4E367A7B9655}" dt="2023-07-13T08:37:37.337" v="221"/>
          <ac:picMkLst>
            <pc:docMk/>
            <pc:sldMk cId="4087623998" sldId="474"/>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1320173254" sldId="476"/>
        </pc:sldMkLst>
        <pc:spChg chg="add del">
          <ac:chgData name="SALMON Isabelle" userId="f967d878-aa11-4f92-ada9-395e31ed21b8" providerId="ADAL" clId="{FA8B6CEA-BBC4-4D95-AC76-4E367A7B9655}" dt="2023-07-13T08:37:37.337" v="221"/>
          <ac:spMkLst>
            <pc:docMk/>
            <pc:sldMk cId="1320173254" sldId="476"/>
            <ac:spMk id="69" creationId="{B05E4F47-B148-49E0-B472-BBF149315524}"/>
          </ac:spMkLst>
        </pc:spChg>
        <pc:spChg chg="add del">
          <ac:chgData name="SALMON Isabelle" userId="f967d878-aa11-4f92-ada9-395e31ed21b8" providerId="ADAL" clId="{FA8B6CEA-BBC4-4D95-AC76-4E367A7B9655}" dt="2023-07-13T08:37:37.337" v="221"/>
          <ac:spMkLst>
            <pc:docMk/>
            <pc:sldMk cId="1320173254" sldId="476"/>
            <ac:spMk id="73" creationId="{684BF3E1-C321-4F38-85CF-FEBBEEC15E2D}"/>
          </ac:spMkLst>
        </pc:spChg>
        <pc:picChg chg="add del">
          <ac:chgData name="SALMON Isabelle" userId="f967d878-aa11-4f92-ada9-395e31ed21b8" providerId="ADAL" clId="{FA8B6CEA-BBC4-4D95-AC76-4E367A7B9655}" dt="2023-07-13T08:37:37.337" v="221"/>
          <ac:picMkLst>
            <pc:docMk/>
            <pc:sldMk cId="1320173254" sldId="476"/>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4067323620" sldId="478"/>
        </pc:sldMkLst>
        <pc:spChg chg="add del">
          <ac:chgData name="SALMON Isabelle" userId="f967d878-aa11-4f92-ada9-395e31ed21b8" providerId="ADAL" clId="{FA8B6CEA-BBC4-4D95-AC76-4E367A7B9655}" dt="2023-07-13T08:37:37.337" v="221"/>
          <ac:spMkLst>
            <pc:docMk/>
            <pc:sldMk cId="4067323620" sldId="478"/>
            <ac:spMk id="69" creationId="{B05E4F47-B148-49E0-B472-BBF149315524}"/>
          </ac:spMkLst>
        </pc:spChg>
        <pc:spChg chg="add del">
          <ac:chgData name="SALMON Isabelle" userId="f967d878-aa11-4f92-ada9-395e31ed21b8" providerId="ADAL" clId="{FA8B6CEA-BBC4-4D95-AC76-4E367A7B9655}" dt="2023-07-13T08:37:37.337" v="221"/>
          <ac:spMkLst>
            <pc:docMk/>
            <pc:sldMk cId="4067323620" sldId="478"/>
            <ac:spMk id="73" creationId="{684BF3E1-C321-4F38-85CF-FEBBEEC15E2D}"/>
          </ac:spMkLst>
        </pc:spChg>
        <pc:picChg chg="add del">
          <ac:chgData name="SALMON Isabelle" userId="f967d878-aa11-4f92-ada9-395e31ed21b8" providerId="ADAL" clId="{FA8B6CEA-BBC4-4D95-AC76-4E367A7B9655}" dt="2023-07-13T08:37:37.337" v="221"/>
          <ac:picMkLst>
            <pc:docMk/>
            <pc:sldMk cId="4067323620" sldId="478"/>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4003266335" sldId="480"/>
        </pc:sldMkLst>
        <pc:spChg chg="add del">
          <ac:chgData name="SALMON Isabelle" userId="f967d878-aa11-4f92-ada9-395e31ed21b8" providerId="ADAL" clId="{FA8B6CEA-BBC4-4D95-AC76-4E367A7B9655}" dt="2023-07-13T08:37:37.337" v="221"/>
          <ac:spMkLst>
            <pc:docMk/>
            <pc:sldMk cId="4003266335" sldId="480"/>
            <ac:spMk id="69" creationId="{B05E4F47-B148-49E0-B472-BBF149315524}"/>
          </ac:spMkLst>
        </pc:spChg>
        <pc:spChg chg="add del">
          <ac:chgData name="SALMON Isabelle" userId="f967d878-aa11-4f92-ada9-395e31ed21b8" providerId="ADAL" clId="{FA8B6CEA-BBC4-4D95-AC76-4E367A7B9655}" dt="2023-07-13T08:37:37.337" v="221"/>
          <ac:spMkLst>
            <pc:docMk/>
            <pc:sldMk cId="4003266335" sldId="480"/>
            <ac:spMk id="73" creationId="{684BF3E1-C321-4F38-85CF-FEBBEEC15E2D}"/>
          </ac:spMkLst>
        </pc:spChg>
        <pc:picChg chg="add del">
          <ac:chgData name="SALMON Isabelle" userId="f967d878-aa11-4f92-ada9-395e31ed21b8" providerId="ADAL" clId="{FA8B6CEA-BBC4-4D95-AC76-4E367A7B9655}" dt="2023-07-13T08:37:37.337" v="221"/>
          <ac:picMkLst>
            <pc:docMk/>
            <pc:sldMk cId="4003266335" sldId="480"/>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1716137698" sldId="482"/>
        </pc:sldMkLst>
        <pc:spChg chg="add del">
          <ac:chgData name="SALMON Isabelle" userId="f967d878-aa11-4f92-ada9-395e31ed21b8" providerId="ADAL" clId="{FA8B6CEA-BBC4-4D95-AC76-4E367A7B9655}" dt="2023-07-13T08:37:37.337" v="221"/>
          <ac:spMkLst>
            <pc:docMk/>
            <pc:sldMk cId="1716137698" sldId="482"/>
            <ac:spMk id="69" creationId="{B05E4F47-B148-49E0-B472-BBF149315524}"/>
          </ac:spMkLst>
        </pc:spChg>
        <pc:spChg chg="add del">
          <ac:chgData name="SALMON Isabelle" userId="f967d878-aa11-4f92-ada9-395e31ed21b8" providerId="ADAL" clId="{FA8B6CEA-BBC4-4D95-AC76-4E367A7B9655}" dt="2023-07-13T08:37:37.337" v="221"/>
          <ac:spMkLst>
            <pc:docMk/>
            <pc:sldMk cId="1716137698" sldId="482"/>
            <ac:spMk id="73" creationId="{684BF3E1-C321-4F38-85CF-FEBBEEC15E2D}"/>
          </ac:spMkLst>
        </pc:spChg>
        <pc:picChg chg="add del">
          <ac:chgData name="SALMON Isabelle" userId="f967d878-aa11-4f92-ada9-395e31ed21b8" providerId="ADAL" clId="{FA8B6CEA-BBC4-4D95-AC76-4E367A7B9655}" dt="2023-07-13T08:37:37.337" v="221"/>
          <ac:picMkLst>
            <pc:docMk/>
            <pc:sldMk cId="1716137698" sldId="482"/>
            <ac:picMk id="71" creationId="{7A2CE8EB-F719-4F84-9E91-F538438CAC76}"/>
          </ac:picMkLst>
        </pc:picChg>
      </pc:sldChg>
      <pc:sldChg chg="del">
        <pc:chgData name="SALMON Isabelle" userId="f967d878-aa11-4f92-ada9-395e31ed21b8" providerId="ADAL" clId="{FA8B6CEA-BBC4-4D95-AC76-4E367A7B9655}" dt="2023-07-13T13:36:44.369" v="880" actId="2696"/>
        <pc:sldMkLst>
          <pc:docMk/>
          <pc:sldMk cId="4062355319" sldId="486"/>
        </pc:sldMkLst>
      </pc:sldChg>
      <pc:sldChg chg="addSp delSp modSp mod addCm">
        <pc:chgData name="SALMON Isabelle" userId="f967d878-aa11-4f92-ada9-395e31ed21b8" providerId="ADAL" clId="{FA8B6CEA-BBC4-4D95-AC76-4E367A7B9655}" dt="2023-07-17T12:22:22.139" v="3468" actId="20577"/>
        <pc:sldMkLst>
          <pc:docMk/>
          <pc:sldMk cId="1917777267" sldId="493"/>
        </pc:sldMkLst>
        <pc:spChg chg="mod">
          <ac:chgData name="SALMON Isabelle" userId="f967d878-aa11-4f92-ada9-395e31ed21b8" providerId="ADAL" clId="{FA8B6CEA-BBC4-4D95-AC76-4E367A7B9655}" dt="2023-07-13T14:15:50.565" v="1247" actId="1076"/>
          <ac:spMkLst>
            <pc:docMk/>
            <pc:sldMk cId="1917777267" sldId="493"/>
            <ac:spMk id="4" creationId="{2F710B65-EDA9-4E73-B369-23EA5C46F987}"/>
          </ac:spMkLst>
        </pc:spChg>
        <pc:spChg chg="mod">
          <ac:chgData name="SALMON Isabelle" userId="f967d878-aa11-4f92-ada9-395e31ed21b8" providerId="ADAL" clId="{FA8B6CEA-BBC4-4D95-AC76-4E367A7B9655}" dt="2023-07-14T09:05:38.851" v="1764" actId="20577"/>
          <ac:spMkLst>
            <pc:docMk/>
            <pc:sldMk cId="1917777267" sldId="493"/>
            <ac:spMk id="11" creationId="{B3147EEB-0174-4BAC-A89B-F52AD2CE5A5D}"/>
          </ac:spMkLst>
        </pc:spChg>
        <pc:spChg chg="del mod">
          <ac:chgData name="SALMON Isabelle" userId="f967d878-aa11-4f92-ada9-395e31ed21b8" providerId="ADAL" clId="{FA8B6CEA-BBC4-4D95-AC76-4E367A7B9655}" dt="2023-07-13T14:03:08.501" v="1067"/>
          <ac:spMkLst>
            <pc:docMk/>
            <pc:sldMk cId="1917777267" sldId="493"/>
            <ac:spMk id="15" creationId="{B3678153-F014-46CC-A857-2CD2606257D7}"/>
          </ac:spMkLst>
        </pc:spChg>
        <pc:graphicFrameChg chg="add mod modGraphic">
          <ac:chgData name="SALMON Isabelle" userId="f967d878-aa11-4f92-ada9-395e31ed21b8" providerId="ADAL" clId="{FA8B6CEA-BBC4-4D95-AC76-4E367A7B9655}" dt="2023-07-13T14:15:27.645" v="1244" actId="1076"/>
          <ac:graphicFrameMkLst>
            <pc:docMk/>
            <pc:sldMk cId="1917777267" sldId="493"/>
            <ac:graphicFrameMk id="3" creationId="{DAA45E00-3830-4A3E-6D9C-A17B4B1FB07A}"/>
          </ac:graphicFrameMkLst>
        </pc:graphicFrameChg>
        <pc:graphicFrameChg chg="mod">
          <ac:chgData name="SALMON Isabelle" userId="f967d878-aa11-4f92-ada9-395e31ed21b8" providerId="ADAL" clId="{FA8B6CEA-BBC4-4D95-AC76-4E367A7B9655}" dt="2023-07-17T12:22:22.139" v="3468" actId="20577"/>
          <ac:graphicFrameMkLst>
            <pc:docMk/>
            <pc:sldMk cId="1917777267" sldId="493"/>
            <ac:graphicFrameMk id="6" creationId="{8F736C25-7D29-4605-85DA-4D38518D0AB5}"/>
          </ac:graphicFrameMkLst>
        </pc:graphicFrameChg>
        <pc:graphicFrameChg chg="mod modGraphic">
          <ac:chgData name="SALMON Isabelle" userId="f967d878-aa11-4f92-ada9-395e31ed21b8" providerId="ADAL" clId="{FA8B6CEA-BBC4-4D95-AC76-4E367A7B9655}" dt="2023-07-13T14:05:40.288" v="1074" actId="207"/>
          <ac:graphicFrameMkLst>
            <pc:docMk/>
            <pc:sldMk cId="1917777267" sldId="493"/>
            <ac:graphicFrameMk id="20" creationId="{AE271782-7FF1-41E3-B896-7A3A3BAA6151}"/>
          </ac:graphicFrameMkLst>
        </pc:graphicFrameChg>
        <pc:picChg chg="del mod">
          <ac:chgData name="SALMON Isabelle" userId="f967d878-aa11-4f92-ada9-395e31ed21b8" providerId="ADAL" clId="{FA8B6CEA-BBC4-4D95-AC76-4E367A7B9655}" dt="2023-07-13T13:30:48.391" v="866" actId="478"/>
          <ac:picMkLst>
            <pc:docMk/>
            <pc:sldMk cId="1917777267" sldId="493"/>
            <ac:picMk id="13" creationId="{D6746AC8-4EC8-47B8-9F15-88D39A9F4923}"/>
          </ac:picMkLst>
        </pc:picChg>
        <pc:picChg chg="del">
          <ac:chgData name="SALMON Isabelle" userId="f967d878-aa11-4f92-ada9-395e31ed21b8" providerId="ADAL" clId="{FA8B6CEA-BBC4-4D95-AC76-4E367A7B9655}" dt="2023-07-13T14:14:50.695" v="1234" actId="478"/>
          <ac:picMkLst>
            <pc:docMk/>
            <pc:sldMk cId="1917777267" sldId="493"/>
            <ac:picMk id="16" creationId="{451B4C1A-BB21-4A7C-A7E9-FC0ECE5F3FC8}"/>
          </ac:picMkLst>
        </pc:picChg>
      </pc:sldChg>
      <pc:sldChg chg="addSp modSp mod">
        <pc:chgData name="SALMON Isabelle" userId="f967d878-aa11-4f92-ada9-395e31ed21b8" providerId="ADAL" clId="{FA8B6CEA-BBC4-4D95-AC76-4E367A7B9655}" dt="2023-07-13T09:07:10.133" v="414" actId="20577"/>
        <pc:sldMkLst>
          <pc:docMk/>
          <pc:sldMk cId="2680099153" sldId="505"/>
        </pc:sldMkLst>
        <pc:spChg chg="mod">
          <ac:chgData name="SALMON Isabelle" userId="f967d878-aa11-4f92-ada9-395e31ed21b8" providerId="ADAL" clId="{FA8B6CEA-BBC4-4D95-AC76-4E367A7B9655}" dt="2023-07-13T09:04:27.586" v="351" actId="20577"/>
          <ac:spMkLst>
            <pc:docMk/>
            <pc:sldMk cId="2680099153" sldId="505"/>
            <ac:spMk id="2" creationId="{566309B2-AA22-4754-B1B9-08CA309DAE19}"/>
          </ac:spMkLst>
        </pc:spChg>
        <pc:spChg chg="add mod">
          <ac:chgData name="SALMON Isabelle" userId="f967d878-aa11-4f92-ada9-395e31ed21b8" providerId="ADAL" clId="{FA8B6CEA-BBC4-4D95-AC76-4E367A7B9655}" dt="2023-07-13T09:04:19.742" v="349" actId="1076"/>
          <ac:spMkLst>
            <pc:docMk/>
            <pc:sldMk cId="2680099153" sldId="505"/>
            <ac:spMk id="3" creationId="{3528C384-0CB1-233C-7E6C-211F7997FC70}"/>
          </ac:spMkLst>
        </pc:spChg>
        <pc:spChg chg="mod">
          <ac:chgData name="SALMON Isabelle" userId="f967d878-aa11-4f92-ada9-395e31ed21b8" providerId="ADAL" clId="{FA8B6CEA-BBC4-4D95-AC76-4E367A7B9655}" dt="2023-07-13T08:59:24.693" v="272" actId="122"/>
          <ac:spMkLst>
            <pc:docMk/>
            <pc:sldMk cId="2680099153" sldId="505"/>
            <ac:spMk id="5" creationId="{E9D32ECE-07E9-4559-ADCC-2D29BCECE34F}"/>
          </ac:spMkLst>
        </pc:spChg>
        <pc:spChg chg="mod">
          <ac:chgData name="SALMON Isabelle" userId="f967d878-aa11-4f92-ada9-395e31ed21b8" providerId="ADAL" clId="{FA8B6CEA-BBC4-4D95-AC76-4E367A7B9655}" dt="2023-07-13T09:03:26.390" v="293" actId="20577"/>
          <ac:spMkLst>
            <pc:docMk/>
            <pc:sldMk cId="2680099153" sldId="505"/>
            <ac:spMk id="10" creationId="{2D23C2C4-4DC4-4265-A6E7-539828EA1C33}"/>
          </ac:spMkLst>
        </pc:spChg>
        <pc:grpChg chg="mod">
          <ac:chgData name="SALMON Isabelle" userId="f967d878-aa11-4f92-ada9-395e31ed21b8" providerId="ADAL" clId="{FA8B6CEA-BBC4-4D95-AC76-4E367A7B9655}" dt="2023-07-13T08:59:17.360" v="271" actId="1076"/>
          <ac:grpSpMkLst>
            <pc:docMk/>
            <pc:sldMk cId="2680099153" sldId="505"/>
            <ac:grpSpMk id="18" creationId="{3DC83A07-C982-3806-47F0-4C5BBEF67992}"/>
          </ac:grpSpMkLst>
        </pc:grpChg>
        <pc:graphicFrameChg chg="mod">
          <ac:chgData name="SALMON Isabelle" userId="f967d878-aa11-4f92-ada9-395e31ed21b8" providerId="ADAL" clId="{FA8B6CEA-BBC4-4D95-AC76-4E367A7B9655}" dt="2023-07-13T09:07:10.133" v="414" actId="20577"/>
          <ac:graphicFrameMkLst>
            <pc:docMk/>
            <pc:sldMk cId="2680099153" sldId="505"/>
            <ac:graphicFrameMk id="21" creationId="{2697FCD6-3C27-9A8A-D10D-D975C1429F50}"/>
          </ac:graphicFrameMkLst>
        </pc:graphicFrameChg>
      </pc:sldChg>
      <pc:sldChg chg="del">
        <pc:chgData name="SALMON Isabelle" userId="f967d878-aa11-4f92-ada9-395e31ed21b8" providerId="ADAL" clId="{FA8B6CEA-BBC4-4D95-AC76-4E367A7B9655}" dt="2023-07-13T09:08:09.022" v="415" actId="2696"/>
        <pc:sldMkLst>
          <pc:docMk/>
          <pc:sldMk cId="1239141609" sldId="507"/>
        </pc:sldMkLst>
      </pc:sldChg>
      <pc:sldChg chg="addSp delSp modSp del mod">
        <pc:chgData name="SALMON Isabelle" userId="f967d878-aa11-4f92-ada9-395e31ed21b8" providerId="ADAL" clId="{FA8B6CEA-BBC4-4D95-AC76-4E367A7B9655}" dt="2023-07-13T08:26:38.805" v="116" actId="2696"/>
        <pc:sldMkLst>
          <pc:docMk/>
          <pc:sldMk cId="3545492008" sldId="508"/>
        </pc:sldMkLst>
        <pc:spChg chg="mod">
          <ac:chgData name="SALMON Isabelle" userId="f967d878-aa11-4f92-ada9-395e31ed21b8" providerId="ADAL" clId="{FA8B6CEA-BBC4-4D95-AC76-4E367A7B9655}" dt="2023-07-13T08:24:05.414" v="66" actId="26606"/>
          <ac:spMkLst>
            <pc:docMk/>
            <pc:sldMk cId="3545492008" sldId="508"/>
            <ac:spMk id="2" creationId="{67D426BA-4BB5-456D-B700-97990BEB55E7}"/>
          </ac:spMkLst>
        </pc:spChg>
        <pc:spChg chg="mod">
          <ac:chgData name="SALMON Isabelle" userId="f967d878-aa11-4f92-ada9-395e31ed21b8" providerId="ADAL" clId="{FA8B6CEA-BBC4-4D95-AC76-4E367A7B9655}" dt="2023-07-13T08:24:17.505" v="75" actId="20577"/>
          <ac:spMkLst>
            <pc:docMk/>
            <pc:sldMk cId="3545492008" sldId="508"/>
            <ac:spMk id="3" creationId="{03207333-D8D1-48BD-92F5-4B82B9CF8B6C}"/>
          </ac:spMkLst>
        </pc:spChg>
        <pc:spChg chg="del">
          <ac:chgData name="SALMON Isabelle" userId="f967d878-aa11-4f92-ada9-395e31ed21b8" providerId="ADAL" clId="{FA8B6CEA-BBC4-4D95-AC76-4E367A7B9655}" dt="2023-07-13T08:17:13.836" v="26" actId="26606"/>
          <ac:spMkLst>
            <pc:docMk/>
            <pc:sldMk cId="3545492008" sldId="508"/>
            <ac:spMk id="25" creationId="{35555856-9970-4BC3-9AA9-6A917F53AFBD}"/>
          </ac:spMkLst>
        </pc:spChg>
        <pc:spChg chg="del">
          <ac:chgData name="SALMON Isabelle" userId="f967d878-aa11-4f92-ada9-395e31ed21b8" providerId="ADAL" clId="{FA8B6CEA-BBC4-4D95-AC76-4E367A7B9655}" dt="2023-07-13T08:17:13.836" v="26" actId="26606"/>
          <ac:spMkLst>
            <pc:docMk/>
            <pc:sldMk cId="3545492008" sldId="508"/>
            <ac:spMk id="29" creationId="{13722DD7-BA73-4776-93A3-94491FEF7260}"/>
          </ac:spMkLst>
        </pc:spChg>
        <pc:spChg chg="add del">
          <ac:chgData name="SALMON Isabelle" userId="f967d878-aa11-4f92-ada9-395e31ed21b8" providerId="ADAL" clId="{FA8B6CEA-BBC4-4D95-AC76-4E367A7B9655}" dt="2023-07-13T08:18:15.196" v="38" actId="26606"/>
          <ac:spMkLst>
            <pc:docMk/>
            <pc:sldMk cId="3545492008" sldId="508"/>
            <ac:spMk id="34" creationId="{521C4EA8-6B83-4338-913D-D75D3C4F34D6}"/>
          </ac:spMkLst>
        </pc:spChg>
        <pc:spChg chg="add del">
          <ac:chgData name="SALMON Isabelle" userId="f967d878-aa11-4f92-ada9-395e31ed21b8" providerId="ADAL" clId="{FA8B6CEA-BBC4-4D95-AC76-4E367A7B9655}" dt="2023-07-13T08:18:15.196" v="38" actId="26606"/>
          <ac:spMkLst>
            <pc:docMk/>
            <pc:sldMk cId="3545492008" sldId="508"/>
            <ac:spMk id="40" creationId="{04357C93-F0CB-4A1C-8F77-4E9063789819}"/>
          </ac:spMkLst>
        </pc:spChg>
        <pc:spChg chg="add del">
          <ac:chgData name="SALMON Isabelle" userId="f967d878-aa11-4f92-ada9-395e31ed21b8" providerId="ADAL" clId="{FA8B6CEA-BBC4-4D95-AC76-4E367A7B9655}" dt="2023-07-13T08:18:15.180" v="37" actId="26606"/>
          <ac:spMkLst>
            <pc:docMk/>
            <pc:sldMk cId="3545492008" sldId="508"/>
            <ac:spMk id="45" creationId="{521C4EA8-6B83-4338-913D-D75D3C4F34D6}"/>
          </ac:spMkLst>
        </pc:spChg>
        <pc:spChg chg="add del">
          <ac:chgData name="SALMON Isabelle" userId="f967d878-aa11-4f92-ada9-395e31ed21b8" providerId="ADAL" clId="{FA8B6CEA-BBC4-4D95-AC76-4E367A7B9655}" dt="2023-07-13T08:18:15.180" v="37" actId="26606"/>
          <ac:spMkLst>
            <pc:docMk/>
            <pc:sldMk cId="3545492008" sldId="508"/>
            <ac:spMk id="51" creationId="{04357C93-F0CB-4A1C-8F77-4E9063789819}"/>
          </ac:spMkLst>
        </pc:spChg>
        <pc:spChg chg="add del">
          <ac:chgData name="SALMON Isabelle" userId="f967d878-aa11-4f92-ada9-395e31ed21b8" providerId="ADAL" clId="{FA8B6CEA-BBC4-4D95-AC76-4E367A7B9655}" dt="2023-07-13T08:23:05.799" v="51" actId="26606"/>
          <ac:spMkLst>
            <pc:docMk/>
            <pc:sldMk cId="3545492008" sldId="508"/>
            <ac:spMk id="52" creationId="{B81933D1-5615-42C7-9C0B-4EB7105CCE2D}"/>
          </ac:spMkLst>
        </pc:spChg>
        <pc:spChg chg="add del">
          <ac:chgData name="SALMON Isabelle" userId="f967d878-aa11-4f92-ada9-395e31ed21b8" providerId="ADAL" clId="{FA8B6CEA-BBC4-4D95-AC76-4E367A7B9655}" dt="2023-07-13T08:23:05.799" v="51" actId="26606"/>
          <ac:spMkLst>
            <pc:docMk/>
            <pc:sldMk cId="3545492008" sldId="508"/>
            <ac:spMk id="53" creationId="{E18F6E8B-15ED-43C7-94BA-91549A651C73}"/>
          </ac:spMkLst>
        </pc:spChg>
        <pc:spChg chg="add del">
          <ac:chgData name="SALMON Isabelle" userId="f967d878-aa11-4f92-ada9-395e31ed21b8" providerId="ADAL" clId="{FA8B6CEA-BBC4-4D95-AC76-4E367A7B9655}" dt="2023-07-13T08:23:05.799" v="51" actId="26606"/>
          <ac:spMkLst>
            <pc:docMk/>
            <pc:sldMk cId="3545492008" sldId="508"/>
            <ac:spMk id="54" creationId="{B089A89A-1E9C-4761-9DFF-53C275FBF870}"/>
          </ac:spMkLst>
        </pc:spChg>
        <pc:spChg chg="add del">
          <ac:chgData name="SALMON Isabelle" userId="f967d878-aa11-4f92-ada9-395e31ed21b8" providerId="ADAL" clId="{FA8B6CEA-BBC4-4D95-AC76-4E367A7B9655}" dt="2023-07-13T08:23:05.799" v="51" actId="26606"/>
          <ac:spMkLst>
            <pc:docMk/>
            <pc:sldMk cId="3545492008" sldId="508"/>
            <ac:spMk id="56" creationId="{19C9EAEA-39D0-4B0E-A0EB-51E7B26740B1}"/>
          </ac:spMkLst>
        </pc:spChg>
        <pc:spChg chg="add del">
          <ac:chgData name="SALMON Isabelle" userId="f967d878-aa11-4f92-ada9-395e31ed21b8" providerId="ADAL" clId="{FA8B6CEA-BBC4-4D95-AC76-4E367A7B9655}" dt="2023-07-13T08:23:46.959" v="60" actId="26606"/>
          <ac:spMkLst>
            <pc:docMk/>
            <pc:sldMk cId="3545492008" sldId="508"/>
            <ac:spMk id="62" creationId="{9180DE06-7362-4888-AADA-7AADD57AC49D}"/>
          </ac:spMkLst>
        </pc:spChg>
        <pc:spChg chg="add del">
          <ac:chgData name="SALMON Isabelle" userId="f967d878-aa11-4f92-ada9-395e31ed21b8" providerId="ADAL" clId="{FA8B6CEA-BBC4-4D95-AC76-4E367A7B9655}" dt="2023-07-13T08:23:46.959" v="60" actId="26606"/>
          <ac:spMkLst>
            <pc:docMk/>
            <pc:sldMk cId="3545492008" sldId="508"/>
            <ac:spMk id="68" creationId="{04357C93-F0CB-4A1C-8F77-4E9063789819}"/>
          </ac:spMkLst>
        </pc:spChg>
        <pc:spChg chg="add del">
          <ac:chgData name="SALMON Isabelle" userId="f967d878-aa11-4f92-ada9-395e31ed21b8" providerId="ADAL" clId="{FA8B6CEA-BBC4-4D95-AC76-4E367A7B9655}" dt="2023-07-13T08:23:40.232" v="57" actId="26606"/>
          <ac:spMkLst>
            <pc:docMk/>
            <pc:sldMk cId="3545492008" sldId="508"/>
            <ac:spMk id="73" creationId="{9180DE06-7362-4888-AADA-7AADD57AC49D}"/>
          </ac:spMkLst>
        </pc:spChg>
        <pc:spChg chg="add del">
          <ac:chgData name="SALMON Isabelle" userId="f967d878-aa11-4f92-ada9-395e31ed21b8" providerId="ADAL" clId="{FA8B6CEA-BBC4-4D95-AC76-4E367A7B9655}" dt="2023-07-13T08:23:40.232" v="57" actId="26606"/>
          <ac:spMkLst>
            <pc:docMk/>
            <pc:sldMk cId="3545492008" sldId="508"/>
            <ac:spMk id="79" creationId="{04357C93-F0CB-4A1C-8F77-4E9063789819}"/>
          </ac:spMkLst>
        </pc:spChg>
        <pc:spChg chg="add del">
          <ac:chgData name="SALMON Isabelle" userId="f967d878-aa11-4f92-ada9-395e31ed21b8" providerId="ADAL" clId="{FA8B6CEA-BBC4-4D95-AC76-4E367A7B9655}" dt="2023-07-13T08:23:46.952" v="59" actId="26606"/>
          <ac:spMkLst>
            <pc:docMk/>
            <pc:sldMk cId="3545492008" sldId="508"/>
            <ac:spMk id="81" creationId="{1574D71B-7917-4BD7-887C-1D652DB0DFC4}"/>
          </ac:spMkLst>
        </pc:spChg>
        <pc:spChg chg="add del">
          <ac:chgData name="SALMON Isabelle" userId="f967d878-aa11-4f92-ada9-395e31ed21b8" providerId="ADAL" clId="{FA8B6CEA-BBC4-4D95-AC76-4E367A7B9655}" dt="2023-07-13T08:23:46.952" v="59" actId="26606"/>
          <ac:spMkLst>
            <pc:docMk/>
            <pc:sldMk cId="3545492008" sldId="508"/>
            <ac:spMk id="82" creationId="{99413ED5-9ED4-4772-BCE4-2BCAE6B12E35}"/>
          </ac:spMkLst>
        </pc:spChg>
        <pc:spChg chg="add del">
          <ac:chgData name="SALMON Isabelle" userId="f967d878-aa11-4f92-ada9-395e31ed21b8" providerId="ADAL" clId="{FA8B6CEA-BBC4-4D95-AC76-4E367A7B9655}" dt="2023-07-13T08:23:46.952" v="59" actId="26606"/>
          <ac:spMkLst>
            <pc:docMk/>
            <pc:sldMk cId="3545492008" sldId="508"/>
            <ac:spMk id="83" creationId="{04357C93-F0CB-4A1C-8F77-4E9063789819}"/>
          </ac:spMkLst>
        </pc:spChg>
        <pc:spChg chg="add del">
          <ac:chgData name="SALMON Isabelle" userId="f967d878-aa11-4f92-ada9-395e31ed21b8" providerId="ADAL" clId="{FA8B6CEA-BBC4-4D95-AC76-4E367A7B9655}" dt="2023-07-13T08:23:46.952" v="59" actId="26606"/>
          <ac:spMkLst>
            <pc:docMk/>
            <pc:sldMk cId="3545492008" sldId="508"/>
            <ac:spMk id="84" creationId="{6CF143E5-57C3-46A3-91A2-EDAA7A8E6A75}"/>
          </ac:spMkLst>
        </pc:spChg>
        <pc:spChg chg="add del">
          <ac:chgData name="SALMON Isabelle" userId="f967d878-aa11-4f92-ada9-395e31ed21b8" providerId="ADAL" clId="{FA8B6CEA-BBC4-4D95-AC76-4E367A7B9655}" dt="2023-07-13T08:24:05.414" v="66" actId="26606"/>
          <ac:spMkLst>
            <pc:docMk/>
            <pc:sldMk cId="3545492008" sldId="508"/>
            <ac:spMk id="86" creationId="{9180DE06-7362-4888-AADA-7AADD57AC49D}"/>
          </ac:spMkLst>
        </pc:spChg>
        <pc:spChg chg="add del">
          <ac:chgData name="SALMON Isabelle" userId="f967d878-aa11-4f92-ada9-395e31ed21b8" providerId="ADAL" clId="{FA8B6CEA-BBC4-4D95-AC76-4E367A7B9655}" dt="2023-07-13T08:24:05.414" v="66" actId="26606"/>
          <ac:spMkLst>
            <pc:docMk/>
            <pc:sldMk cId="3545492008" sldId="508"/>
            <ac:spMk id="88" creationId="{04357C93-F0CB-4A1C-8F77-4E9063789819}"/>
          </ac:spMkLst>
        </pc:spChg>
        <pc:spChg chg="add del">
          <ac:chgData name="SALMON Isabelle" userId="f967d878-aa11-4f92-ada9-395e31ed21b8" providerId="ADAL" clId="{FA8B6CEA-BBC4-4D95-AC76-4E367A7B9655}" dt="2023-07-13T08:24:05.408" v="65" actId="26606"/>
          <ac:spMkLst>
            <pc:docMk/>
            <pc:sldMk cId="3545492008" sldId="508"/>
            <ac:spMk id="93" creationId="{9180DE06-7362-4888-AADA-7AADD57AC49D}"/>
          </ac:spMkLst>
        </pc:spChg>
        <pc:spChg chg="add del">
          <ac:chgData name="SALMON Isabelle" userId="f967d878-aa11-4f92-ada9-395e31ed21b8" providerId="ADAL" clId="{FA8B6CEA-BBC4-4D95-AC76-4E367A7B9655}" dt="2023-07-13T08:24:05.408" v="65" actId="26606"/>
          <ac:spMkLst>
            <pc:docMk/>
            <pc:sldMk cId="3545492008" sldId="508"/>
            <ac:spMk id="99" creationId="{04357C93-F0CB-4A1C-8F77-4E9063789819}"/>
          </ac:spMkLst>
        </pc:spChg>
        <pc:spChg chg="add">
          <ac:chgData name="SALMON Isabelle" userId="f967d878-aa11-4f92-ada9-395e31ed21b8" providerId="ADAL" clId="{FA8B6CEA-BBC4-4D95-AC76-4E367A7B9655}" dt="2023-07-13T08:24:05.414" v="66" actId="26606"/>
          <ac:spMkLst>
            <pc:docMk/>
            <pc:sldMk cId="3545492008" sldId="508"/>
            <ac:spMk id="101" creationId="{1574D71B-7917-4BD7-887C-1D652DB0DFC4}"/>
          </ac:spMkLst>
        </pc:spChg>
        <pc:spChg chg="add">
          <ac:chgData name="SALMON Isabelle" userId="f967d878-aa11-4f92-ada9-395e31ed21b8" providerId="ADAL" clId="{FA8B6CEA-BBC4-4D95-AC76-4E367A7B9655}" dt="2023-07-13T08:24:05.414" v="66" actId="26606"/>
          <ac:spMkLst>
            <pc:docMk/>
            <pc:sldMk cId="3545492008" sldId="508"/>
            <ac:spMk id="102" creationId="{99413ED5-9ED4-4772-BCE4-2BCAE6B12E35}"/>
          </ac:spMkLst>
        </pc:spChg>
        <pc:spChg chg="add">
          <ac:chgData name="SALMON Isabelle" userId="f967d878-aa11-4f92-ada9-395e31ed21b8" providerId="ADAL" clId="{FA8B6CEA-BBC4-4D95-AC76-4E367A7B9655}" dt="2023-07-13T08:24:05.414" v="66" actId="26606"/>
          <ac:spMkLst>
            <pc:docMk/>
            <pc:sldMk cId="3545492008" sldId="508"/>
            <ac:spMk id="103" creationId="{04357C93-F0CB-4A1C-8F77-4E9063789819}"/>
          </ac:spMkLst>
        </pc:spChg>
        <pc:spChg chg="add">
          <ac:chgData name="SALMON Isabelle" userId="f967d878-aa11-4f92-ada9-395e31ed21b8" providerId="ADAL" clId="{FA8B6CEA-BBC4-4D95-AC76-4E367A7B9655}" dt="2023-07-13T08:24:05.414" v="66" actId="26606"/>
          <ac:spMkLst>
            <pc:docMk/>
            <pc:sldMk cId="3545492008" sldId="508"/>
            <ac:spMk id="104" creationId="{6CF143E5-57C3-46A3-91A2-EDAA7A8E6A75}"/>
          </ac:spMkLst>
        </pc:spChg>
        <pc:grpChg chg="add del">
          <ac:chgData name="SALMON Isabelle" userId="f967d878-aa11-4f92-ada9-395e31ed21b8" providerId="ADAL" clId="{FA8B6CEA-BBC4-4D95-AC76-4E367A7B9655}" dt="2023-07-13T08:18:15.196" v="38" actId="26606"/>
          <ac:grpSpMkLst>
            <pc:docMk/>
            <pc:sldMk cId="3545492008" sldId="508"/>
            <ac:grpSpMk id="36" creationId="{3AF6A671-C637-4547-85F4-51B6D1881399}"/>
          </ac:grpSpMkLst>
        </pc:grpChg>
        <pc:grpChg chg="add del">
          <ac:chgData name="SALMON Isabelle" userId="f967d878-aa11-4f92-ada9-395e31ed21b8" providerId="ADAL" clId="{FA8B6CEA-BBC4-4D95-AC76-4E367A7B9655}" dt="2023-07-13T08:18:15.180" v="37" actId="26606"/>
          <ac:grpSpMkLst>
            <pc:docMk/>
            <pc:sldMk cId="3545492008" sldId="508"/>
            <ac:grpSpMk id="47" creationId="{3AF6A671-C637-4547-85F4-51B6D1881399}"/>
          </ac:grpSpMkLst>
        </pc:grpChg>
        <pc:grpChg chg="add del">
          <ac:chgData name="SALMON Isabelle" userId="f967d878-aa11-4f92-ada9-395e31ed21b8" providerId="ADAL" clId="{FA8B6CEA-BBC4-4D95-AC76-4E367A7B9655}" dt="2023-07-13T08:23:05.799" v="51" actId="26606"/>
          <ac:grpSpMkLst>
            <pc:docMk/>
            <pc:sldMk cId="3545492008" sldId="508"/>
            <ac:grpSpMk id="55" creationId="{032D8612-31EB-44CF-A1D0-14FD4C705424}"/>
          </ac:grpSpMkLst>
        </pc:grpChg>
        <pc:grpChg chg="add del">
          <ac:chgData name="SALMON Isabelle" userId="f967d878-aa11-4f92-ada9-395e31ed21b8" providerId="ADAL" clId="{FA8B6CEA-BBC4-4D95-AC76-4E367A7B9655}" dt="2023-07-13T08:23:46.959" v="60" actId="26606"/>
          <ac:grpSpMkLst>
            <pc:docMk/>
            <pc:sldMk cId="3545492008" sldId="508"/>
            <ac:grpSpMk id="64" creationId="{3AF6A671-C637-4547-85F4-51B6D1881399}"/>
          </ac:grpSpMkLst>
        </pc:grpChg>
        <pc:grpChg chg="add del">
          <ac:chgData name="SALMON Isabelle" userId="f967d878-aa11-4f92-ada9-395e31ed21b8" providerId="ADAL" clId="{FA8B6CEA-BBC4-4D95-AC76-4E367A7B9655}" dt="2023-07-13T08:23:40.232" v="57" actId="26606"/>
          <ac:grpSpMkLst>
            <pc:docMk/>
            <pc:sldMk cId="3545492008" sldId="508"/>
            <ac:grpSpMk id="75" creationId="{3AF6A671-C637-4547-85F4-51B6D1881399}"/>
          </ac:grpSpMkLst>
        </pc:grpChg>
        <pc:grpChg chg="add del">
          <ac:chgData name="SALMON Isabelle" userId="f967d878-aa11-4f92-ada9-395e31ed21b8" providerId="ADAL" clId="{FA8B6CEA-BBC4-4D95-AC76-4E367A7B9655}" dt="2023-07-13T08:24:05.414" v="66" actId="26606"/>
          <ac:grpSpMkLst>
            <pc:docMk/>
            <pc:sldMk cId="3545492008" sldId="508"/>
            <ac:grpSpMk id="87" creationId="{3AF6A671-C637-4547-85F4-51B6D1881399}"/>
          </ac:grpSpMkLst>
        </pc:grpChg>
        <pc:grpChg chg="add del">
          <ac:chgData name="SALMON Isabelle" userId="f967d878-aa11-4f92-ada9-395e31ed21b8" providerId="ADAL" clId="{FA8B6CEA-BBC4-4D95-AC76-4E367A7B9655}" dt="2023-07-13T08:24:05.408" v="65" actId="26606"/>
          <ac:grpSpMkLst>
            <pc:docMk/>
            <pc:sldMk cId="3545492008" sldId="508"/>
            <ac:grpSpMk id="95" creationId="{3AF6A671-C637-4547-85F4-51B6D1881399}"/>
          </ac:grpSpMkLst>
        </pc:grpChg>
        <pc:picChg chg="del mod ord">
          <ac:chgData name="SALMON Isabelle" userId="f967d878-aa11-4f92-ada9-395e31ed21b8" providerId="ADAL" clId="{FA8B6CEA-BBC4-4D95-AC76-4E367A7B9655}" dt="2023-07-13T08:22:44.360" v="50" actId="478"/>
          <ac:picMkLst>
            <pc:docMk/>
            <pc:sldMk cId="3545492008" sldId="508"/>
            <ac:picMk id="6" creationId="{0878736F-CCF7-4B6A-92A6-3935C4BAED76}"/>
          </ac:picMkLst>
        </pc:picChg>
        <pc:picChg chg="mod">
          <ac:chgData name="SALMON Isabelle" userId="f967d878-aa11-4f92-ada9-395e31ed21b8" providerId="ADAL" clId="{FA8B6CEA-BBC4-4D95-AC76-4E367A7B9655}" dt="2023-07-13T08:24:05.414" v="66" actId="26606"/>
          <ac:picMkLst>
            <pc:docMk/>
            <pc:sldMk cId="3545492008" sldId="508"/>
            <ac:picMk id="13" creationId="{746F8F20-BB45-4925-A67F-E22FD1409157}"/>
          </ac:picMkLst>
        </pc:picChg>
        <pc:picChg chg="del">
          <ac:chgData name="SALMON Isabelle" userId="f967d878-aa11-4f92-ada9-395e31ed21b8" providerId="ADAL" clId="{FA8B6CEA-BBC4-4D95-AC76-4E367A7B9655}" dt="2023-07-13T08:17:13.836" v="26" actId="26606"/>
          <ac:picMkLst>
            <pc:docMk/>
            <pc:sldMk cId="3545492008" sldId="508"/>
            <ac:picMk id="27" creationId="{7F487851-BFAF-46D8-A1ED-50CAD6E46F59}"/>
          </ac:picMkLst>
        </pc:picChg>
      </pc:sldChg>
      <pc:sldChg chg="addSp delSp del delDesignElem">
        <pc:chgData name="SALMON Isabelle" userId="f967d878-aa11-4f92-ada9-395e31ed21b8" providerId="ADAL" clId="{FA8B6CEA-BBC4-4D95-AC76-4E367A7B9655}" dt="2023-07-13T13:06:35.912" v="841" actId="2696"/>
        <pc:sldMkLst>
          <pc:docMk/>
          <pc:sldMk cId="151774390" sldId="509"/>
        </pc:sldMkLst>
        <pc:spChg chg="add del">
          <ac:chgData name="SALMON Isabelle" userId="f967d878-aa11-4f92-ada9-395e31ed21b8" providerId="ADAL" clId="{FA8B6CEA-BBC4-4D95-AC76-4E367A7B9655}" dt="2023-07-13T08:37:37.337" v="221"/>
          <ac:spMkLst>
            <pc:docMk/>
            <pc:sldMk cId="151774390" sldId="509"/>
            <ac:spMk id="18" creationId="{35555856-9970-4BC3-9AA9-6A917F53AFBD}"/>
          </ac:spMkLst>
        </pc:spChg>
        <pc:spChg chg="add del">
          <ac:chgData name="SALMON Isabelle" userId="f967d878-aa11-4f92-ada9-395e31ed21b8" providerId="ADAL" clId="{FA8B6CEA-BBC4-4D95-AC76-4E367A7B9655}" dt="2023-07-13T08:37:37.337" v="221"/>
          <ac:spMkLst>
            <pc:docMk/>
            <pc:sldMk cId="151774390" sldId="509"/>
            <ac:spMk id="20" creationId="{13722DD7-BA73-4776-93A3-94491FEF7260}"/>
          </ac:spMkLst>
        </pc:spChg>
        <pc:picChg chg="add del">
          <ac:chgData name="SALMON Isabelle" userId="f967d878-aa11-4f92-ada9-395e31ed21b8" providerId="ADAL" clId="{FA8B6CEA-BBC4-4D95-AC76-4E367A7B9655}" dt="2023-07-13T08:37:37.337" v="221"/>
          <ac:picMkLst>
            <pc:docMk/>
            <pc:sldMk cId="151774390" sldId="509"/>
            <ac:picMk id="19" creationId="{7F487851-BFAF-46D8-A1ED-50CAD6E46F59}"/>
          </ac:picMkLst>
        </pc:picChg>
      </pc:sldChg>
      <pc:sldChg chg="addSp delSp del delDesignElem">
        <pc:chgData name="SALMON Isabelle" userId="f967d878-aa11-4f92-ada9-395e31ed21b8" providerId="ADAL" clId="{FA8B6CEA-BBC4-4D95-AC76-4E367A7B9655}" dt="2023-07-13T13:36:44.369" v="880" actId="2696"/>
        <pc:sldMkLst>
          <pc:docMk/>
          <pc:sldMk cId="235560027" sldId="511"/>
        </pc:sldMkLst>
        <pc:spChg chg="add del">
          <ac:chgData name="SALMON Isabelle" userId="f967d878-aa11-4f92-ada9-395e31ed21b8" providerId="ADAL" clId="{FA8B6CEA-BBC4-4D95-AC76-4E367A7B9655}" dt="2023-07-13T08:37:37.337" v="221"/>
          <ac:spMkLst>
            <pc:docMk/>
            <pc:sldMk cId="235560027" sldId="511"/>
            <ac:spMk id="69" creationId="{B05E4F47-B148-49E0-B472-BBF149315524}"/>
          </ac:spMkLst>
        </pc:spChg>
        <pc:spChg chg="add del">
          <ac:chgData name="SALMON Isabelle" userId="f967d878-aa11-4f92-ada9-395e31ed21b8" providerId="ADAL" clId="{FA8B6CEA-BBC4-4D95-AC76-4E367A7B9655}" dt="2023-07-13T08:37:37.337" v="221"/>
          <ac:spMkLst>
            <pc:docMk/>
            <pc:sldMk cId="235560027" sldId="511"/>
            <ac:spMk id="73" creationId="{684BF3E1-C321-4F38-85CF-FEBBEEC15E2D}"/>
          </ac:spMkLst>
        </pc:spChg>
        <pc:picChg chg="add del">
          <ac:chgData name="SALMON Isabelle" userId="f967d878-aa11-4f92-ada9-395e31ed21b8" providerId="ADAL" clId="{FA8B6CEA-BBC4-4D95-AC76-4E367A7B9655}" dt="2023-07-13T08:37:37.337" v="221"/>
          <ac:picMkLst>
            <pc:docMk/>
            <pc:sldMk cId="235560027" sldId="511"/>
            <ac:picMk id="71" creationId="{7A2CE8EB-F719-4F84-9E91-F538438CAC76}"/>
          </ac:picMkLst>
        </pc:picChg>
      </pc:sldChg>
      <pc:sldChg chg="del">
        <pc:chgData name="SALMON Isabelle" userId="f967d878-aa11-4f92-ada9-395e31ed21b8" providerId="ADAL" clId="{FA8B6CEA-BBC4-4D95-AC76-4E367A7B9655}" dt="2023-07-13T13:36:44.369" v="880" actId="2696"/>
        <pc:sldMkLst>
          <pc:docMk/>
          <pc:sldMk cId="396587068" sldId="512"/>
        </pc:sldMkLst>
      </pc:sldChg>
      <pc:sldChg chg="addSp delSp del delDesignElem">
        <pc:chgData name="SALMON Isabelle" userId="f967d878-aa11-4f92-ada9-395e31ed21b8" providerId="ADAL" clId="{FA8B6CEA-BBC4-4D95-AC76-4E367A7B9655}" dt="2023-07-13T13:36:44.369" v="880" actId="2696"/>
        <pc:sldMkLst>
          <pc:docMk/>
          <pc:sldMk cId="3746071584" sldId="513"/>
        </pc:sldMkLst>
        <pc:spChg chg="add del">
          <ac:chgData name="SALMON Isabelle" userId="f967d878-aa11-4f92-ada9-395e31ed21b8" providerId="ADAL" clId="{FA8B6CEA-BBC4-4D95-AC76-4E367A7B9655}" dt="2023-07-13T08:37:37.337" v="221"/>
          <ac:spMkLst>
            <pc:docMk/>
            <pc:sldMk cId="3746071584" sldId="513"/>
            <ac:spMk id="69" creationId="{B05E4F47-B148-49E0-B472-BBF149315524}"/>
          </ac:spMkLst>
        </pc:spChg>
        <pc:spChg chg="add del">
          <ac:chgData name="SALMON Isabelle" userId="f967d878-aa11-4f92-ada9-395e31ed21b8" providerId="ADAL" clId="{FA8B6CEA-BBC4-4D95-AC76-4E367A7B9655}" dt="2023-07-13T08:37:37.337" v="221"/>
          <ac:spMkLst>
            <pc:docMk/>
            <pc:sldMk cId="3746071584" sldId="513"/>
            <ac:spMk id="73" creationId="{684BF3E1-C321-4F38-85CF-FEBBEEC15E2D}"/>
          </ac:spMkLst>
        </pc:spChg>
        <pc:picChg chg="add del">
          <ac:chgData name="SALMON Isabelle" userId="f967d878-aa11-4f92-ada9-395e31ed21b8" providerId="ADAL" clId="{FA8B6CEA-BBC4-4D95-AC76-4E367A7B9655}" dt="2023-07-13T08:37:37.337" v="221"/>
          <ac:picMkLst>
            <pc:docMk/>
            <pc:sldMk cId="3746071584" sldId="513"/>
            <ac:picMk id="71" creationId="{7A2CE8EB-F719-4F84-9E91-F538438CAC76}"/>
          </ac:picMkLst>
        </pc:picChg>
      </pc:sldChg>
      <pc:sldChg chg="addSp delSp del delDesignElem">
        <pc:chgData name="SALMON Isabelle" userId="f967d878-aa11-4f92-ada9-395e31ed21b8" providerId="ADAL" clId="{FA8B6CEA-BBC4-4D95-AC76-4E367A7B9655}" dt="2023-07-13T13:36:44.369" v="880" actId="2696"/>
        <pc:sldMkLst>
          <pc:docMk/>
          <pc:sldMk cId="529451210" sldId="514"/>
        </pc:sldMkLst>
        <pc:spChg chg="add del">
          <ac:chgData name="SALMON Isabelle" userId="f967d878-aa11-4f92-ada9-395e31ed21b8" providerId="ADAL" clId="{FA8B6CEA-BBC4-4D95-AC76-4E367A7B9655}" dt="2023-07-13T08:37:37.337" v="221"/>
          <ac:spMkLst>
            <pc:docMk/>
            <pc:sldMk cId="529451210" sldId="514"/>
            <ac:spMk id="69" creationId="{B05E4F47-B148-49E0-B472-BBF149315524}"/>
          </ac:spMkLst>
        </pc:spChg>
        <pc:spChg chg="add del">
          <ac:chgData name="SALMON Isabelle" userId="f967d878-aa11-4f92-ada9-395e31ed21b8" providerId="ADAL" clId="{FA8B6CEA-BBC4-4D95-AC76-4E367A7B9655}" dt="2023-07-13T08:37:37.337" v="221"/>
          <ac:spMkLst>
            <pc:docMk/>
            <pc:sldMk cId="529451210" sldId="514"/>
            <ac:spMk id="73" creationId="{684BF3E1-C321-4F38-85CF-FEBBEEC15E2D}"/>
          </ac:spMkLst>
        </pc:spChg>
        <pc:picChg chg="add del">
          <ac:chgData name="SALMON Isabelle" userId="f967d878-aa11-4f92-ada9-395e31ed21b8" providerId="ADAL" clId="{FA8B6CEA-BBC4-4D95-AC76-4E367A7B9655}" dt="2023-07-13T08:37:37.337" v="221"/>
          <ac:picMkLst>
            <pc:docMk/>
            <pc:sldMk cId="529451210" sldId="514"/>
            <ac:picMk id="71" creationId="{7A2CE8EB-F719-4F84-9E91-F538438CAC76}"/>
          </ac:picMkLst>
        </pc:picChg>
      </pc:sldChg>
      <pc:sldChg chg="del">
        <pc:chgData name="SALMON Isabelle" userId="f967d878-aa11-4f92-ada9-395e31ed21b8" providerId="ADAL" clId="{FA8B6CEA-BBC4-4D95-AC76-4E367A7B9655}" dt="2023-07-13T13:36:44.369" v="880" actId="2696"/>
        <pc:sldMkLst>
          <pc:docMk/>
          <pc:sldMk cId="2852707701" sldId="515"/>
        </pc:sldMkLst>
      </pc:sldChg>
      <pc:sldChg chg="addSp delSp del delDesignElem">
        <pc:chgData name="SALMON Isabelle" userId="f967d878-aa11-4f92-ada9-395e31ed21b8" providerId="ADAL" clId="{FA8B6CEA-BBC4-4D95-AC76-4E367A7B9655}" dt="2023-07-13T13:09:40.032" v="856" actId="2696"/>
        <pc:sldMkLst>
          <pc:docMk/>
          <pc:sldMk cId="155070392" sldId="516"/>
        </pc:sldMkLst>
        <pc:spChg chg="add del">
          <ac:chgData name="SALMON Isabelle" userId="f967d878-aa11-4f92-ada9-395e31ed21b8" providerId="ADAL" clId="{FA8B6CEA-BBC4-4D95-AC76-4E367A7B9655}" dt="2023-07-13T08:37:37.337" v="221"/>
          <ac:spMkLst>
            <pc:docMk/>
            <pc:sldMk cId="155070392" sldId="516"/>
            <ac:spMk id="15" creationId="{C7F28D52-2A5F-4D23-81AE-7CB8B591C7AF}"/>
          </ac:spMkLst>
        </pc:spChg>
        <pc:spChg chg="add del">
          <ac:chgData name="SALMON Isabelle" userId="f967d878-aa11-4f92-ada9-395e31ed21b8" providerId="ADAL" clId="{FA8B6CEA-BBC4-4D95-AC76-4E367A7B9655}" dt="2023-07-13T08:37:37.337" v="221"/>
          <ac:spMkLst>
            <pc:docMk/>
            <pc:sldMk cId="155070392" sldId="516"/>
            <ac:spMk id="16" creationId="{3629484E-3792-4B3D-89AD-7C8A1ED0E0D4}"/>
          </ac:spMkLst>
        </pc:spChg>
        <pc:spChg chg="add del">
          <ac:chgData name="SALMON Isabelle" userId="f967d878-aa11-4f92-ada9-395e31ed21b8" providerId="ADAL" clId="{FA8B6CEA-BBC4-4D95-AC76-4E367A7B9655}" dt="2023-07-13T08:37:37.337" v="221"/>
          <ac:spMkLst>
            <pc:docMk/>
            <pc:sldMk cId="155070392" sldId="516"/>
            <ac:spMk id="18" creationId="{FFD48BC7-DC40-47DE-87EE-9F4B6ECB9ABB}"/>
          </ac:spMkLst>
        </pc:spChg>
        <pc:spChg chg="add del">
          <ac:chgData name="SALMON Isabelle" userId="f967d878-aa11-4f92-ada9-395e31ed21b8" providerId="ADAL" clId="{FA8B6CEA-BBC4-4D95-AC76-4E367A7B9655}" dt="2023-07-13T08:37:37.337" v="221"/>
          <ac:spMkLst>
            <pc:docMk/>
            <pc:sldMk cId="155070392" sldId="516"/>
            <ac:spMk id="20" creationId="{E502BBC7-2C76-46F3-BC24-5985BC13DB88}"/>
          </ac:spMkLst>
        </pc:spChg>
      </pc:sldChg>
      <pc:sldChg chg="addSp delSp del delDesignElem">
        <pc:chgData name="SALMON Isabelle" userId="f967d878-aa11-4f92-ada9-395e31ed21b8" providerId="ADAL" clId="{FA8B6CEA-BBC4-4D95-AC76-4E367A7B9655}" dt="2023-07-13T13:36:44.369" v="880" actId="2696"/>
        <pc:sldMkLst>
          <pc:docMk/>
          <pc:sldMk cId="2126254896" sldId="518"/>
        </pc:sldMkLst>
        <pc:spChg chg="add del">
          <ac:chgData name="SALMON Isabelle" userId="f967d878-aa11-4f92-ada9-395e31ed21b8" providerId="ADAL" clId="{FA8B6CEA-BBC4-4D95-AC76-4E367A7B9655}" dt="2023-07-13T08:37:37.337" v="221"/>
          <ac:spMkLst>
            <pc:docMk/>
            <pc:sldMk cId="2126254896" sldId="518"/>
            <ac:spMk id="7" creationId="{FFD48BC7-DC40-47DE-87EE-9F4B6ECB9ABB}"/>
          </ac:spMkLst>
        </pc:spChg>
        <pc:spChg chg="add del">
          <ac:chgData name="SALMON Isabelle" userId="f967d878-aa11-4f92-ada9-395e31ed21b8" providerId="ADAL" clId="{FA8B6CEA-BBC4-4D95-AC76-4E367A7B9655}" dt="2023-07-13T08:37:37.337" v="221"/>
          <ac:spMkLst>
            <pc:docMk/>
            <pc:sldMk cId="2126254896" sldId="518"/>
            <ac:spMk id="9" creationId="{E502BBC7-2C76-46F3-BC24-5985BC13DB88}"/>
          </ac:spMkLst>
        </pc:spChg>
        <pc:spChg chg="add del">
          <ac:chgData name="SALMON Isabelle" userId="f967d878-aa11-4f92-ada9-395e31ed21b8" providerId="ADAL" clId="{FA8B6CEA-BBC4-4D95-AC76-4E367A7B9655}" dt="2023-07-13T08:37:37.337" v="221"/>
          <ac:spMkLst>
            <pc:docMk/>
            <pc:sldMk cId="2126254896" sldId="518"/>
            <ac:spMk id="11" creationId="{C7F28D52-2A5F-4D23-81AE-7CB8B591C7AF}"/>
          </ac:spMkLst>
        </pc:spChg>
        <pc:spChg chg="add del">
          <ac:chgData name="SALMON Isabelle" userId="f967d878-aa11-4f92-ada9-395e31ed21b8" providerId="ADAL" clId="{FA8B6CEA-BBC4-4D95-AC76-4E367A7B9655}" dt="2023-07-13T08:37:37.337" v="221"/>
          <ac:spMkLst>
            <pc:docMk/>
            <pc:sldMk cId="2126254896" sldId="518"/>
            <ac:spMk id="13" creationId="{3629484E-3792-4B3D-89AD-7C8A1ED0E0D4}"/>
          </ac:spMkLst>
        </pc:spChg>
      </pc:sldChg>
      <pc:sldChg chg="addSp delSp modSp mod delDesignElem">
        <pc:chgData name="SALMON Isabelle" userId="f967d878-aa11-4f92-ada9-395e31ed21b8" providerId="ADAL" clId="{FA8B6CEA-BBC4-4D95-AC76-4E367A7B9655}" dt="2023-07-13T13:07:17.921" v="855" actId="20577"/>
        <pc:sldMkLst>
          <pc:docMk/>
          <pc:sldMk cId="2512899580" sldId="520"/>
        </pc:sldMkLst>
        <pc:spChg chg="mod">
          <ac:chgData name="SALMON Isabelle" userId="f967d878-aa11-4f92-ada9-395e31ed21b8" providerId="ADAL" clId="{FA8B6CEA-BBC4-4D95-AC76-4E367A7B9655}" dt="2023-07-13T13:07:01.817" v="851" actId="20577"/>
          <ac:spMkLst>
            <pc:docMk/>
            <pc:sldMk cId="2512899580" sldId="520"/>
            <ac:spMk id="13" creationId="{87733EEF-8DE4-4578-9770-D518C56DED35}"/>
          </ac:spMkLst>
        </pc:spChg>
        <pc:spChg chg="add del">
          <ac:chgData name="SALMON Isabelle" userId="f967d878-aa11-4f92-ada9-395e31ed21b8" providerId="ADAL" clId="{FA8B6CEA-BBC4-4D95-AC76-4E367A7B9655}" dt="2023-07-13T08:37:37.337" v="221"/>
          <ac:spMkLst>
            <pc:docMk/>
            <pc:sldMk cId="2512899580" sldId="520"/>
            <ac:spMk id="18" creationId="{2B97F24A-32CE-4C1C-A50D-3016B394DCFB}"/>
          </ac:spMkLst>
        </pc:spChg>
        <pc:spChg chg="add del">
          <ac:chgData name="SALMON Isabelle" userId="f967d878-aa11-4f92-ada9-395e31ed21b8" providerId="ADAL" clId="{FA8B6CEA-BBC4-4D95-AC76-4E367A7B9655}" dt="2023-07-13T08:37:37.337" v="221"/>
          <ac:spMkLst>
            <pc:docMk/>
            <pc:sldMk cId="2512899580" sldId="520"/>
            <ac:spMk id="20" creationId="{CD8B4F24-440B-49E9-B85D-733523DC064B}"/>
          </ac:spMkLst>
        </pc:spChg>
        <pc:graphicFrameChg chg="modGraphic">
          <ac:chgData name="SALMON Isabelle" userId="f967d878-aa11-4f92-ada9-395e31ed21b8" providerId="ADAL" clId="{FA8B6CEA-BBC4-4D95-AC76-4E367A7B9655}" dt="2023-07-13T13:07:17.921" v="855" actId="20577"/>
          <ac:graphicFrameMkLst>
            <pc:docMk/>
            <pc:sldMk cId="2512899580" sldId="520"/>
            <ac:graphicFrameMk id="14" creationId="{A0525783-4411-4178-8ED4-D16F2CDAB26D}"/>
          </ac:graphicFrameMkLst>
        </pc:graphicFrameChg>
      </pc:sldChg>
      <pc:sldChg chg="addSp delSp del delDesignElem">
        <pc:chgData name="SALMON Isabelle" userId="f967d878-aa11-4f92-ada9-395e31ed21b8" providerId="ADAL" clId="{FA8B6CEA-BBC4-4D95-AC76-4E367A7B9655}" dt="2023-07-13T13:36:44.369" v="880" actId="2696"/>
        <pc:sldMkLst>
          <pc:docMk/>
          <pc:sldMk cId="2755017716" sldId="521"/>
        </pc:sldMkLst>
        <pc:spChg chg="add del">
          <ac:chgData name="SALMON Isabelle" userId="f967d878-aa11-4f92-ada9-395e31ed21b8" providerId="ADAL" clId="{FA8B6CEA-BBC4-4D95-AC76-4E367A7B9655}" dt="2023-07-13T08:37:37.337" v="221"/>
          <ac:spMkLst>
            <pc:docMk/>
            <pc:sldMk cId="2755017716" sldId="521"/>
            <ac:spMk id="69" creationId="{B05E4F47-B148-49E0-B472-BBF149315524}"/>
          </ac:spMkLst>
        </pc:spChg>
        <pc:spChg chg="add del">
          <ac:chgData name="SALMON Isabelle" userId="f967d878-aa11-4f92-ada9-395e31ed21b8" providerId="ADAL" clId="{FA8B6CEA-BBC4-4D95-AC76-4E367A7B9655}" dt="2023-07-13T08:37:37.337" v="221"/>
          <ac:spMkLst>
            <pc:docMk/>
            <pc:sldMk cId="2755017716" sldId="521"/>
            <ac:spMk id="73" creationId="{684BF3E1-C321-4F38-85CF-FEBBEEC15E2D}"/>
          </ac:spMkLst>
        </pc:spChg>
        <pc:picChg chg="add del">
          <ac:chgData name="SALMON Isabelle" userId="f967d878-aa11-4f92-ada9-395e31ed21b8" providerId="ADAL" clId="{FA8B6CEA-BBC4-4D95-AC76-4E367A7B9655}" dt="2023-07-13T08:37:37.337" v="221"/>
          <ac:picMkLst>
            <pc:docMk/>
            <pc:sldMk cId="2755017716" sldId="521"/>
            <ac:picMk id="71" creationId="{7A2CE8EB-F719-4F84-9E91-F538438CAC76}"/>
          </ac:picMkLst>
        </pc:picChg>
      </pc:sldChg>
      <pc:sldChg chg="del">
        <pc:chgData name="SALMON Isabelle" userId="f967d878-aa11-4f92-ada9-395e31ed21b8" providerId="ADAL" clId="{FA8B6CEA-BBC4-4D95-AC76-4E367A7B9655}" dt="2023-07-13T13:36:44.369" v="880" actId="2696"/>
        <pc:sldMkLst>
          <pc:docMk/>
          <pc:sldMk cId="599007163" sldId="522"/>
        </pc:sldMkLst>
      </pc:sldChg>
      <pc:sldChg chg="addSp delSp modSp mod">
        <pc:chgData name="SALMON Isabelle" userId="f967d878-aa11-4f92-ada9-395e31ed21b8" providerId="ADAL" clId="{FA8B6CEA-BBC4-4D95-AC76-4E367A7B9655}" dt="2023-07-13T12:54:12.981" v="825" actId="14100"/>
        <pc:sldMkLst>
          <pc:docMk/>
          <pc:sldMk cId="3859490032" sldId="523"/>
        </pc:sldMkLst>
        <pc:picChg chg="add mod">
          <ac:chgData name="SALMON Isabelle" userId="f967d878-aa11-4f92-ada9-395e31ed21b8" providerId="ADAL" clId="{FA8B6CEA-BBC4-4D95-AC76-4E367A7B9655}" dt="2023-07-13T12:54:12.981" v="825" actId="14100"/>
          <ac:picMkLst>
            <pc:docMk/>
            <pc:sldMk cId="3859490032" sldId="523"/>
            <ac:picMk id="3" creationId="{5BE57C51-CC01-9A21-57FA-5B80DA59919A}"/>
          </ac:picMkLst>
        </pc:picChg>
        <pc:picChg chg="del">
          <ac:chgData name="SALMON Isabelle" userId="f967d878-aa11-4f92-ada9-395e31ed21b8" providerId="ADAL" clId="{FA8B6CEA-BBC4-4D95-AC76-4E367A7B9655}" dt="2023-07-13T12:53:34.157" v="818" actId="478"/>
          <ac:picMkLst>
            <pc:docMk/>
            <pc:sldMk cId="3859490032" sldId="523"/>
            <ac:picMk id="5" creationId="{C42EB5BF-FBA0-2C88-D05E-D85ECF412683}"/>
          </ac:picMkLst>
        </pc:picChg>
      </pc:sldChg>
      <pc:sldChg chg="addSp delSp delDesignElem">
        <pc:chgData name="SALMON Isabelle" userId="f967d878-aa11-4f92-ada9-395e31ed21b8" providerId="ADAL" clId="{FA8B6CEA-BBC4-4D95-AC76-4E367A7B9655}" dt="2023-07-13T08:37:37.337" v="221"/>
        <pc:sldMkLst>
          <pc:docMk/>
          <pc:sldMk cId="2529344507" sldId="524"/>
        </pc:sldMkLst>
        <pc:spChg chg="add del">
          <ac:chgData name="SALMON Isabelle" userId="f967d878-aa11-4f92-ada9-395e31ed21b8" providerId="ADAL" clId="{FA8B6CEA-BBC4-4D95-AC76-4E367A7B9655}" dt="2023-07-13T08:37:37.337" v="221"/>
          <ac:spMkLst>
            <pc:docMk/>
            <pc:sldMk cId="2529344507" sldId="524"/>
            <ac:spMk id="8" creationId="{C2554CA6-288E-4202-BC52-2E5A8F0C0AED}"/>
          </ac:spMkLst>
        </pc:spChg>
        <pc:spChg chg="add del">
          <ac:chgData name="SALMON Isabelle" userId="f967d878-aa11-4f92-ada9-395e31ed21b8" providerId="ADAL" clId="{FA8B6CEA-BBC4-4D95-AC76-4E367A7B9655}" dt="2023-07-13T08:37:37.337" v="221"/>
          <ac:spMkLst>
            <pc:docMk/>
            <pc:sldMk cId="2529344507" sldId="524"/>
            <ac:spMk id="10" creationId="{B10BB131-AC8E-4A8E-A5D1-36260F720C3B}"/>
          </ac:spMkLst>
        </pc:spChg>
        <pc:spChg chg="add del">
          <ac:chgData name="SALMON Isabelle" userId="f967d878-aa11-4f92-ada9-395e31ed21b8" providerId="ADAL" clId="{FA8B6CEA-BBC4-4D95-AC76-4E367A7B9655}" dt="2023-07-13T08:37:37.337" v="221"/>
          <ac:spMkLst>
            <pc:docMk/>
            <pc:sldMk cId="2529344507" sldId="524"/>
            <ac:spMk id="12" creationId="{5B7778FC-632E-4DCA-A7CB-0D7731CCF970}"/>
          </ac:spMkLst>
        </pc:spChg>
        <pc:spChg chg="add del">
          <ac:chgData name="SALMON Isabelle" userId="f967d878-aa11-4f92-ada9-395e31ed21b8" providerId="ADAL" clId="{FA8B6CEA-BBC4-4D95-AC76-4E367A7B9655}" dt="2023-07-13T08:37:37.337" v="221"/>
          <ac:spMkLst>
            <pc:docMk/>
            <pc:sldMk cId="2529344507" sldId="524"/>
            <ac:spMk id="14" creationId="{FA23A907-97FB-4A8F-880A-DD77401C4296}"/>
          </ac:spMkLst>
        </pc:spChg>
      </pc:sldChg>
      <pc:sldChg chg="del">
        <pc:chgData name="SALMON Isabelle" userId="f967d878-aa11-4f92-ada9-395e31ed21b8" providerId="ADAL" clId="{FA8B6CEA-BBC4-4D95-AC76-4E367A7B9655}" dt="2023-07-13T09:39:03.578" v="701" actId="47"/>
        <pc:sldMkLst>
          <pc:docMk/>
          <pc:sldMk cId="3722900008" sldId="525"/>
        </pc:sldMkLst>
      </pc:sldChg>
      <pc:sldChg chg="addSp delSp modSp mod">
        <pc:chgData name="SALMON Isabelle" userId="f967d878-aa11-4f92-ada9-395e31ed21b8" providerId="ADAL" clId="{FA8B6CEA-BBC4-4D95-AC76-4E367A7B9655}" dt="2023-07-13T12:20:47.062" v="817" actId="255"/>
        <pc:sldMkLst>
          <pc:docMk/>
          <pc:sldMk cId="649534915" sldId="526"/>
        </pc:sldMkLst>
        <pc:spChg chg="mod">
          <ac:chgData name="SALMON Isabelle" userId="f967d878-aa11-4f92-ada9-395e31ed21b8" providerId="ADAL" clId="{FA8B6CEA-BBC4-4D95-AC76-4E367A7B9655}" dt="2023-07-13T09:42:38.194" v="704" actId="20577"/>
          <ac:spMkLst>
            <pc:docMk/>
            <pc:sldMk cId="649534915" sldId="526"/>
            <ac:spMk id="2" creationId="{DF8BAF24-9369-4B63-A934-5A5CFE3D5552}"/>
          </ac:spMkLst>
        </pc:spChg>
        <pc:spChg chg="add mod">
          <ac:chgData name="SALMON Isabelle" userId="f967d878-aa11-4f92-ada9-395e31ed21b8" providerId="ADAL" clId="{FA8B6CEA-BBC4-4D95-AC76-4E367A7B9655}" dt="2023-07-13T09:34:25.747" v="679" actId="20577"/>
          <ac:spMkLst>
            <pc:docMk/>
            <pc:sldMk cId="649534915" sldId="526"/>
            <ac:spMk id="4" creationId="{8AB1C956-759F-2FD1-4A5B-F186B70E5495}"/>
          </ac:spMkLst>
        </pc:spChg>
        <pc:spChg chg="mod ord">
          <ac:chgData name="SALMON Isabelle" userId="f967d878-aa11-4f92-ada9-395e31ed21b8" providerId="ADAL" clId="{FA8B6CEA-BBC4-4D95-AC76-4E367A7B9655}" dt="2023-07-13T10:08:47.846" v="715" actId="1076"/>
          <ac:spMkLst>
            <pc:docMk/>
            <pc:sldMk cId="649534915" sldId="526"/>
            <ac:spMk id="5" creationId="{A55D1939-4654-3429-5AB6-A59647382C14}"/>
          </ac:spMkLst>
        </pc:spChg>
        <pc:graphicFrameChg chg="del">
          <ac:chgData name="SALMON Isabelle" userId="f967d878-aa11-4f92-ada9-395e31ed21b8" providerId="ADAL" clId="{FA8B6CEA-BBC4-4D95-AC76-4E367A7B9655}" dt="2023-07-13T09:11:08.098" v="466" actId="478"/>
          <ac:graphicFrameMkLst>
            <pc:docMk/>
            <pc:sldMk cId="649534915" sldId="526"/>
            <ac:graphicFrameMk id="3" creationId="{D4DE4B10-115C-32C8-D47B-74EBF56DCF32}"/>
          </ac:graphicFrameMkLst>
        </pc:graphicFrameChg>
        <pc:graphicFrameChg chg="add del mod">
          <ac:chgData name="SALMON Isabelle" userId="f967d878-aa11-4f92-ada9-395e31ed21b8" providerId="ADAL" clId="{FA8B6CEA-BBC4-4D95-AC76-4E367A7B9655}" dt="2023-07-13T09:22:11.520" v="586" actId="478"/>
          <ac:graphicFrameMkLst>
            <pc:docMk/>
            <pc:sldMk cId="649534915" sldId="526"/>
            <ac:graphicFrameMk id="6" creationId="{AE3C346B-7970-B296-3678-20BC1CEEE310}"/>
          </ac:graphicFrameMkLst>
        </pc:graphicFrameChg>
        <pc:graphicFrameChg chg="add del mod">
          <ac:chgData name="SALMON Isabelle" userId="f967d878-aa11-4f92-ada9-395e31ed21b8" providerId="ADAL" clId="{FA8B6CEA-BBC4-4D95-AC76-4E367A7B9655}" dt="2023-07-13T09:24:20.515" v="597" actId="478"/>
          <ac:graphicFrameMkLst>
            <pc:docMk/>
            <pc:sldMk cId="649534915" sldId="526"/>
            <ac:graphicFrameMk id="7" creationId="{AE3C346B-7970-B296-3678-20BC1CEEE310}"/>
          </ac:graphicFrameMkLst>
        </pc:graphicFrameChg>
        <pc:graphicFrameChg chg="add mod">
          <ac:chgData name="SALMON Isabelle" userId="f967d878-aa11-4f92-ada9-395e31ed21b8" providerId="ADAL" clId="{FA8B6CEA-BBC4-4D95-AC76-4E367A7B9655}" dt="2023-07-13T12:20:47.062" v="817" actId="255"/>
          <ac:graphicFrameMkLst>
            <pc:docMk/>
            <pc:sldMk cId="649534915" sldId="526"/>
            <ac:graphicFrameMk id="8" creationId="{AE3C346B-7970-B296-3678-20BC1CEEE310}"/>
          </ac:graphicFrameMkLst>
        </pc:graphicFrameChg>
      </pc:sldChg>
      <pc:sldChg chg="addSp delSp modSp add mod setBg delDesignElem">
        <pc:chgData name="SALMON Isabelle" userId="f967d878-aa11-4f92-ada9-395e31ed21b8" providerId="ADAL" clId="{FA8B6CEA-BBC4-4D95-AC76-4E367A7B9655}" dt="2023-07-13T08:38:02.706" v="224" actId="26606"/>
        <pc:sldMkLst>
          <pc:docMk/>
          <pc:sldMk cId="3755272417" sldId="527"/>
        </pc:sldMkLst>
        <pc:spChg chg="mod ord">
          <ac:chgData name="SALMON Isabelle" userId="f967d878-aa11-4f92-ada9-395e31ed21b8" providerId="ADAL" clId="{FA8B6CEA-BBC4-4D95-AC76-4E367A7B9655}" dt="2023-07-13T08:38:02.706" v="224" actId="26606"/>
          <ac:spMkLst>
            <pc:docMk/>
            <pc:sldMk cId="3755272417" sldId="527"/>
            <ac:spMk id="2" creationId="{5E076650-8170-4C9E-8526-08B8D8EA3ACD}"/>
          </ac:spMkLst>
        </pc:spChg>
        <pc:spChg chg="mod ord">
          <ac:chgData name="SALMON Isabelle" userId="f967d878-aa11-4f92-ada9-395e31ed21b8" providerId="ADAL" clId="{FA8B6CEA-BBC4-4D95-AC76-4E367A7B9655}" dt="2023-07-13T08:38:02.706" v="224" actId="26606"/>
          <ac:spMkLst>
            <pc:docMk/>
            <pc:sldMk cId="3755272417" sldId="527"/>
            <ac:spMk id="3" creationId="{9509DF2D-DE75-499F-A512-076D9D44EA4D}"/>
          </ac:spMkLst>
        </pc:spChg>
        <pc:spChg chg="add">
          <ac:chgData name="SALMON Isabelle" userId="f967d878-aa11-4f92-ada9-395e31ed21b8" providerId="ADAL" clId="{FA8B6CEA-BBC4-4D95-AC76-4E367A7B9655}" dt="2023-07-13T08:38:02.706" v="224" actId="26606"/>
          <ac:spMkLst>
            <pc:docMk/>
            <pc:sldMk cId="3755272417" sldId="527"/>
            <ac:spMk id="25" creationId="{F0087D53-9295-4463-AAE4-D5C626046E9F}"/>
          </ac:spMkLst>
        </pc:spChg>
        <pc:spChg chg="add">
          <ac:chgData name="SALMON Isabelle" userId="f967d878-aa11-4f92-ada9-395e31ed21b8" providerId="ADAL" clId="{FA8B6CEA-BBC4-4D95-AC76-4E367A7B9655}" dt="2023-07-13T08:38:02.706" v="224" actId="26606"/>
          <ac:spMkLst>
            <pc:docMk/>
            <pc:sldMk cId="3755272417" sldId="527"/>
            <ac:spMk id="27" creationId="{D6A9C53F-5F90-40A5-8C85-5412D39C8C68}"/>
          </ac:spMkLst>
        </pc:spChg>
        <pc:spChg chg="add del">
          <ac:chgData name="SALMON Isabelle" userId="f967d878-aa11-4f92-ada9-395e31ed21b8" providerId="ADAL" clId="{FA8B6CEA-BBC4-4D95-AC76-4E367A7B9655}" dt="2023-07-13T08:26:25.359" v="114" actId="26606"/>
          <ac:spMkLst>
            <pc:docMk/>
            <pc:sldMk cId="3755272417" sldId="527"/>
            <ac:spMk id="77" creationId="{04357C93-F0CB-4A1C-8F77-4E9063789819}"/>
          </ac:spMkLst>
        </pc:spChg>
        <pc:spChg chg="add del">
          <ac:chgData name="SALMON Isabelle" userId="f967d878-aa11-4f92-ada9-395e31ed21b8" providerId="ADAL" clId="{FA8B6CEA-BBC4-4D95-AC76-4E367A7B9655}" dt="2023-07-13T08:26:25.359" v="114" actId="26606"/>
          <ac:spMkLst>
            <pc:docMk/>
            <pc:sldMk cId="3755272417" sldId="527"/>
            <ac:spMk id="79" creationId="{90F533E9-6690-41A8-A372-4C6C622D028D}"/>
          </ac:spMkLst>
        </pc:spChg>
        <pc:spChg chg="add del">
          <ac:chgData name="SALMON Isabelle" userId="f967d878-aa11-4f92-ada9-395e31ed21b8" providerId="ADAL" clId="{FA8B6CEA-BBC4-4D95-AC76-4E367A7B9655}" dt="2023-07-13T08:26:25.359" v="114" actId="26606"/>
          <ac:spMkLst>
            <pc:docMk/>
            <pc:sldMk cId="3755272417" sldId="527"/>
            <ac:spMk id="89" creationId="{AE47195D-EC06-4298-8805-0F0D65997676}"/>
          </ac:spMkLst>
        </pc:spChg>
        <pc:spChg chg="add del">
          <ac:chgData name="SALMON Isabelle" userId="f967d878-aa11-4f92-ada9-395e31ed21b8" providerId="ADAL" clId="{FA8B6CEA-BBC4-4D95-AC76-4E367A7B9655}" dt="2023-07-13T08:26:25.359" v="114" actId="26606"/>
          <ac:spMkLst>
            <pc:docMk/>
            <pc:sldMk cId="3755272417" sldId="527"/>
            <ac:spMk id="90" creationId="{99413ED5-9ED4-4772-BCE4-2BCAE6B12E35}"/>
          </ac:spMkLst>
        </pc:spChg>
        <pc:spChg chg="add del">
          <ac:chgData name="SALMON Isabelle" userId="f967d878-aa11-4f92-ada9-395e31ed21b8" providerId="ADAL" clId="{FA8B6CEA-BBC4-4D95-AC76-4E367A7B9655}" dt="2023-07-13T08:26:25.359" v="113" actId="26606"/>
          <ac:spMkLst>
            <pc:docMk/>
            <pc:sldMk cId="3755272417" sldId="527"/>
            <ac:spMk id="95" creationId="{3C915414-2809-4735-A560-0D5FE66700D8}"/>
          </ac:spMkLst>
        </pc:spChg>
        <pc:spChg chg="add del">
          <ac:chgData name="SALMON Isabelle" userId="f967d878-aa11-4f92-ada9-395e31ed21b8" providerId="ADAL" clId="{FA8B6CEA-BBC4-4D95-AC76-4E367A7B9655}" dt="2023-07-13T08:33:47.232" v="127" actId="26606"/>
          <ac:spMkLst>
            <pc:docMk/>
            <pc:sldMk cId="3755272417" sldId="527"/>
            <ac:spMk id="99" creationId="{04357C93-F0CB-4A1C-8F77-4E9063789819}"/>
          </ac:spMkLst>
        </pc:spChg>
        <pc:spChg chg="add del">
          <ac:chgData name="SALMON Isabelle" userId="f967d878-aa11-4f92-ada9-395e31ed21b8" providerId="ADAL" clId="{FA8B6CEA-BBC4-4D95-AC76-4E367A7B9655}" dt="2023-07-13T08:33:47.232" v="127" actId="26606"/>
          <ac:spMkLst>
            <pc:docMk/>
            <pc:sldMk cId="3755272417" sldId="527"/>
            <ac:spMk id="101" creationId="{6CF143E5-57C3-46A3-91A2-EDAA7A8E6A75}"/>
          </ac:spMkLst>
        </pc:spChg>
        <pc:spChg chg="add del">
          <ac:chgData name="SALMON Isabelle" userId="f967d878-aa11-4f92-ada9-395e31ed21b8" providerId="ADAL" clId="{FA8B6CEA-BBC4-4D95-AC76-4E367A7B9655}" dt="2023-07-13T08:26:25.359" v="113" actId="26606"/>
          <ac:spMkLst>
            <pc:docMk/>
            <pc:sldMk cId="3755272417" sldId="527"/>
            <ac:spMk id="128" creationId="{D1E370F4-6FE2-45A6-AC8E-CCB1A8AED13B}"/>
          </ac:spMkLst>
        </pc:spChg>
        <pc:spChg chg="add del">
          <ac:chgData name="SALMON Isabelle" userId="f967d878-aa11-4f92-ada9-395e31ed21b8" providerId="ADAL" clId="{FA8B6CEA-BBC4-4D95-AC76-4E367A7B9655}" dt="2023-07-13T08:26:25.359" v="113" actId="26606"/>
          <ac:spMkLst>
            <pc:docMk/>
            <pc:sldMk cId="3755272417" sldId="527"/>
            <ac:spMk id="130" creationId="{D665D759-2DF8-4D47-8386-4BA28901A79D}"/>
          </ac:spMkLst>
        </pc:spChg>
        <pc:spChg chg="add del">
          <ac:chgData name="SALMON Isabelle" userId="f967d878-aa11-4f92-ada9-395e31ed21b8" providerId="ADAL" clId="{FA8B6CEA-BBC4-4D95-AC76-4E367A7B9655}" dt="2023-07-13T08:33:47.232" v="127" actId="26606"/>
          <ac:spMkLst>
            <pc:docMk/>
            <pc:sldMk cId="3755272417" sldId="527"/>
            <ac:spMk id="132" creationId="{2DA60C47-9F76-46D7-9D57-E0C7BA42B81A}"/>
          </ac:spMkLst>
        </pc:spChg>
        <pc:spChg chg="add del">
          <ac:chgData name="SALMON Isabelle" userId="f967d878-aa11-4f92-ada9-395e31ed21b8" providerId="ADAL" clId="{FA8B6CEA-BBC4-4D95-AC76-4E367A7B9655}" dt="2023-07-13T08:33:47.232" v="127" actId="26606"/>
          <ac:spMkLst>
            <pc:docMk/>
            <pc:sldMk cId="3755272417" sldId="527"/>
            <ac:spMk id="133" creationId="{99413ED5-9ED4-4772-BCE4-2BCAE6B12E35}"/>
          </ac:spMkLst>
        </pc:spChg>
        <pc:spChg chg="add del">
          <ac:chgData name="SALMON Isabelle" userId="f967d878-aa11-4f92-ada9-395e31ed21b8" providerId="ADAL" clId="{FA8B6CEA-BBC4-4D95-AC76-4E367A7B9655}" dt="2023-07-13T08:37:42.006" v="223"/>
          <ac:spMkLst>
            <pc:docMk/>
            <pc:sldMk cId="3755272417" sldId="527"/>
            <ac:spMk id="135" creationId="{27BDFED6-6E33-4606-AFE2-886ADB1C018E}"/>
          </ac:spMkLst>
        </pc:spChg>
        <pc:spChg chg="add del">
          <ac:chgData name="SALMON Isabelle" userId="f967d878-aa11-4f92-ada9-395e31ed21b8" providerId="ADAL" clId="{FA8B6CEA-BBC4-4D95-AC76-4E367A7B9655}" dt="2023-07-13T08:37:42.006" v="223"/>
          <ac:spMkLst>
            <pc:docMk/>
            <pc:sldMk cId="3755272417" sldId="527"/>
            <ac:spMk id="136" creationId="{890DEF05-784E-4B61-89E4-04C4ECF4E5A0}"/>
          </ac:spMkLst>
        </pc:spChg>
        <pc:spChg chg="add del">
          <ac:chgData name="SALMON Isabelle" userId="f967d878-aa11-4f92-ada9-395e31ed21b8" providerId="ADAL" clId="{FA8B6CEA-BBC4-4D95-AC76-4E367A7B9655}" dt="2023-07-13T08:32:51.561" v="121" actId="26606"/>
          <ac:spMkLst>
            <pc:docMk/>
            <pc:sldMk cId="3755272417" sldId="527"/>
            <ac:spMk id="138" creationId="{27BDFED6-6E33-4606-AFE2-886ADB1C018E}"/>
          </ac:spMkLst>
        </pc:spChg>
        <pc:spChg chg="add del">
          <ac:chgData name="SALMON Isabelle" userId="f967d878-aa11-4f92-ada9-395e31ed21b8" providerId="ADAL" clId="{FA8B6CEA-BBC4-4D95-AC76-4E367A7B9655}" dt="2023-07-13T08:35:58.496" v="142" actId="26606"/>
          <ac:spMkLst>
            <pc:docMk/>
            <pc:sldMk cId="3755272417" sldId="527"/>
            <ac:spMk id="139" creationId="{FA69AAE0-49D5-4C8B-8BA2-55898C00E05E}"/>
          </ac:spMkLst>
        </pc:spChg>
        <pc:spChg chg="add del">
          <ac:chgData name="SALMON Isabelle" userId="f967d878-aa11-4f92-ada9-395e31ed21b8" providerId="ADAL" clId="{FA8B6CEA-BBC4-4D95-AC76-4E367A7B9655}" dt="2023-07-13T08:32:51.561" v="121" actId="26606"/>
          <ac:spMkLst>
            <pc:docMk/>
            <pc:sldMk cId="3755272417" sldId="527"/>
            <ac:spMk id="140" creationId="{890DEF05-784E-4B61-89E4-04C4ECF4E5A0}"/>
          </ac:spMkLst>
        </pc:spChg>
        <pc:grpChg chg="add del">
          <ac:chgData name="SALMON Isabelle" userId="f967d878-aa11-4f92-ada9-395e31ed21b8" providerId="ADAL" clId="{FA8B6CEA-BBC4-4D95-AC76-4E367A7B9655}" dt="2023-07-13T08:26:25.359" v="113" actId="26606"/>
          <ac:grpSpMkLst>
            <pc:docMk/>
            <pc:sldMk cId="3755272417" sldId="527"/>
            <ac:grpSpMk id="97" creationId="{24413201-85BF-4680-A7D4-10CDBD03569C}"/>
          </ac:grpSpMkLst>
        </pc:grpChg>
        <pc:picChg chg="mod ord">
          <ac:chgData name="SALMON Isabelle" userId="f967d878-aa11-4f92-ada9-395e31ed21b8" providerId="ADAL" clId="{FA8B6CEA-BBC4-4D95-AC76-4E367A7B9655}" dt="2023-07-13T08:38:02.706" v="224" actId="26606"/>
          <ac:picMkLst>
            <pc:docMk/>
            <pc:sldMk cId="3755272417" sldId="527"/>
            <ac:picMk id="5" creationId="{4632D177-C452-96BD-F09B-D0B54BA77DB6}"/>
          </ac:picMkLst>
        </pc:picChg>
        <pc:picChg chg="mod ord">
          <ac:chgData name="SALMON Isabelle" userId="f967d878-aa11-4f92-ada9-395e31ed21b8" providerId="ADAL" clId="{FA8B6CEA-BBC4-4D95-AC76-4E367A7B9655}" dt="2023-07-13T08:38:02.706" v="224" actId="26606"/>
          <ac:picMkLst>
            <pc:docMk/>
            <pc:sldMk cId="3755272417" sldId="527"/>
            <ac:picMk id="20" creationId="{E7E0702A-183E-40BA-8BCF-35F24CB12B60}"/>
          </ac:picMkLst>
        </pc:picChg>
        <pc:cxnChg chg="add del">
          <ac:chgData name="SALMON Isabelle" userId="f967d878-aa11-4f92-ada9-395e31ed21b8" providerId="ADAL" clId="{FA8B6CEA-BBC4-4D95-AC76-4E367A7B9655}" dt="2023-07-13T08:26:25.359" v="113" actId="26606"/>
          <ac:cxnSpMkLst>
            <pc:docMk/>
            <pc:sldMk cId="3755272417" sldId="527"/>
            <ac:cxnSpMk id="126" creationId="{90CA228F-98DF-49C4-9649-32D7199CC7AB}"/>
          </ac:cxnSpMkLst>
        </pc:cxnChg>
        <pc:cxnChg chg="add del">
          <ac:chgData name="SALMON Isabelle" userId="f967d878-aa11-4f92-ada9-395e31ed21b8" providerId="ADAL" clId="{FA8B6CEA-BBC4-4D95-AC76-4E367A7B9655}" dt="2023-07-13T08:37:42.006" v="223"/>
          <ac:cxnSpMkLst>
            <pc:docMk/>
            <pc:sldMk cId="3755272417" sldId="527"/>
            <ac:cxnSpMk id="137" creationId="{C41BAEC7-F7B0-4224-8B18-8F74B7D87F0B}"/>
          </ac:cxnSpMkLst>
        </pc:cxnChg>
        <pc:cxnChg chg="add del">
          <ac:chgData name="SALMON Isabelle" userId="f967d878-aa11-4f92-ada9-395e31ed21b8" providerId="ADAL" clId="{FA8B6CEA-BBC4-4D95-AC76-4E367A7B9655}" dt="2023-07-13T08:32:51.561" v="121" actId="26606"/>
          <ac:cxnSpMkLst>
            <pc:docMk/>
            <pc:sldMk cId="3755272417" sldId="527"/>
            <ac:cxnSpMk id="142" creationId="{C41BAEC7-F7B0-4224-8B18-8F74B7D87F0B}"/>
          </ac:cxnSpMkLst>
        </pc:cxnChg>
      </pc:sldChg>
      <pc:sldChg chg="modSp add mod ord">
        <pc:chgData name="SALMON Isabelle" userId="f967d878-aa11-4f92-ada9-395e31ed21b8" providerId="ADAL" clId="{FA8B6CEA-BBC4-4D95-AC76-4E367A7B9655}" dt="2023-07-13T09:09:35.331" v="465" actId="1076"/>
        <pc:sldMkLst>
          <pc:docMk/>
          <pc:sldMk cId="949441349" sldId="528"/>
        </pc:sldMkLst>
        <pc:spChg chg="mod">
          <ac:chgData name="SALMON Isabelle" userId="f967d878-aa11-4f92-ada9-395e31ed21b8" providerId="ADAL" clId="{FA8B6CEA-BBC4-4D95-AC76-4E367A7B9655}" dt="2023-07-13T09:09:35.331" v="465" actId="1076"/>
          <ac:spMkLst>
            <pc:docMk/>
            <pc:sldMk cId="949441349" sldId="528"/>
            <ac:spMk id="2" creationId="{5E076650-8170-4C9E-8526-08B8D8EA3ACD}"/>
          </ac:spMkLst>
        </pc:spChg>
      </pc:sldChg>
      <pc:sldChg chg="addSp delSp modSp add mod ord modNotesTx">
        <pc:chgData name="SALMON Isabelle" userId="f967d878-aa11-4f92-ada9-395e31ed21b8" providerId="ADAL" clId="{FA8B6CEA-BBC4-4D95-AC76-4E367A7B9655}" dt="2023-07-13T12:16:02.187" v="805" actId="26606"/>
        <pc:sldMkLst>
          <pc:docMk/>
          <pc:sldMk cId="3168388984" sldId="529"/>
        </pc:sldMkLst>
        <pc:spChg chg="mod">
          <ac:chgData name="SALMON Isabelle" userId="f967d878-aa11-4f92-ada9-395e31ed21b8" providerId="ADAL" clId="{FA8B6CEA-BBC4-4D95-AC76-4E367A7B9655}" dt="2023-07-13T12:16:02.187" v="805" actId="26606"/>
          <ac:spMkLst>
            <pc:docMk/>
            <pc:sldMk cId="3168388984" sldId="529"/>
            <ac:spMk id="2" creationId="{A39B5D90-46C2-4E87-84D0-CEC41D745391}"/>
          </ac:spMkLst>
        </pc:spChg>
        <pc:spChg chg="mod">
          <ac:chgData name="SALMON Isabelle" userId="f967d878-aa11-4f92-ada9-395e31ed21b8" providerId="ADAL" clId="{FA8B6CEA-BBC4-4D95-AC76-4E367A7B9655}" dt="2023-07-13T12:16:02.187" v="805" actId="26606"/>
          <ac:spMkLst>
            <pc:docMk/>
            <pc:sldMk cId="3168388984" sldId="529"/>
            <ac:spMk id="4" creationId="{D918C51B-0D01-40C0-9867-AF6FA69D3DB3}"/>
          </ac:spMkLst>
        </pc:spChg>
        <pc:spChg chg="del">
          <ac:chgData name="SALMON Isabelle" userId="f967d878-aa11-4f92-ada9-395e31ed21b8" providerId="ADAL" clId="{FA8B6CEA-BBC4-4D95-AC76-4E367A7B9655}" dt="2023-07-13T12:16:02.187" v="805" actId="26606"/>
          <ac:spMkLst>
            <pc:docMk/>
            <pc:sldMk cId="3168388984" sldId="529"/>
            <ac:spMk id="9" creationId="{5C9B446A-6343-4E56-90BA-061E4DDF0FFB}"/>
          </ac:spMkLst>
        </pc:spChg>
        <pc:spChg chg="del">
          <ac:chgData name="SALMON Isabelle" userId="f967d878-aa11-4f92-ada9-395e31ed21b8" providerId="ADAL" clId="{FA8B6CEA-BBC4-4D95-AC76-4E367A7B9655}" dt="2023-07-13T12:16:02.187" v="805" actId="26606"/>
          <ac:spMkLst>
            <pc:docMk/>
            <pc:sldMk cId="3168388984" sldId="529"/>
            <ac:spMk id="11" creationId="{3EC72A1B-03D3-499C-B4BF-AC68EEC22B10}"/>
          </ac:spMkLst>
        </pc:spChg>
        <pc:spChg chg="del">
          <ac:chgData name="SALMON Isabelle" userId="f967d878-aa11-4f92-ada9-395e31ed21b8" providerId="ADAL" clId="{FA8B6CEA-BBC4-4D95-AC76-4E367A7B9655}" dt="2023-07-13T12:16:02.187" v="805" actId="26606"/>
          <ac:spMkLst>
            <pc:docMk/>
            <pc:sldMk cId="3168388984" sldId="529"/>
            <ac:spMk id="13" creationId="{216322C2-3CF0-4D33-BF90-3F384CF6D232}"/>
          </ac:spMkLst>
        </pc:spChg>
        <pc:spChg chg="del">
          <ac:chgData name="SALMON Isabelle" userId="f967d878-aa11-4f92-ada9-395e31ed21b8" providerId="ADAL" clId="{FA8B6CEA-BBC4-4D95-AC76-4E367A7B9655}" dt="2023-07-13T12:16:02.187" v="805" actId="26606"/>
          <ac:spMkLst>
            <pc:docMk/>
            <pc:sldMk cId="3168388984" sldId="529"/>
            <ac:spMk id="15" creationId="{55D4142C-5077-457F-A6AD-3FECFDB39685}"/>
          </ac:spMkLst>
        </pc:spChg>
        <pc:spChg chg="del">
          <ac:chgData name="SALMON Isabelle" userId="f967d878-aa11-4f92-ada9-395e31ed21b8" providerId="ADAL" clId="{FA8B6CEA-BBC4-4D95-AC76-4E367A7B9655}" dt="2023-07-13T12:16:02.187" v="805" actId="26606"/>
          <ac:spMkLst>
            <pc:docMk/>
            <pc:sldMk cId="3168388984" sldId="529"/>
            <ac:spMk id="17" creationId="{7A5F0580-5EE9-419F-96EE-B6529EF6E7D0}"/>
          </ac:spMkLst>
        </pc:spChg>
        <pc:spChg chg="add">
          <ac:chgData name="SALMON Isabelle" userId="f967d878-aa11-4f92-ada9-395e31ed21b8" providerId="ADAL" clId="{FA8B6CEA-BBC4-4D95-AC76-4E367A7B9655}" dt="2023-07-13T12:16:02.187" v="805" actId="26606"/>
          <ac:spMkLst>
            <pc:docMk/>
            <pc:sldMk cId="3168388984" sldId="529"/>
            <ac:spMk id="22" creationId="{2B97F24A-32CE-4C1C-A50D-3016B394DCFB}"/>
          </ac:spMkLst>
        </pc:spChg>
        <pc:spChg chg="add">
          <ac:chgData name="SALMON Isabelle" userId="f967d878-aa11-4f92-ada9-395e31ed21b8" providerId="ADAL" clId="{FA8B6CEA-BBC4-4D95-AC76-4E367A7B9655}" dt="2023-07-13T12:16:02.187" v="805" actId="26606"/>
          <ac:spMkLst>
            <pc:docMk/>
            <pc:sldMk cId="3168388984" sldId="529"/>
            <ac:spMk id="24" creationId="{CD8B4F24-440B-49E9-B85D-733523DC064B}"/>
          </ac:spMkLst>
        </pc:spChg>
        <pc:graphicFrameChg chg="mod modGraphic">
          <ac:chgData name="SALMON Isabelle" userId="f967d878-aa11-4f92-ada9-395e31ed21b8" providerId="ADAL" clId="{FA8B6CEA-BBC4-4D95-AC76-4E367A7B9655}" dt="2023-07-13T12:16:02.187" v="805" actId="26606"/>
          <ac:graphicFrameMkLst>
            <pc:docMk/>
            <pc:sldMk cId="3168388984" sldId="529"/>
            <ac:graphicFrameMk id="3" creationId="{9CFAE92D-62EE-41D6-29D4-83E81CADBAB8}"/>
          </ac:graphicFrameMkLst>
        </pc:graphicFrameChg>
      </pc:sldChg>
      <pc:sldChg chg="modSp add mod ord modShow">
        <pc:chgData name="SALMON Isabelle" userId="f967d878-aa11-4f92-ada9-395e31ed21b8" providerId="ADAL" clId="{FA8B6CEA-BBC4-4D95-AC76-4E367A7B9655}" dt="2023-07-18T13:18:22.280" v="5782" actId="729"/>
        <pc:sldMkLst>
          <pc:docMk/>
          <pc:sldMk cId="3346797492" sldId="530"/>
        </pc:sldMkLst>
        <pc:spChg chg="mod">
          <ac:chgData name="SALMON Isabelle" userId="f967d878-aa11-4f92-ada9-395e31ed21b8" providerId="ADAL" clId="{FA8B6CEA-BBC4-4D95-AC76-4E367A7B9655}" dt="2023-07-13T13:06:23.483" v="840" actId="1076"/>
          <ac:spMkLst>
            <pc:docMk/>
            <pc:sldMk cId="3346797492" sldId="530"/>
            <ac:spMk id="2" creationId="{5E076650-8170-4C9E-8526-08B8D8EA3ACD}"/>
          </ac:spMkLst>
        </pc:spChg>
      </pc:sldChg>
      <pc:sldChg chg="add del">
        <pc:chgData name="SALMON Isabelle" userId="f967d878-aa11-4f92-ada9-395e31ed21b8" providerId="ADAL" clId="{FA8B6CEA-BBC4-4D95-AC76-4E367A7B9655}" dt="2023-07-13T13:48:07.572" v="886" actId="47"/>
        <pc:sldMkLst>
          <pc:docMk/>
          <pc:sldMk cId="1442502917" sldId="531"/>
        </pc:sldMkLst>
      </pc:sldChg>
      <pc:sldChg chg="delSp modSp add mod ord">
        <pc:chgData name="SALMON Isabelle" userId="f967d878-aa11-4f92-ada9-395e31ed21b8" providerId="ADAL" clId="{FA8B6CEA-BBC4-4D95-AC76-4E367A7B9655}" dt="2023-07-13T14:15:04.013" v="1238"/>
        <pc:sldMkLst>
          <pc:docMk/>
          <pc:sldMk cId="1649413436" sldId="531"/>
        </pc:sldMkLst>
        <pc:spChg chg="del">
          <ac:chgData name="SALMON Isabelle" userId="f967d878-aa11-4f92-ada9-395e31ed21b8" providerId="ADAL" clId="{FA8B6CEA-BBC4-4D95-AC76-4E367A7B9655}" dt="2023-07-13T14:08:12.580" v="1077" actId="478"/>
          <ac:spMkLst>
            <pc:docMk/>
            <pc:sldMk cId="1649413436" sldId="531"/>
            <ac:spMk id="10" creationId="{CB182AD9-C307-4649-9D88-A0025B4027BB}"/>
          </ac:spMkLst>
        </pc:spChg>
        <pc:spChg chg="mod">
          <ac:chgData name="SALMON Isabelle" userId="f967d878-aa11-4f92-ada9-395e31ed21b8" providerId="ADAL" clId="{FA8B6CEA-BBC4-4D95-AC76-4E367A7B9655}" dt="2023-07-13T14:07:45.959" v="1076" actId="400"/>
          <ac:spMkLst>
            <pc:docMk/>
            <pc:sldMk cId="1649413436" sldId="531"/>
            <ac:spMk id="18" creationId="{CB318715-5FAA-4DF0-807D-A553773097B2}"/>
          </ac:spMkLst>
        </pc:spChg>
      </pc:sldChg>
      <pc:sldChg chg="add del">
        <pc:chgData name="SALMON Isabelle" userId="f967d878-aa11-4f92-ada9-395e31ed21b8" providerId="ADAL" clId="{FA8B6CEA-BBC4-4D95-AC76-4E367A7B9655}" dt="2023-07-13T13:48:33.492" v="888"/>
        <pc:sldMkLst>
          <pc:docMk/>
          <pc:sldMk cId="3829758495" sldId="531"/>
        </pc:sldMkLst>
      </pc:sldChg>
      <pc:sldChg chg="addSp modSp add mod">
        <pc:chgData name="SALMON Isabelle" userId="f967d878-aa11-4f92-ada9-395e31ed21b8" providerId="ADAL" clId="{FA8B6CEA-BBC4-4D95-AC76-4E367A7B9655}" dt="2023-07-13T14:44:24.728" v="1430" actId="6549"/>
        <pc:sldMkLst>
          <pc:docMk/>
          <pc:sldMk cId="2798014456" sldId="532"/>
        </pc:sldMkLst>
        <pc:spChg chg="add mod">
          <ac:chgData name="SALMON Isabelle" userId="f967d878-aa11-4f92-ada9-395e31ed21b8" providerId="ADAL" clId="{FA8B6CEA-BBC4-4D95-AC76-4E367A7B9655}" dt="2023-07-13T14:43:58.175" v="1428" actId="1076"/>
          <ac:spMkLst>
            <pc:docMk/>
            <pc:sldMk cId="2798014456" sldId="532"/>
            <ac:spMk id="2" creationId="{F5D57D80-489F-D152-C7E3-C16B164D44EC}"/>
          </ac:spMkLst>
        </pc:spChg>
        <pc:spChg chg="mod">
          <ac:chgData name="SALMON Isabelle" userId="f967d878-aa11-4f92-ada9-395e31ed21b8" providerId="ADAL" clId="{FA8B6CEA-BBC4-4D95-AC76-4E367A7B9655}" dt="2023-07-13T14:44:08.198" v="1429" actId="1076"/>
          <ac:spMkLst>
            <pc:docMk/>
            <pc:sldMk cId="2798014456" sldId="532"/>
            <ac:spMk id="6" creationId="{0E7CE098-5BB0-44B8-967B-B340F8AB2ECB}"/>
          </ac:spMkLst>
        </pc:spChg>
        <pc:spChg chg="mod">
          <ac:chgData name="SALMON Isabelle" userId="f967d878-aa11-4f92-ada9-395e31ed21b8" providerId="ADAL" clId="{FA8B6CEA-BBC4-4D95-AC76-4E367A7B9655}" dt="2023-07-13T14:43:46.038" v="1425" actId="1076"/>
          <ac:spMkLst>
            <pc:docMk/>
            <pc:sldMk cId="2798014456" sldId="532"/>
            <ac:spMk id="7" creationId="{7F86FA3B-B2CA-4F87-B524-9F922A6944E0}"/>
          </ac:spMkLst>
        </pc:spChg>
        <pc:spChg chg="mod">
          <ac:chgData name="SALMON Isabelle" userId="f967d878-aa11-4f92-ada9-395e31ed21b8" providerId="ADAL" clId="{FA8B6CEA-BBC4-4D95-AC76-4E367A7B9655}" dt="2023-07-13T14:44:24.728" v="1430" actId="6549"/>
          <ac:spMkLst>
            <pc:docMk/>
            <pc:sldMk cId="2798014456" sldId="532"/>
            <ac:spMk id="10" creationId="{397DEA7D-50D8-4A22-825A-486FD2FC16AC}"/>
          </ac:spMkLst>
        </pc:spChg>
        <pc:spChg chg="mod">
          <ac:chgData name="SALMON Isabelle" userId="f967d878-aa11-4f92-ada9-395e31ed21b8" providerId="ADAL" clId="{FA8B6CEA-BBC4-4D95-AC76-4E367A7B9655}" dt="2023-07-13T14:43:50.359" v="1426" actId="1076"/>
          <ac:spMkLst>
            <pc:docMk/>
            <pc:sldMk cId="2798014456" sldId="532"/>
            <ac:spMk id="11" creationId="{A6736DFD-0D3F-432A-8568-EB71180EF83C}"/>
          </ac:spMkLst>
        </pc:spChg>
        <pc:spChg chg="mod">
          <ac:chgData name="SALMON Isabelle" userId="f967d878-aa11-4f92-ada9-395e31ed21b8" providerId="ADAL" clId="{FA8B6CEA-BBC4-4D95-AC76-4E367A7B9655}" dt="2023-07-13T14:43:54.150" v="1427" actId="1076"/>
          <ac:spMkLst>
            <pc:docMk/>
            <pc:sldMk cId="2798014456" sldId="532"/>
            <ac:spMk id="12" creationId="{098FD2D3-EF01-461D-8994-8A6DD9C1F2BC}"/>
          </ac:spMkLst>
        </pc:spChg>
        <pc:spChg chg="mod">
          <ac:chgData name="SALMON Isabelle" userId="f967d878-aa11-4f92-ada9-395e31ed21b8" providerId="ADAL" clId="{FA8B6CEA-BBC4-4D95-AC76-4E367A7B9655}" dt="2023-07-13T14:32:15.360" v="1364"/>
          <ac:spMkLst>
            <pc:docMk/>
            <pc:sldMk cId="2798014456" sldId="532"/>
            <ac:spMk id="16" creationId="{60836E00-FFA6-4AF0-B8B9-42E152EE10B7}"/>
          </ac:spMkLst>
        </pc:spChg>
      </pc:sldChg>
      <pc:sldChg chg="addSp delSp modSp add mod">
        <pc:chgData name="SALMON Isabelle" userId="f967d878-aa11-4f92-ada9-395e31ed21b8" providerId="ADAL" clId="{FA8B6CEA-BBC4-4D95-AC76-4E367A7B9655}" dt="2023-07-17T07:15:50.146" v="2118" actId="478"/>
        <pc:sldMkLst>
          <pc:docMk/>
          <pc:sldMk cId="3070161340" sldId="533"/>
        </pc:sldMkLst>
        <pc:spChg chg="add mod">
          <ac:chgData name="SALMON Isabelle" userId="f967d878-aa11-4f92-ada9-395e31ed21b8" providerId="ADAL" clId="{FA8B6CEA-BBC4-4D95-AC76-4E367A7B9655}" dt="2023-07-17T07:15:46.504" v="2117" actId="20577"/>
          <ac:spMkLst>
            <pc:docMk/>
            <pc:sldMk cId="3070161340" sldId="533"/>
            <ac:spMk id="3" creationId="{D3182532-BFF2-3213-5797-5D7CB7BE5D71}"/>
          </ac:spMkLst>
        </pc:spChg>
        <pc:spChg chg="del">
          <ac:chgData name="SALMON Isabelle" userId="f967d878-aa11-4f92-ada9-395e31ed21b8" providerId="ADAL" clId="{FA8B6CEA-BBC4-4D95-AC76-4E367A7B9655}" dt="2023-07-17T07:15:50.146" v="2118" actId="478"/>
          <ac:spMkLst>
            <pc:docMk/>
            <pc:sldMk cId="3070161340" sldId="533"/>
            <ac:spMk id="17" creationId="{90AC8DC6-4FD5-4200-B6DC-D76A5B672E58}"/>
          </ac:spMkLst>
        </pc:spChg>
      </pc:sldChg>
      <pc:sldChg chg="addSp delSp modSp add mod">
        <pc:chgData name="SALMON Isabelle" userId="f967d878-aa11-4f92-ada9-395e31ed21b8" providerId="ADAL" clId="{FA8B6CEA-BBC4-4D95-AC76-4E367A7B9655}" dt="2023-07-18T07:04:16.014" v="3577" actId="20577"/>
        <pc:sldMkLst>
          <pc:docMk/>
          <pc:sldMk cId="698924810" sldId="534"/>
        </pc:sldMkLst>
        <pc:spChg chg="del">
          <ac:chgData name="SALMON Isabelle" userId="f967d878-aa11-4f92-ada9-395e31ed21b8" providerId="ADAL" clId="{FA8B6CEA-BBC4-4D95-AC76-4E367A7B9655}" dt="2023-07-18T07:04:04.439" v="3573" actId="478"/>
          <ac:spMkLst>
            <pc:docMk/>
            <pc:sldMk cId="698924810" sldId="534"/>
            <ac:spMk id="2" creationId="{00000000-0000-0000-0000-000000000000}"/>
          </ac:spMkLst>
        </pc:spChg>
        <pc:spChg chg="add mod">
          <ac:chgData name="SALMON Isabelle" userId="f967d878-aa11-4f92-ada9-395e31ed21b8" providerId="ADAL" clId="{FA8B6CEA-BBC4-4D95-AC76-4E367A7B9655}" dt="2023-07-18T07:04:16.014" v="3577" actId="20577"/>
          <ac:spMkLst>
            <pc:docMk/>
            <pc:sldMk cId="698924810" sldId="534"/>
            <ac:spMk id="4" creationId="{D9E439FC-06D7-7E54-919D-E67923E9ACBA}"/>
          </ac:spMkLst>
        </pc:spChg>
      </pc:sldChg>
      <pc:sldChg chg="addSp delSp modSp add mod ord">
        <pc:chgData name="SALMON Isabelle" userId="f967d878-aa11-4f92-ada9-395e31ed21b8" providerId="ADAL" clId="{FA8B6CEA-BBC4-4D95-AC76-4E367A7B9655}" dt="2023-07-18T07:07:05.563" v="3599" actId="207"/>
        <pc:sldMkLst>
          <pc:docMk/>
          <pc:sldMk cId="3051711052" sldId="535"/>
        </pc:sldMkLst>
        <pc:spChg chg="add mod">
          <ac:chgData name="SALMON Isabelle" userId="f967d878-aa11-4f92-ada9-395e31ed21b8" providerId="ADAL" clId="{FA8B6CEA-BBC4-4D95-AC76-4E367A7B9655}" dt="2023-07-17T07:22:17.975" v="2267" actId="1076"/>
          <ac:spMkLst>
            <pc:docMk/>
            <pc:sldMk cId="3051711052" sldId="535"/>
            <ac:spMk id="2" creationId="{9E1ABF40-837F-0D1F-6B7D-64E7CEF7C9E5}"/>
          </ac:spMkLst>
        </pc:spChg>
        <pc:spChg chg="add mod">
          <ac:chgData name="SALMON Isabelle" userId="f967d878-aa11-4f92-ada9-395e31ed21b8" providerId="ADAL" clId="{FA8B6CEA-BBC4-4D95-AC76-4E367A7B9655}" dt="2023-07-17T08:55:30.848" v="2430" actId="1076"/>
          <ac:spMkLst>
            <pc:docMk/>
            <pc:sldMk cId="3051711052" sldId="535"/>
            <ac:spMk id="3" creationId="{B5D7627B-973C-3A30-6833-02D384B497FC}"/>
          </ac:spMkLst>
        </pc:spChg>
        <pc:spChg chg="mod">
          <ac:chgData name="SALMON Isabelle" userId="f967d878-aa11-4f92-ada9-395e31ed21b8" providerId="ADAL" clId="{FA8B6CEA-BBC4-4D95-AC76-4E367A7B9655}" dt="2023-07-17T09:00:02.574" v="2478" actId="20577"/>
          <ac:spMkLst>
            <pc:docMk/>
            <pc:sldMk cId="3051711052" sldId="535"/>
            <ac:spMk id="4" creationId="{00000000-0000-0000-0000-000000000000}"/>
          </ac:spMkLst>
        </pc:spChg>
        <pc:spChg chg="mod">
          <ac:chgData name="SALMON Isabelle" userId="f967d878-aa11-4f92-ada9-395e31ed21b8" providerId="ADAL" clId="{FA8B6CEA-BBC4-4D95-AC76-4E367A7B9655}" dt="2023-07-17T08:55:24.617" v="2429" actId="20577"/>
          <ac:spMkLst>
            <pc:docMk/>
            <pc:sldMk cId="3051711052" sldId="535"/>
            <ac:spMk id="10" creationId="{00000000-0000-0000-0000-000000000000}"/>
          </ac:spMkLst>
        </pc:spChg>
        <pc:spChg chg="mod">
          <ac:chgData name="SALMON Isabelle" userId="f967d878-aa11-4f92-ada9-395e31ed21b8" providerId="ADAL" clId="{FA8B6CEA-BBC4-4D95-AC76-4E367A7B9655}" dt="2023-07-17T09:15:59.608" v="2656" actId="400"/>
          <ac:spMkLst>
            <pc:docMk/>
            <pc:sldMk cId="3051711052" sldId="535"/>
            <ac:spMk id="11" creationId="{00000000-0000-0000-0000-000000000000}"/>
          </ac:spMkLst>
        </pc:spChg>
        <pc:spChg chg="mod">
          <ac:chgData name="SALMON Isabelle" userId="f967d878-aa11-4f92-ada9-395e31ed21b8" providerId="ADAL" clId="{FA8B6CEA-BBC4-4D95-AC76-4E367A7B9655}" dt="2023-07-17T09:14:08.532" v="2654" actId="207"/>
          <ac:spMkLst>
            <pc:docMk/>
            <pc:sldMk cId="3051711052" sldId="535"/>
            <ac:spMk id="16" creationId="{00000000-0000-0000-0000-000000000000}"/>
          </ac:spMkLst>
        </pc:spChg>
        <pc:spChg chg="mod">
          <ac:chgData name="SALMON Isabelle" userId="f967d878-aa11-4f92-ada9-395e31ed21b8" providerId="ADAL" clId="{FA8B6CEA-BBC4-4D95-AC76-4E367A7B9655}" dt="2023-07-17T09:12:49.183" v="2602" actId="12"/>
          <ac:spMkLst>
            <pc:docMk/>
            <pc:sldMk cId="3051711052" sldId="535"/>
            <ac:spMk id="19" creationId="{00000000-0000-0000-0000-000000000000}"/>
          </ac:spMkLst>
        </pc:spChg>
        <pc:spChg chg="add del mod">
          <ac:chgData name="SALMON Isabelle" userId="f967d878-aa11-4f92-ada9-395e31ed21b8" providerId="ADAL" clId="{FA8B6CEA-BBC4-4D95-AC76-4E367A7B9655}" dt="2023-07-17T08:54:59.288" v="2411" actId="1076"/>
          <ac:spMkLst>
            <pc:docMk/>
            <pc:sldMk cId="3051711052" sldId="535"/>
            <ac:spMk id="21" creationId="{D2DB1D04-CDF5-4BDC-B1C6-350E117F78AA}"/>
          </ac:spMkLst>
        </pc:spChg>
        <pc:spChg chg="mod">
          <ac:chgData name="SALMON Isabelle" userId="f967d878-aa11-4f92-ada9-395e31ed21b8" providerId="ADAL" clId="{FA8B6CEA-BBC4-4D95-AC76-4E367A7B9655}" dt="2023-07-18T07:07:05.563" v="3599" actId="207"/>
          <ac:spMkLst>
            <pc:docMk/>
            <pc:sldMk cId="3051711052" sldId="535"/>
            <ac:spMk id="22" creationId="{5F2EA56C-CB7C-498C-B10F-753D92197545}"/>
          </ac:spMkLst>
        </pc:spChg>
        <pc:spChg chg="del">
          <ac:chgData name="SALMON Isabelle" userId="f967d878-aa11-4f92-ada9-395e31ed21b8" providerId="ADAL" clId="{FA8B6CEA-BBC4-4D95-AC76-4E367A7B9655}" dt="2023-07-17T07:22:14.958" v="2266" actId="478"/>
          <ac:spMkLst>
            <pc:docMk/>
            <pc:sldMk cId="3051711052" sldId="535"/>
            <ac:spMk id="23" creationId="{86302CE9-839C-4967-9B11-11B9E2142300}"/>
          </ac:spMkLst>
        </pc:spChg>
        <pc:spChg chg="mod">
          <ac:chgData name="SALMON Isabelle" userId="f967d878-aa11-4f92-ada9-395e31ed21b8" providerId="ADAL" clId="{FA8B6CEA-BBC4-4D95-AC76-4E367A7B9655}" dt="2023-07-17T08:58:14.617" v="2458" actId="14100"/>
          <ac:spMkLst>
            <pc:docMk/>
            <pc:sldMk cId="3051711052" sldId="535"/>
            <ac:spMk id="24" creationId="{2ABBF3B7-59E8-45E5-825A-8799217AD4D8}"/>
          </ac:spMkLst>
        </pc:spChg>
        <pc:spChg chg="mod">
          <ac:chgData name="SALMON Isabelle" userId="f967d878-aa11-4f92-ada9-395e31ed21b8" providerId="ADAL" clId="{FA8B6CEA-BBC4-4D95-AC76-4E367A7B9655}" dt="2023-07-17T08:58:10.871" v="2457" actId="207"/>
          <ac:spMkLst>
            <pc:docMk/>
            <pc:sldMk cId="3051711052" sldId="535"/>
            <ac:spMk id="25" creationId="{00F530B4-BF79-424E-9F63-16C2FD6C614A}"/>
          </ac:spMkLst>
        </pc:spChg>
      </pc:sldChg>
      <pc:sldChg chg="addSp delSp modSp add mod ord addCm">
        <pc:chgData name="SALMON Isabelle" userId="f967d878-aa11-4f92-ada9-395e31ed21b8" providerId="ADAL" clId="{FA8B6CEA-BBC4-4D95-AC76-4E367A7B9655}" dt="2023-07-18T09:54:45.871" v="4584" actId="20577"/>
        <pc:sldMkLst>
          <pc:docMk/>
          <pc:sldMk cId="17501847" sldId="536"/>
        </pc:sldMkLst>
        <pc:spChg chg="mod">
          <ac:chgData name="SALMON Isabelle" userId="f967d878-aa11-4f92-ada9-395e31ed21b8" providerId="ADAL" clId="{FA8B6CEA-BBC4-4D95-AC76-4E367A7B9655}" dt="2023-07-13T14:26:49.988" v="1294" actId="20577"/>
          <ac:spMkLst>
            <pc:docMk/>
            <pc:sldMk cId="17501847" sldId="536"/>
            <ac:spMk id="4" creationId="{2F710B65-EDA9-4E73-B369-23EA5C46F987}"/>
          </ac:spMkLst>
        </pc:spChg>
        <pc:spChg chg="mod">
          <ac:chgData name="SALMON Isabelle" userId="f967d878-aa11-4f92-ada9-395e31ed21b8" providerId="ADAL" clId="{FA8B6CEA-BBC4-4D95-AC76-4E367A7B9655}" dt="2023-07-14T09:05:53.705" v="1766" actId="20577"/>
          <ac:spMkLst>
            <pc:docMk/>
            <pc:sldMk cId="17501847" sldId="536"/>
            <ac:spMk id="11" creationId="{B3147EEB-0174-4BAC-A89B-F52AD2CE5A5D}"/>
          </ac:spMkLst>
        </pc:spChg>
        <pc:graphicFrameChg chg="del">
          <ac:chgData name="SALMON Isabelle" userId="f967d878-aa11-4f92-ada9-395e31ed21b8" providerId="ADAL" clId="{FA8B6CEA-BBC4-4D95-AC76-4E367A7B9655}" dt="2023-07-13T14:26:52.292" v="1295" actId="478"/>
          <ac:graphicFrameMkLst>
            <pc:docMk/>
            <pc:sldMk cId="17501847" sldId="536"/>
            <ac:graphicFrameMk id="3" creationId="{DAA45E00-3830-4A3E-6D9C-A17B4B1FB07A}"/>
          </ac:graphicFrameMkLst>
        </pc:graphicFrameChg>
        <pc:graphicFrameChg chg="add mod modGraphic">
          <ac:chgData name="SALMON Isabelle" userId="f967d878-aa11-4f92-ada9-395e31ed21b8" providerId="ADAL" clId="{FA8B6CEA-BBC4-4D95-AC76-4E367A7B9655}" dt="2023-07-13T14:52:54.725" v="1680" actId="1076"/>
          <ac:graphicFrameMkLst>
            <pc:docMk/>
            <pc:sldMk cId="17501847" sldId="536"/>
            <ac:graphicFrameMk id="5" creationId="{0671E19D-0C50-EA50-C020-A69E02378B74}"/>
          </ac:graphicFrameMkLst>
        </pc:graphicFrameChg>
        <pc:graphicFrameChg chg="mod">
          <ac:chgData name="SALMON Isabelle" userId="f967d878-aa11-4f92-ada9-395e31ed21b8" providerId="ADAL" clId="{FA8B6CEA-BBC4-4D95-AC76-4E367A7B9655}" dt="2023-07-18T09:54:45.871" v="4584" actId="20577"/>
          <ac:graphicFrameMkLst>
            <pc:docMk/>
            <pc:sldMk cId="17501847" sldId="536"/>
            <ac:graphicFrameMk id="6" creationId="{8F736C25-7D29-4605-85DA-4D38518D0AB5}"/>
          </ac:graphicFrameMkLst>
        </pc:graphicFrameChg>
      </pc:sldChg>
      <pc:sldChg chg="addSp delSp modSp add mod ord addCm modCm">
        <pc:chgData name="SALMON Isabelle" userId="f967d878-aa11-4f92-ada9-395e31ed21b8" providerId="ADAL" clId="{FA8B6CEA-BBC4-4D95-AC76-4E367A7B9655}" dt="2023-07-18T09:56:12.458" v="4640" actId="20577"/>
        <pc:sldMkLst>
          <pc:docMk/>
          <pc:sldMk cId="1823316213" sldId="537"/>
        </pc:sldMkLst>
        <pc:spChg chg="mod">
          <ac:chgData name="SALMON Isabelle" userId="f967d878-aa11-4f92-ada9-395e31ed21b8" providerId="ADAL" clId="{FA8B6CEA-BBC4-4D95-AC76-4E367A7B9655}" dt="2023-07-14T09:01:31.264" v="1723" actId="20577"/>
          <ac:spMkLst>
            <pc:docMk/>
            <pc:sldMk cId="1823316213" sldId="537"/>
            <ac:spMk id="4" creationId="{2F710B65-EDA9-4E73-B369-23EA5C46F987}"/>
          </ac:spMkLst>
        </pc:spChg>
        <pc:spChg chg="mod">
          <ac:chgData name="SALMON Isabelle" userId="f967d878-aa11-4f92-ada9-395e31ed21b8" providerId="ADAL" clId="{FA8B6CEA-BBC4-4D95-AC76-4E367A7B9655}" dt="2023-07-17T07:02:45.930" v="2005" actId="20577"/>
          <ac:spMkLst>
            <pc:docMk/>
            <pc:sldMk cId="1823316213" sldId="537"/>
            <ac:spMk id="11" creationId="{B3147EEB-0174-4BAC-A89B-F52AD2CE5A5D}"/>
          </ac:spMkLst>
        </pc:spChg>
        <pc:graphicFrameChg chg="add mod modGraphic">
          <ac:chgData name="SALMON Isabelle" userId="f967d878-aa11-4f92-ada9-395e31ed21b8" providerId="ADAL" clId="{FA8B6CEA-BBC4-4D95-AC76-4E367A7B9655}" dt="2023-07-14T09:51:06.059" v="1867"/>
          <ac:graphicFrameMkLst>
            <pc:docMk/>
            <pc:sldMk cId="1823316213" sldId="537"/>
            <ac:graphicFrameMk id="3" creationId="{2638F45D-4880-19E2-47EB-8C2C68D41D7C}"/>
          </ac:graphicFrameMkLst>
        </pc:graphicFrameChg>
        <pc:graphicFrameChg chg="del mod">
          <ac:chgData name="SALMON Isabelle" userId="f967d878-aa11-4f92-ada9-395e31ed21b8" providerId="ADAL" clId="{FA8B6CEA-BBC4-4D95-AC76-4E367A7B9655}" dt="2023-07-14T09:50:44.865" v="1861" actId="478"/>
          <ac:graphicFrameMkLst>
            <pc:docMk/>
            <pc:sldMk cId="1823316213" sldId="537"/>
            <ac:graphicFrameMk id="5" creationId="{0671E19D-0C50-EA50-C020-A69E02378B74}"/>
          </ac:graphicFrameMkLst>
        </pc:graphicFrameChg>
        <pc:graphicFrameChg chg="mod">
          <ac:chgData name="SALMON Isabelle" userId="f967d878-aa11-4f92-ada9-395e31ed21b8" providerId="ADAL" clId="{FA8B6CEA-BBC4-4D95-AC76-4E367A7B9655}" dt="2023-07-18T09:56:12.458" v="4640" actId="20577"/>
          <ac:graphicFrameMkLst>
            <pc:docMk/>
            <pc:sldMk cId="1823316213" sldId="537"/>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8T09:57:19.746" v="4644" actId="20577"/>
        <pc:sldMkLst>
          <pc:docMk/>
          <pc:sldMk cId="3311512416" sldId="538"/>
        </pc:sldMkLst>
        <pc:spChg chg="mod">
          <ac:chgData name="SALMON Isabelle" userId="f967d878-aa11-4f92-ada9-395e31ed21b8" providerId="ADAL" clId="{FA8B6CEA-BBC4-4D95-AC76-4E367A7B9655}" dt="2023-07-17T06:59:58.102" v="1929" actId="20577"/>
          <ac:spMkLst>
            <pc:docMk/>
            <pc:sldMk cId="3311512416" sldId="538"/>
            <ac:spMk id="4" creationId="{2F710B65-EDA9-4E73-B369-23EA5C46F987}"/>
          </ac:spMkLst>
        </pc:spChg>
        <pc:spChg chg="mod">
          <ac:chgData name="SALMON Isabelle" userId="f967d878-aa11-4f92-ada9-395e31ed21b8" providerId="ADAL" clId="{FA8B6CEA-BBC4-4D95-AC76-4E367A7B9655}" dt="2023-07-17T07:03:01.076" v="2006" actId="20577"/>
          <ac:spMkLst>
            <pc:docMk/>
            <pc:sldMk cId="3311512416" sldId="538"/>
            <ac:spMk id="11" creationId="{B3147EEB-0174-4BAC-A89B-F52AD2CE5A5D}"/>
          </ac:spMkLst>
        </pc:spChg>
        <pc:graphicFrameChg chg="add mod modGraphic">
          <ac:chgData name="SALMON Isabelle" userId="f967d878-aa11-4f92-ada9-395e31ed21b8" providerId="ADAL" clId="{FA8B6CEA-BBC4-4D95-AC76-4E367A7B9655}" dt="2023-07-17T07:10:44.969" v="2040" actId="1076"/>
          <ac:graphicFrameMkLst>
            <pc:docMk/>
            <pc:sldMk cId="3311512416" sldId="538"/>
            <ac:graphicFrameMk id="3" creationId="{E8984C2C-CDA6-5334-4C98-A97BA22C5504}"/>
          </ac:graphicFrameMkLst>
        </pc:graphicFrameChg>
        <pc:graphicFrameChg chg="del">
          <ac:chgData name="SALMON Isabelle" userId="f967d878-aa11-4f92-ada9-395e31ed21b8" providerId="ADAL" clId="{FA8B6CEA-BBC4-4D95-AC76-4E367A7B9655}" dt="2023-07-17T07:10:35.498" v="2037" actId="478"/>
          <ac:graphicFrameMkLst>
            <pc:docMk/>
            <pc:sldMk cId="3311512416" sldId="538"/>
            <ac:graphicFrameMk id="5" creationId="{0671E19D-0C50-EA50-C020-A69E02378B74}"/>
          </ac:graphicFrameMkLst>
        </pc:graphicFrameChg>
        <pc:graphicFrameChg chg="mod">
          <ac:chgData name="SALMON Isabelle" userId="f967d878-aa11-4f92-ada9-395e31ed21b8" providerId="ADAL" clId="{FA8B6CEA-BBC4-4D95-AC76-4E367A7B9655}" dt="2023-07-18T09:57:19.746" v="4644" actId="20577"/>
          <ac:graphicFrameMkLst>
            <pc:docMk/>
            <pc:sldMk cId="3311512416" sldId="538"/>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8T09:59:09.054" v="4701" actId="313"/>
        <pc:sldMkLst>
          <pc:docMk/>
          <pc:sldMk cId="3767591441" sldId="539"/>
        </pc:sldMkLst>
        <pc:spChg chg="mod">
          <ac:chgData name="SALMON Isabelle" userId="f967d878-aa11-4f92-ada9-395e31ed21b8" providerId="ADAL" clId="{FA8B6CEA-BBC4-4D95-AC76-4E367A7B9655}" dt="2023-07-17T07:12:06.202" v="2066" actId="20577"/>
          <ac:spMkLst>
            <pc:docMk/>
            <pc:sldMk cId="3767591441" sldId="539"/>
            <ac:spMk id="4" creationId="{2F710B65-EDA9-4E73-B369-23EA5C46F987}"/>
          </ac:spMkLst>
        </pc:spChg>
        <pc:spChg chg="mod">
          <ac:chgData name="SALMON Isabelle" userId="f967d878-aa11-4f92-ada9-395e31ed21b8" providerId="ADAL" clId="{FA8B6CEA-BBC4-4D95-AC76-4E367A7B9655}" dt="2023-07-17T07:13:44.796" v="2114" actId="20577"/>
          <ac:spMkLst>
            <pc:docMk/>
            <pc:sldMk cId="3767591441" sldId="539"/>
            <ac:spMk id="11" creationId="{B3147EEB-0174-4BAC-A89B-F52AD2CE5A5D}"/>
          </ac:spMkLst>
        </pc:spChg>
        <pc:graphicFrameChg chg="del">
          <ac:chgData name="SALMON Isabelle" userId="f967d878-aa11-4f92-ada9-395e31ed21b8" providerId="ADAL" clId="{FA8B6CEA-BBC4-4D95-AC76-4E367A7B9655}" dt="2023-07-17T07:12:09.240" v="2067" actId="478"/>
          <ac:graphicFrameMkLst>
            <pc:docMk/>
            <pc:sldMk cId="3767591441" sldId="539"/>
            <ac:graphicFrameMk id="3" creationId="{E8984C2C-CDA6-5334-4C98-A97BA22C5504}"/>
          </ac:graphicFrameMkLst>
        </pc:graphicFrameChg>
        <pc:graphicFrameChg chg="add mod modGraphic">
          <ac:chgData name="SALMON Isabelle" userId="f967d878-aa11-4f92-ada9-395e31ed21b8" providerId="ADAL" clId="{FA8B6CEA-BBC4-4D95-AC76-4E367A7B9655}" dt="2023-07-17T07:16:01.537" v="2121" actId="1076"/>
          <ac:graphicFrameMkLst>
            <pc:docMk/>
            <pc:sldMk cId="3767591441" sldId="539"/>
            <ac:graphicFrameMk id="5" creationId="{66025F04-6FC1-AB84-16E4-F9FC8679030B}"/>
          </ac:graphicFrameMkLst>
        </pc:graphicFrameChg>
        <pc:graphicFrameChg chg="mod">
          <ac:chgData name="SALMON Isabelle" userId="f967d878-aa11-4f92-ada9-395e31ed21b8" providerId="ADAL" clId="{FA8B6CEA-BBC4-4D95-AC76-4E367A7B9655}" dt="2023-07-18T09:59:09.054" v="4701" actId="313"/>
          <ac:graphicFrameMkLst>
            <pc:docMk/>
            <pc:sldMk cId="3767591441" sldId="539"/>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7T12:21:17.791" v="3425" actId="313"/>
        <pc:sldMkLst>
          <pc:docMk/>
          <pc:sldMk cId="816903486" sldId="540"/>
        </pc:sldMkLst>
        <pc:spChg chg="mod">
          <ac:chgData name="SALMON Isabelle" userId="f967d878-aa11-4f92-ada9-395e31ed21b8" providerId="ADAL" clId="{FA8B6CEA-BBC4-4D95-AC76-4E367A7B9655}" dt="2023-07-17T07:21:56.773" v="2261" actId="20577"/>
          <ac:spMkLst>
            <pc:docMk/>
            <pc:sldMk cId="816903486" sldId="540"/>
            <ac:spMk id="4" creationId="{2F710B65-EDA9-4E73-B369-23EA5C46F987}"/>
          </ac:spMkLst>
        </pc:spChg>
        <pc:spChg chg="mod">
          <ac:chgData name="SALMON Isabelle" userId="f967d878-aa11-4f92-ada9-395e31ed21b8" providerId="ADAL" clId="{FA8B6CEA-BBC4-4D95-AC76-4E367A7B9655}" dt="2023-07-17T07:24:47.027" v="2324" actId="20577"/>
          <ac:spMkLst>
            <pc:docMk/>
            <pc:sldMk cId="816903486" sldId="540"/>
            <ac:spMk id="11" creationId="{B3147EEB-0174-4BAC-A89B-F52AD2CE5A5D}"/>
          </ac:spMkLst>
        </pc:spChg>
        <pc:graphicFrameChg chg="add mod modGraphic">
          <ac:chgData name="SALMON Isabelle" userId="f967d878-aa11-4f92-ada9-395e31ed21b8" providerId="ADAL" clId="{FA8B6CEA-BBC4-4D95-AC76-4E367A7B9655}" dt="2023-07-17T09:17:29.270" v="2703" actId="1076"/>
          <ac:graphicFrameMkLst>
            <pc:docMk/>
            <pc:sldMk cId="816903486" sldId="540"/>
            <ac:graphicFrameMk id="3" creationId="{1FE46C98-0DB6-DCCE-F4BA-C13EC1EFDA6A}"/>
          </ac:graphicFrameMkLst>
        </pc:graphicFrameChg>
        <pc:graphicFrameChg chg="del">
          <ac:chgData name="SALMON Isabelle" userId="f967d878-aa11-4f92-ada9-395e31ed21b8" providerId="ADAL" clId="{FA8B6CEA-BBC4-4D95-AC76-4E367A7B9655}" dt="2023-07-17T07:21:46.729" v="2254" actId="478"/>
          <ac:graphicFrameMkLst>
            <pc:docMk/>
            <pc:sldMk cId="816903486" sldId="540"/>
            <ac:graphicFrameMk id="5" creationId="{66025F04-6FC1-AB84-16E4-F9FC8679030B}"/>
          </ac:graphicFrameMkLst>
        </pc:graphicFrameChg>
        <pc:graphicFrameChg chg="mod">
          <ac:chgData name="SALMON Isabelle" userId="f967d878-aa11-4f92-ada9-395e31ed21b8" providerId="ADAL" clId="{FA8B6CEA-BBC4-4D95-AC76-4E367A7B9655}" dt="2023-07-17T12:21:17.791" v="3425" actId="313"/>
          <ac:graphicFrameMkLst>
            <pc:docMk/>
            <pc:sldMk cId="816903486" sldId="540"/>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8T10:00:06.812" v="4729" actId="20577"/>
        <pc:sldMkLst>
          <pc:docMk/>
          <pc:sldMk cId="2568636396" sldId="541"/>
        </pc:sldMkLst>
        <pc:spChg chg="add mod">
          <ac:chgData name="SALMON Isabelle" userId="f967d878-aa11-4f92-ada9-395e31ed21b8" providerId="ADAL" clId="{FA8B6CEA-BBC4-4D95-AC76-4E367A7B9655}" dt="2023-07-17T09:20:45.024" v="2755" actId="14100"/>
          <ac:spMkLst>
            <pc:docMk/>
            <pc:sldMk cId="2568636396" sldId="541"/>
            <ac:spMk id="2" creationId="{52BF2D87-599D-21D8-8335-807B9002848D}"/>
          </ac:spMkLst>
        </pc:spChg>
        <pc:spChg chg="del">
          <ac:chgData name="SALMON Isabelle" userId="f967d878-aa11-4f92-ada9-395e31ed21b8" providerId="ADAL" clId="{FA8B6CEA-BBC4-4D95-AC76-4E367A7B9655}" dt="2023-07-17T09:20:36.810" v="2753" actId="478"/>
          <ac:spMkLst>
            <pc:docMk/>
            <pc:sldMk cId="2568636396" sldId="541"/>
            <ac:spMk id="4" creationId="{2F710B65-EDA9-4E73-B369-23EA5C46F987}"/>
          </ac:spMkLst>
        </pc:spChg>
        <pc:spChg chg="add del mod">
          <ac:chgData name="SALMON Isabelle" userId="f967d878-aa11-4f92-ada9-395e31ed21b8" providerId="ADAL" clId="{FA8B6CEA-BBC4-4D95-AC76-4E367A7B9655}" dt="2023-07-17T09:20:51.619" v="2757" actId="478"/>
          <ac:spMkLst>
            <pc:docMk/>
            <pc:sldMk cId="2568636396" sldId="541"/>
            <ac:spMk id="7" creationId="{DC56E104-5F72-4522-4E52-9CDA76035949}"/>
          </ac:spMkLst>
        </pc:spChg>
        <pc:spChg chg="mod">
          <ac:chgData name="SALMON Isabelle" userId="f967d878-aa11-4f92-ada9-395e31ed21b8" providerId="ADAL" clId="{FA8B6CEA-BBC4-4D95-AC76-4E367A7B9655}" dt="2023-07-17T09:22:08.382" v="2785" actId="20577"/>
          <ac:spMkLst>
            <pc:docMk/>
            <pc:sldMk cId="2568636396" sldId="541"/>
            <ac:spMk id="11" creationId="{B3147EEB-0174-4BAC-A89B-F52AD2CE5A5D}"/>
          </ac:spMkLst>
        </pc:spChg>
        <pc:graphicFrameChg chg="del">
          <ac:chgData name="SALMON Isabelle" userId="f967d878-aa11-4f92-ada9-395e31ed21b8" providerId="ADAL" clId="{FA8B6CEA-BBC4-4D95-AC76-4E367A7B9655}" dt="2023-07-17T09:20:47.433" v="2756" actId="478"/>
          <ac:graphicFrameMkLst>
            <pc:docMk/>
            <pc:sldMk cId="2568636396" sldId="541"/>
            <ac:graphicFrameMk id="3" creationId="{1FE46C98-0DB6-DCCE-F4BA-C13EC1EFDA6A}"/>
          </ac:graphicFrameMkLst>
        </pc:graphicFrameChg>
        <pc:graphicFrameChg chg="mod">
          <ac:chgData name="SALMON Isabelle" userId="f967d878-aa11-4f92-ada9-395e31ed21b8" providerId="ADAL" clId="{FA8B6CEA-BBC4-4D95-AC76-4E367A7B9655}" dt="2023-07-18T10:00:06.812" v="4729" actId="20577"/>
          <ac:graphicFrameMkLst>
            <pc:docMk/>
            <pc:sldMk cId="2568636396" sldId="541"/>
            <ac:graphicFrameMk id="6" creationId="{8F736C25-7D29-4605-85DA-4D38518D0AB5}"/>
          </ac:graphicFrameMkLst>
        </pc:graphicFrameChg>
        <pc:graphicFrameChg chg="add mod modGraphic">
          <ac:chgData name="SALMON Isabelle" userId="f967d878-aa11-4f92-ada9-395e31ed21b8" providerId="ADAL" clId="{FA8B6CEA-BBC4-4D95-AC76-4E367A7B9655}" dt="2023-07-17T09:24:56.838" v="2866" actId="1076"/>
          <ac:graphicFrameMkLst>
            <pc:docMk/>
            <pc:sldMk cId="2568636396" sldId="541"/>
            <ac:graphicFrameMk id="9" creationId="{0A1093CC-489C-AFE2-521A-B43E75498BA7}"/>
          </ac:graphicFrameMkLst>
        </pc:graphicFrameChg>
      </pc:sldChg>
      <pc:sldChg chg="addSp delSp modSp add mod ord">
        <pc:chgData name="SALMON Isabelle" userId="f967d878-aa11-4f92-ada9-395e31ed21b8" providerId="ADAL" clId="{FA8B6CEA-BBC4-4D95-AC76-4E367A7B9655}" dt="2023-07-17T09:20:23.943" v="2750" actId="14100"/>
        <pc:sldMkLst>
          <pc:docMk/>
          <pc:sldMk cId="4075404685" sldId="542"/>
        </pc:sldMkLst>
        <pc:spChg chg="mod">
          <ac:chgData name="SALMON Isabelle" userId="f967d878-aa11-4f92-ada9-395e31ed21b8" providerId="ADAL" clId="{FA8B6CEA-BBC4-4D95-AC76-4E367A7B9655}" dt="2023-07-17T09:20:23.943" v="2750" actId="14100"/>
          <ac:spMkLst>
            <pc:docMk/>
            <pc:sldMk cId="4075404685" sldId="542"/>
            <ac:spMk id="3" creationId="{D3182532-BFF2-3213-5797-5D7CB7BE5D71}"/>
          </ac:spMkLst>
        </pc:spChg>
        <pc:spChg chg="add del mod">
          <ac:chgData name="SALMON Isabelle" userId="f967d878-aa11-4f92-ada9-395e31ed21b8" providerId="ADAL" clId="{FA8B6CEA-BBC4-4D95-AC76-4E367A7B9655}" dt="2023-07-17T09:20:19.769" v="2748" actId="478"/>
          <ac:spMkLst>
            <pc:docMk/>
            <pc:sldMk cId="4075404685" sldId="542"/>
            <ac:spMk id="5" creationId="{4D20BE24-F3AB-50C7-EEE2-A6D5CAE6FCC6}"/>
          </ac:spMkLst>
        </pc:spChg>
      </pc:sldChg>
      <pc:sldChg chg="addSp delSp modSp add mod ord addCm">
        <pc:chgData name="SALMON Isabelle" userId="f967d878-aa11-4f92-ada9-395e31ed21b8" providerId="ADAL" clId="{FA8B6CEA-BBC4-4D95-AC76-4E367A7B9655}" dt="2023-07-18T10:02:46.037" v="4804" actId="313"/>
        <pc:sldMkLst>
          <pc:docMk/>
          <pc:sldMk cId="3843831743" sldId="543"/>
        </pc:sldMkLst>
        <pc:spChg chg="mod">
          <ac:chgData name="SALMON Isabelle" userId="f967d878-aa11-4f92-ada9-395e31ed21b8" providerId="ADAL" clId="{FA8B6CEA-BBC4-4D95-AC76-4E367A7B9655}" dt="2023-07-17T09:27:00.157" v="2927" actId="20577"/>
          <ac:spMkLst>
            <pc:docMk/>
            <pc:sldMk cId="3843831743" sldId="543"/>
            <ac:spMk id="2" creationId="{52BF2D87-599D-21D8-8335-807B9002848D}"/>
          </ac:spMkLst>
        </pc:spChg>
        <pc:spChg chg="mod">
          <ac:chgData name="SALMON Isabelle" userId="f967d878-aa11-4f92-ada9-395e31ed21b8" providerId="ADAL" clId="{FA8B6CEA-BBC4-4D95-AC76-4E367A7B9655}" dt="2023-07-17T09:28:28.225" v="2949" actId="20577"/>
          <ac:spMkLst>
            <pc:docMk/>
            <pc:sldMk cId="3843831743" sldId="543"/>
            <ac:spMk id="11" creationId="{B3147EEB-0174-4BAC-A89B-F52AD2CE5A5D}"/>
          </ac:spMkLst>
        </pc:spChg>
        <pc:graphicFrameChg chg="add mod modGraphic">
          <ac:chgData name="SALMON Isabelle" userId="f967d878-aa11-4f92-ada9-395e31ed21b8" providerId="ADAL" clId="{FA8B6CEA-BBC4-4D95-AC76-4E367A7B9655}" dt="2023-07-17T12:00:23.598" v="3104" actId="1076"/>
          <ac:graphicFrameMkLst>
            <pc:docMk/>
            <pc:sldMk cId="3843831743" sldId="543"/>
            <ac:graphicFrameMk id="4" creationId="{DD1AF3C5-DC2D-BDC6-CEAE-840B22E45371}"/>
          </ac:graphicFrameMkLst>
        </pc:graphicFrameChg>
        <pc:graphicFrameChg chg="mod">
          <ac:chgData name="SALMON Isabelle" userId="f967d878-aa11-4f92-ada9-395e31ed21b8" providerId="ADAL" clId="{FA8B6CEA-BBC4-4D95-AC76-4E367A7B9655}" dt="2023-07-18T10:02:46.037" v="4804" actId="313"/>
          <ac:graphicFrameMkLst>
            <pc:docMk/>
            <pc:sldMk cId="3843831743" sldId="543"/>
            <ac:graphicFrameMk id="6" creationId="{8F736C25-7D29-4605-85DA-4D38518D0AB5}"/>
          </ac:graphicFrameMkLst>
        </pc:graphicFrameChg>
        <pc:graphicFrameChg chg="del">
          <ac:chgData name="SALMON Isabelle" userId="f967d878-aa11-4f92-ada9-395e31ed21b8" providerId="ADAL" clId="{FA8B6CEA-BBC4-4D95-AC76-4E367A7B9655}" dt="2023-07-17T12:00:14.500" v="3101" actId="478"/>
          <ac:graphicFrameMkLst>
            <pc:docMk/>
            <pc:sldMk cId="3843831743" sldId="543"/>
            <ac:graphicFrameMk id="9" creationId="{0A1093CC-489C-AFE2-521A-B43E75498BA7}"/>
          </ac:graphicFrameMkLst>
        </pc:graphicFrameChg>
      </pc:sldChg>
      <pc:sldChg chg="addSp delSp modSp add mod ord addCm">
        <pc:chgData name="SALMON Isabelle" userId="f967d878-aa11-4f92-ada9-395e31ed21b8" providerId="ADAL" clId="{FA8B6CEA-BBC4-4D95-AC76-4E367A7B9655}" dt="2023-07-18T10:08:10.481" v="4875" actId="20577"/>
        <pc:sldMkLst>
          <pc:docMk/>
          <pc:sldMk cId="2050645213" sldId="544"/>
        </pc:sldMkLst>
        <pc:spChg chg="mod">
          <ac:chgData name="SALMON Isabelle" userId="f967d878-aa11-4f92-ada9-395e31ed21b8" providerId="ADAL" clId="{FA8B6CEA-BBC4-4D95-AC76-4E367A7B9655}" dt="2023-07-17T12:04:07.596" v="3158" actId="20577"/>
          <ac:spMkLst>
            <pc:docMk/>
            <pc:sldMk cId="2050645213" sldId="544"/>
            <ac:spMk id="2" creationId="{52BF2D87-599D-21D8-8335-807B9002848D}"/>
          </ac:spMkLst>
        </pc:spChg>
        <pc:spChg chg="mod">
          <ac:chgData name="SALMON Isabelle" userId="f967d878-aa11-4f92-ada9-395e31ed21b8" providerId="ADAL" clId="{FA8B6CEA-BBC4-4D95-AC76-4E367A7B9655}" dt="2023-07-17T12:06:16.180" v="3180" actId="20577"/>
          <ac:spMkLst>
            <pc:docMk/>
            <pc:sldMk cId="2050645213" sldId="544"/>
            <ac:spMk id="11" creationId="{B3147EEB-0174-4BAC-A89B-F52AD2CE5A5D}"/>
          </ac:spMkLst>
        </pc:spChg>
        <pc:graphicFrameChg chg="del">
          <ac:chgData name="SALMON Isabelle" userId="f967d878-aa11-4f92-ada9-395e31ed21b8" providerId="ADAL" clId="{FA8B6CEA-BBC4-4D95-AC76-4E367A7B9655}" dt="2023-07-17T12:21:43.220" v="3445" actId="478"/>
          <ac:graphicFrameMkLst>
            <pc:docMk/>
            <pc:sldMk cId="2050645213" sldId="544"/>
            <ac:graphicFrameMk id="4" creationId="{DD1AF3C5-DC2D-BDC6-CEAE-840B22E45371}"/>
          </ac:graphicFrameMkLst>
        </pc:graphicFrameChg>
        <pc:graphicFrameChg chg="add mod modGraphic">
          <ac:chgData name="SALMON Isabelle" userId="f967d878-aa11-4f92-ada9-395e31ed21b8" providerId="ADAL" clId="{FA8B6CEA-BBC4-4D95-AC76-4E367A7B9655}" dt="2023-07-17T12:22:07.612" v="3449" actId="1076"/>
          <ac:graphicFrameMkLst>
            <pc:docMk/>
            <pc:sldMk cId="2050645213" sldId="544"/>
            <ac:graphicFrameMk id="5" creationId="{A8AF92CE-B48F-23FA-8820-70678CEE9A2C}"/>
          </ac:graphicFrameMkLst>
        </pc:graphicFrameChg>
        <pc:graphicFrameChg chg="mod">
          <ac:chgData name="SALMON Isabelle" userId="f967d878-aa11-4f92-ada9-395e31ed21b8" providerId="ADAL" clId="{FA8B6CEA-BBC4-4D95-AC76-4E367A7B9655}" dt="2023-07-18T10:08:10.481" v="4875" actId="20577"/>
          <ac:graphicFrameMkLst>
            <pc:docMk/>
            <pc:sldMk cId="2050645213" sldId="544"/>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8T10:09:45.136" v="4933" actId="20577"/>
        <pc:sldMkLst>
          <pc:docMk/>
          <pc:sldMk cId="587523792" sldId="545"/>
        </pc:sldMkLst>
        <pc:spChg chg="mod">
          <ac:chgData name="SALMON Isabelle" userId="f967d878-aa11-4f92-ada9-395e31ed21b8" providerId="ADAL" clId="{FA8B6CEA-BBC4-4D95-AC76-4E367A7B9655}" dt="2023-07-18T07:04:11.629" v="3575" actId="20577"/>
          <ac:spMkLst>
            <pc:docMk/>
            <pc:sldMk cId="587523792" sldId="545"/>
            <ac:spMk id="2" creationId="{52BF2D87-599D-21D8-8335-807B9002848D}"/>
          </ac:spMkLst>
        </pc:spChg>
        <pc:spChg chg="mod">
          <ac:chgData name="SALMON Isabelle" userId="f967d878-aa11-4f92-ada9-395e31ed21b8" providerId="ADAL" clId="{FA8B6CEA-BBC4-4D95-AC76-4E367A7B9655}" dt="2023-07-18T07:05:05.528" v="3596" actId="20577"/>
          <ac:spMkLst>
            <pc:docMk/>
            <pc:sldMk cId="587523792" sldId="545"/>
            <ac:spMk id="11" creationId="{B3147EEB-0174-4BAC-A89B-F52AD2CE5A5D}"/>
          </ac:spMkLst>
        </pc:spChg>
        <pc:graphicFrameChg chg="add mod modGraphic">
          <ac:chgData name="SALMON Isabelle" userId="f967d878-aa11-4f92-ada9-395e31ed21b8" providerId="ADAL" clId="{FA8B6CEA-BBC4-4D95-AC76-4E367A7B9655}" dt="2023-07-18T07:38:31.834" v="3773" actId="1076"/>
          <ac:graphicFrameMkLst>
            <pc:docMk/>
            <pc:sldMk cId="587523792" sldId="545"/>
            <ac:graphicFrameMk id="4" creationId="{1495291F-1C92-CE39-DEE1-2433AF85FDD5}"/>
          </ac:graphicFrameMkLst>
        </pc:graphicFrameChg>
        <pc:graphicFrameChg chg="del">
          <ac:chgData name="SALMON Isabelle" userId="f967d878-aa11-4f92-ada9-395e31ed21b8" providerId="ADAL" clId="{FA8B6CEA-BBC4-4D95-AC76-4E367A7B9655}" dt="2023-07-18T07:38:18.198" v="3770" actId="478"/>
          <ac:graphicFrameMkLst>
            <pc:docMk/>
            <pc:sldMk cId="587523792" sldId="545"/>
            <ac:graphicFrameMk id="5" creationId="{A8AF92CE-B48F-23FA-8820-70678CEE9A2C}"/>
          </ac:graphicFrameMkLst>
        </pc:graphicFrameChg>
        <pc:graphicFrameChg chg="mod">
          <ac:chgData name="SALMON Isabelle" userId="f967d878-aa11-4f92-ada9-395e31ed21b8" providerId="ADAL" clId="{FA8B6CEA-BBC4-4D95-AC76-4E367A7B9655}" dt="2023-07-18T10:09:45.136" v="4933" actId="20577"/>
          <ac:graphicFrameMkLst>
            <pc:docMk/>
            <pc:sldMk cId="587523792" sldId="545"/>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8T08:03:11.558" v="4002" actId="20577"/>
        <pc:sldMkLst>
          <pc:docMk/>
          <pc:sldMk cId="722460803" sldId="546"/>
        </pc:sldMkLst>
        <pc:spChg chg="mod">
          <ac:chgData name="SALMON Isabelle" userId="f967d878-aa11-4f92-ada9-395e31ed21b8" providerId="ADAL" clId="{FA8B6CEA-BBC4-4D95-AC76-4E367A7B9655}" dt="2023-07-18T07:48:22.376" v="3820" actId="20577"/>
          <ac:spMkLst>
            <pc:docMk/>
            <pc:sldMk cId="722460803" sldId="546"/>
            <ac:spMk id="2" creationId="{52BF2D87-599D-21D8-8335-807B9002848D}"/>
          </ac:spMkLst>
        </pc:spChg>
        <pc:spChg chg="mod">
          <ac:chgData name="SALMON Isabelle" userId="f967d878-aa11-4f92-ada9-395e31ed21b8" providerId="ADAL" clId="{FA8B6CEA-BBC4-4D95-AC76-4E367A7B9655}" dt="2023-07-18T08:03:11.558" v="4002" actId="20577"/>
          <ac:spMkLst>
            <pc:docMk/>
            <pc:sldMk cId="722460803" sldId="546"/>
            <ac:spMk id="11" creationId="{B3147EEB-0174-4BAC-A89B-F52AD2CE5A5D}"/>
          </ac:spMkLst>
        </pc:spChg>
        <pc:spChg chg="mod">
          <ac:chgData name="SALMON Isabelle" userId="f967d878-aa11-4f92-ada9-395e31ed21b8" providerId="ADAL" clId="{FA8B6CEA-BBC4-4D95-AC76-4E367A7B9655}" dt="2023-07-18T07:49:25.666" v="3826" actId="1076"/>
          <ac:spMkLst>
            <pc:docMk/>
            <pc:sldMk cId="722460803" sldId="546"/>
            <ac:spMk id="12" creationId="{FD954D56-598F-49B4-8957-7E5BCEC2EAAE}"/>
          </ac:spMkLst>
        </pc:spChg>
        <pc:graphicFrameChg chg="add mod modGraphic">
          <ac:chgData name="SALMON Isabelle" userId="f967d878-aa11-4f92-ada9-395e31ed21b8" providerId="ADAL" clId="{FA8B6CEA-BBC4-4D95-AC76-4E367A7B9655}" dt="2023-07-18T08:02:58.772" v="4000" actId="1076"/>
          <ac:graphicFrameMkLst>
            <pc:docMk/>
            <pc:sldMk cId="722460803" sldId="546"/>
            <ac:graphicFrameMk id="4" creationId="{A3994163-EBC7-87FC-1C5D-133E6A3A2719}"/>
          </ac:graphicFrameMkLst>
        </pc:graphicFrameChg>
        <pc:graphicFrameChg chg="del">
          <ac:chgData name="SALMON Isabelle" userId="f967d878-aa11-4f92-ada9-395e31ed21b8" providerId="ADAL" clId="{FA8B6CEA-BBC4-4D95-AC76-4E367A7B9655}" dt="2023-07-18T08:02:48.608" v="3997" actId="478"/>
          <ac:graphicFrameMkLst>
            <pc:docMk/>
            <pc:sldMk cId="722460803" sldId="546"/>
            <ac:graphicFrameMk id="5" creationId="{A8AF92CE-B48F-23FA-8820-70678CEE9A2C}"/>
          </ac:graphicFrameMkLst>
        </pc:graphicFrameChg>
        <pc:graphicFrameChg chg="mod">
          <ac:chgData name="SALMON Isabelle" userId="f967d878-aa11-4f92-ada9-395e31ed21b8" providerId="ADAL" clId="{FA8B6CEA-BBC4-4D95-AC76-4E367A7B9655}" dt="2023-07-18T08:02:25.171" v="3995" actId="20577"/>
          <ac:graphicFrameMkLst>
            <pc:docMk/>
            <pc:sldMk cId="722460803" sldId="546"/>
            <ac:graphicFrameMk id="6" creationId="{8F736C25-7D29-4605-85DA-4D38518D0AB5}"/>
          </ac:graphicFrameMkLst>
        </pc:graphicFrameChg>
      </pc:sldChg>
      <pc:sldChg chg="addSp delSp modSp add mod ord addCm">
        <pc:chgData name="SALMON Isabelle" userId="f967d878-aa11-4f92-ada9-395e31ed21b8" providerId="ADAL" clId="{FA8B6CEA-BBC4-4D95-AC76-4E367A7B9655}" dt="2023-07-18T08:22:11.487" v="4237"/>
        <pc:sldMkLst>
          <pc:docMk/>
          <pc:sldMk cId="750109388" sldId="547"/>
        </pc:sldMkLst>
        <pc:spChg chg="mod">
          <ac:chgData name="SALMON Isabelle" userId="f967d878-aa11-4f92-ada9-395e31ed21b8" providerId="ADAL" clId="{FA8B6CEA-BBC4-4D95-AC76-4E367A7B9655}" dt="2023-07-18T08:03:45.584" v="4021" actId="20577"/>
          <ac:spMkLst>
            <pc:docMk/>
            <pc:sldMk cId="750109388" sldId="547"/>
            <ac:spMk id="2" creationId="{52BF2D87-599D-21D8-8335-807B9002848D}"/>
          </ac:spMkLst>
        </pc:spChg>
        <pc:spChg chg="mod">
          <ac:chgData name="SALMON Isabelle" userId="f967d878-aa11-4f92-ada9-395e31ed21b8" providerId="ADAL" clId="{FA8B6CEA-BBC4-4D95-AC76-4E367A7B9655}" dt="2023-07-18T08:05:24.004" v="4063" actId="20577"/>
          <ac:spMkLst>
            <pc:docMk/>
            <pc:sldMk cId="750109388" sldId="547"/>
            <ac:spMk id="11" creationId="{B3147EEB-0174-4BAC-A89B-F52AD2CE5A5D}"/>
          </ac:spMkLst>
        </pc:spChg>
        <pc:graphicFrameChg chg="del">
          <ac:chgData name="SALMON Isabelle" userId="f967d878-aa11-4f92-ada9-395e31ed21b8" providerId="ADAL" clId="{FA8B6CEA-BBC4-4D95-AC76-4E367A7B9655}" dt="2023-07-18T08:06:01.435" v="4064" actId="478"/>
          <ac:graphicFrameMkLst>
            <pc:docMk/>
            <pc:sldMk cId="750109388" sldId="547"/>
            <ac:graphicFrameMk id="4" creationId="{A3994163-EBC7-87FC-1C5D-133E6A3A2719}"/>
          </ac:graphicFrameMkLst>
        </pc:graphicFrameChg>
        <pc:graphicFrameChg chg="add mod modGraphic">
          <ac:chgData name="SALMON Isabelle" userId="f967d878-aa11-4f92-ada9-395e31ed21b8" providerId="ADAL" clId="{FA8B6CEA-BBC4-4D95-AC76-4E367A7B9655}" dt="2023-07-18T08:21:56.513" v="4236" actId="1076"/>
          <ac:graphicFrameMkLst>
            <pc:docMk/>
            <pc:sldMk cId="750109388" sldId="547"/>
            <ac:graphicFrameMk id="5" creationId="{AF629553-C016-AE91-7628-02E881BA7A0F}"/>
          </ac:graphicFrameMkLst>
        </pc:graphicFrameChg>
        <pc:graphicFrameChg chg="mod">
          <ac:chgData name="SALMON Isabelle" userId="f967d878-aa11-4f92-ada9-395e31ed21b8" providerId="ADAL" clId="{FA8B6CEA-BBC4-4D95-AC76-4E367A7B9655}" dt="2023-07-18T08:21:30.216" v="4232" actId="20577"/>
          <ac:graphicFrameMkLst>
            <pc:docMk/>
            <pc:sldMk cId="750109388" sldId="547"/>
            <ac:graphicFrameMk id="6" creationId="{8F736C25-7D29-4605-85DA-4D38518D0AB5}"/>
          </ac:graphicFrameMkLst>
        </pc:graphicFrameChg>
      </pc:sldChg>
      <pc:sldChg chg="addSp delSp modSp new mod setBg">
        <pc:chgData name="SALMON Isabelle" userId="f967d878-aa11-4f92-ada9-395e31ed21b8" providerId="ADAL" clId="{FA8B6CEA-BBC4-4D95-AC76-4E367A7B9655}" dt="2023-07-18T13:02:21.276" v="5781" actId="1076"/>
        <pc:sldMkLst>
          <pc:docMk/>
          <pc:sldMk cId="3855090049" sldId="548"/>
        </pc:sldMkLst>
        <pc:spChg chg="mod">
          <ac:chgData name="SALMON Isabelle" userId="f967d878-aa11-4f92-ada9-395e31ed21b8" providerId="ADAL" clId="{FA8B6CEA-BBC4-4D95-AC76-4E367A7B9655}" dt="2023-07-18T09:02:16.671" v="4401" actId="26606"/>
          <ac:spMkLst>
            <pc:docMk/>
            <pc:sldMk cId="3855090049" sldId="548"/>
            <ac:spMk id="2" creationId="{DE92FCE2-CCAA-2AC8-5B0C-4C90F9E2290F}"/>
          </ac:spMkLst>
        </pc:spChg>
        <pc:spChg chg="add del mod">
          <ac:chgData name="SALMON Isabelle" userId="f967d878-aa11-4f92-ada9-395e31ed21b8" providerId="ADAL" clId="{FA8B6CEA-BBC4-4D95-AC76-4E367A7B9655}" dt="2023-07-18T09:07:22.548" v="4414" actId="26606"/>
          <ac:spMkLst>
            <pc:docMk/>
            <pc:sldMk cId="3855090049" sldId="548"/>
            <ac:spMk id="8" creationId="{D4771268-CB57-404A-9271-370EB28F6090}"/>
          </ac:spMkLst>
        </pc:spChg>
        <pc:spChg chg="add del">
          <ac:chgData name="SALMON Isabelle" userId="f967d878-aa11-4f92-ada9-395e31ed21b8" providerId="ADAL" clId="{FA8B6CEA-BBC4-4D95-AC76-4E367A7B9655}" dt="2023-07-18T09:20:59.965" v="4429" actId="26606"/>
          <ac:spMkLst>
            <pc:docMk/>
            <pc:sldMk cId="3855090049" sldId="548"/>
            <ac:spMk id="13" creationId="{D4771268-CB57-404A-9271-370EB28F6090}"/>
          </ac:spMkLst>
        </pc:spChg>
        <pc:spChg chg="add">
          <ac:chgData name="SALMON Isabelle" userId="f967d878-aa11-4f92-ada9-395e31ed21b8" providerId="ADAL" clId="{FA8B6CEA-BBC4-4D95-AC76-4E367A7B9655}" dt="2023-07-18T09:20:59.965" v="4429" actId="26606"/>
          <ac:spMkLst>
            <pc:docMk/>
            <pc:sldMk cId="3855090049" sldId="548"/>
            <ac:spMk id="18" creationId="{D4771268-CB57-404A-9271-370EB28F6090}"/>
          </ac:spMkLst>
        </pc:spChg>
        <pc:graphicFrameChg chg="add del mod modGraphic">
          <ac:chgData name="SALMON Isabelle" userId="f967d878-aa11-4f92-ada9-395e31ed21b8" providerId="ADAL" clId="{FA8B6CEA-BBC4-4D95-AC76-4E367A7B9655}" dt="2023-07-18T09:05:18.622" v="4411" actId="478"/>
          <ac:graphicFrameMkLst>
            <pc:docMk/>
            <pc:sldMk cId="3855090049" sldId="548"/>
            <ac:graphicFrameMk id="3" creationId="{11965F37-403D-7ED7-D4BB-210AE0BC2F3A}"/>
          </ac:graphicFrameMkLst>
        </pc:graphicFrameChg>
        <pc:graphicFrameChg chg="add del mod modVis modGraphic">
          <ac:chgData name="SALMON Isabelle" userId="f967d878-aa11-4f92-ada9-395e31ed21b8" providerId="ADAL" clId="{FA8B6CEA-BBC4-4D95-AC76-4E367A7B9655}" dt="2023-07-18T09:20:49.928" v="4427" actId="478"/>
          <ac:graphicFrameMkLst>
            <pc:docMk/>
            <pc:sldMk cId="3855090049" sldId="548"/>
            <ac:graphicFrameMk id="4" creationId="{C86566A3-6406-A5E7-C9F8-49AC2B8CFCBB}"/>
          </ac:graphicFrameMkLst>
        </pc:graphicFrameChg>
        <pc:graphicFrameChg chg="add mod modGraphic">
          <ac:chgData name="SALMON Isabelle" userId="f967d878-aa11-4f92-ada9-395e31ed21b8" providerId="ADAL" clId="{FA8B6CEA-BBC4-4D95-AC76-4E367A7B9655}" dt="2023-07-18T13:02:21.276" v="5781" actId="1076"/>
          <ac:graphicFrameMkLst>
            <pc:docMk/>
            <pc:sldMk cId="3855090049" sldId="548"/>
            <ac:graphicFrameMk id="5" creationId="{F904F492-4E8F-0833-4A7F-BC0F688A6715}"/>
          </ac:graphicFrameMkLst>
        </pc:graphicFrameChg>
      </pc:sldChg>
      <pc:sldChg chg="addSp delSp modSp new mod">
        <pc:chgData name="SALMON Isabelle" userId="f967d878-aa11-4f92-ada9-395e31ed21b8" providerId="ADAL" clId="{FA8B6CEA-BBC4-4D95-AC76-4E367A7B9655}" dt="2023-07-18T13:21:35.786" v="5851" actId="242"/>
        <pc:sldMkLst>
          <pc:docMk/>
          <pc:sldMk cId="3872459419" sldId="549"/>
        </pc:sldMkLst>
        <pc:spChg chg="del">
          <ac:chgData name="SALMON Isabelle" userId="f967d878-aa11-4f92-ada9-395e31ed21b8" providerId="ADAL" clId="{FA8B6CEA-BBC4-4D95-AC76-4E367A7B9655}" dt="2023-07-18T11:53:54.439" v="4934"/>
          <ac:spMkLst>
            <pc:docMk/>
            <pc:sldMk cId="3872459419" sldId="549"/>
            <ac:spMk id="2" creationId="{95820E25-2499-BD2C-DF39-FFF7AB4636F6}"/>
          </ac:spMkLst>
        </pc:spChg>
        <pc:spChg chg="add mod">
          <ac:chgData name="SALMON Isabelle" userId="f967d878-aa11-4f92-ada9-395e31ed21b8" providerId="ADAL" clId="{FA8B6CEA-BBC4-4D95-AC76-4E367A7B9655}" dt="2023-07-18T12:00:54.130" v="5061" actId="1076"/>
          <ac:spMkLst>
            <pc:docMk/>
            <pc:sldMk cId="3872459419" sldId="549"/>
            <ac:spMk id="5" creationId="{8335220F-0486-AC2D-D32E-94365A09CBFA}"/>
          </ac:spMkLst>
        </pc:spChg>
        <pc:graphicFrameChg chg="add mod modGraphic">
          <ac:chgData name="SALMON Isabelle" userId="f967d878-aa11-4f92-ada9-395e31ed21b8" providerId="ADAL" clId="{FA8B6CEA-BBC4-4D95-AC76-4E367A7B9655}" dt="2023-07-18T13:21:35.786" v="5851" actId="242"/>
          <ac:graphicFrameMkLst>
            <pc:docMk/>
            <pc:sldMk cId="3872459419" sldId="549"/>
            <ac:graphicFrameMk id="3" creationId="{F0EDE995-E168-CCED-99A6-2B586237BB81}"/>
          </ac:graphicFrameMkLst>
        </pc:graphicFrameChg>
        <pc:graphicFrameChg chg="add del mod">
          <ac:chgData name="SALMON Isabelle" userId="f967d878-aa11-4f92-ada9-395e31ed21b8" providerId="ADAL" clId="{FA8B6CEA-BBC4-4D95-AC76-4E367A7B9655}" dt="2023-07-18T09:25:30.362" v="4490" actId="478"/>
          <ac:graphicFrameMkLst>
            <pc:docMk/>
            <pc:sldMk cId="3872459419" sldId="549"/>
            <ac:graphicFrameMk id="4" creationId="{2BE8360C-2B5C-225B-A35F-364B5532DAA0}"/>
          </ac:graphicFrameMkLst>
        </pc:graphicFrameChg>
        <pc:graphicFrameChg chg="add mod modGraphic">
          <ac:chgData name="SALMON Isabelle" userId="f967d878-aa11-4f92-ada9-395e31ed21b8" providerId="ADAL" clId="{FA8B6CEA-BBC4-4D95-AC76-4E367A7B9655}" dt="2023-07-18T13:21:21.107" v="5837" actId="1076"/>
          <ac:graphicFrameMkLst>
            <pc:docMk/>
            <pc:sldMk cId="3872459419" sldId="549"/>
            <ac:graphicFrameMk id="7" creationId="{BE9CB141-6209-B7C7-D1ED-2A1BBB3FBB73}"/>
          </ac:graphicFrameMkLst>
        </pc:graphicFrameChg>
      </pc:sldChg>
      <pc:sldChg chg="addSp delSp modSp add mod ord">
        <pc:chgData name="SALMON Isabelle" userId="f967d878-aa11-4f92-ada9-395e31ed21b8" providerId="ADAL" clId="{FA8B6CEA-BBC4-4D95-AC76-4E367A7B9655}" dt="2023-07-18T12:28:20.332" v="5438" actId="20577"/>
        <pc:sldMkLst>
          <pc:docMk/>
          <pc:sldMk cId="3774361312" sldId="550"/>
        </pc:sldMkLst>
        <pc:spChg chg="mod">
          <ac:chgData name="SALMON Isabelle" userId="f967d878-aa11-4f92-ada9-395e31ed21b8" providerId="ADAL" clId="{FA8B6CEA-BBC4-4D95-AC76-4E367A7B9655}" dt="2023-07-18T12:28:20.332" v="5438" actId="20577"/>
          <ac:spMkLst>
            <pc:docMk/>
            <pc:sldMk cId="3774361312" sldId="550"/>
            <ac:spMk id="2" creationId="{454D0165-F698-4219-A6D9-15947A123B4D}"/>
          </ac:spMkLst>
        </pc:spChg>
        <pc:spChg chg="add mod">
          <ac:chgData name="SALMON Isabelle" userId="f967d878-aa11-4f92-ada9-395e31ed21b8" providerId="ADAL" clId="{FA8B6CEA-BBC4-4D95-AC76-4E367A7B9655}" dt="2023-07-18T12:28:06.866" v="5421" actId="20577"/>
          <ac:spMkLst>
            <pc:docMk/>
            <pc:sldMk cId="3774361312" sldId="550"/>
            <ac:spMk id="4" creationId="{3383DB11-FCF7-1CC2-686E-1602660ACEE2}"/>
          </ac:spMkLst>
        </pc:spChg>
        <pc:spChg chg="del">
          <ac:chgData name="SALMON Isabelle" userId="f967d878-aa11-4f92-ada9-395e31ed21b8" providerId="ADAL" clId="{FA8B6CEA-BBC4-4D95-AC76-4E367A7B9655}" dt="2023-07-18T12:27:48.814" v="5416" actId="478"/>
          <ac:spMkLst>
            <pc:docMk/>
            <pc:sldMk cId="3774361312" sldId="550"/>
            <ac:spMk id="9" creationId="{00000000-0000-0000-0000-000000000000}"/>
          </ac:spMkLst>
        </pc:spChg>
        <pc:spChg chg="del">
          <ac:chgData name="SALMON Isabelle" userId="f967d878-aa11-4f92-ada9-395e31ed21b8" providerId="ADAL" clId="{FA8B6CEA-BBC4-4D95-AC76-4E367A7B9655}" dt="2023-07-18T12:27:51.457" v="5417" actId="478"/>
          <ac:spMkLst>
            <pc:docMk/>
            <pc:sldMk cId="3774361312" sldId="550"/>
            <ac:spMk id="17" creationId="{90AC8DC6-4FD5-4200-B6DC-D76A5B672E58}"/>
          </ac:spMkLst>
        </pc:spChg>
      </pc:sldChg>
      <pc:sldChg chg="addSp delSp modSp add mod ord">
        <pc:chgData name="SALMON Isabelle" userId="f967d878-aa11-4f92-ada9-395e31ed21b8" providerId="ADAL" clId="{FA8B6CEA-BBC4-4D95-AC76-4E367A7B9655}" dt="2023-07-18T13:22:35.090" v="5872" actId="1076"/>
        <pc:sldMkLst>
          <pc:docMk/>
          <pc:sldMk cId="190442384" sldId="551"/>
        </pc:sldMkLst>
        <pc:spChg chg="mod">
          <ac:chgData name="SALMON Isabelle" userId="f967d878-aa11-4f92-ada9-395e31ed21b8" providerId="ADAL" clId="{FA8B6CEA-BBC4-4D95-AC76-4E367A7B9655}" dt="2023-07-18T13:22:35.090" v="5872" actId="1076"/>
          <ac:spMkLst>
            <pc:docMk/>
            <pc:sldMk cId="190442384" sldId="551"/>
            <ac:spMk id="5" creationId="{8335220F-0486-AC2D-D32E-94365A09CBFA}"/>
          </ac:spMkLst>
        </pc:spChg>
        <pc:graphicFrameChg chg="mod ord modGraphic">
          <ac:chgData name="SALMON Isabelle" userId="f967d878-aa11-4f92-ada9-395e31ed21b8" providerId="ADAL" clId="{FA8B6CEA-BBC4-4D95-AC76-4E367A7B9655}" dt="2023-07-18T12:49:44.178" v="5714" actId="14734"/>
          <ac:graphicFrameMkLst>
            <pc:docMk/>
            <pc:sldMk cId="190442384" sldId="551"/>
            <ac:graphicFrameMk id="3" creationId="{F0EDE995-E168-CCED-99A6-2B586237BB81}"/>
          </ac:graphicFrameMkLst>
        </pc:graphicFrameChg>
        <pc:graphicFrameChg chg="add del mod modGraphic">
          <ac:chgData name="SALMON Isabelle" userId="f967d878-aa11-4f92-ada9-395e31ed21b8" providerId="ADAL" clId="{FA8B6CEA-BBC4-4D95-AC76-4E367A7B9655}" dt="2023-07-18T12:44:47.513" v="5608" actId="478"/>
          <ac:graphicFrameMkLst>
            <pc:docMk/>
            <pc:sldMk cId="190442384" sldId="551"/>
            <ac:graphicFrameMk id="4" creationId="{7DEEE607-9B38-970F-811F-5CE520DD755E}"/>
          </ac:graphicFrameMkLst>
        </pc:graphicFrameChg>
        <pc:graphicFrameChg chg="del">
          <ac:chgData name="SALMON Isabelle" userId="f967d878-aa11-4f92-ada9-395e31ed21b8" providerId="ADAL" clId="{FA8B6CEA-BBC4-4D95-AC76-4E367A7B9655}" dt="2023-07-18T12:27:28.126" v="5412" actId="478"/>
          <ac:graphicFrameMkLst>
            <pc:docMk/>
            <pc:sldMk cId="190442384" sldId="551"/>
            <ac:graphicFrameMk id="7" creationId="{BE9CB141-6209-B7C7-D1ED-2A1BBB3FBB73}"/>
          </ac:graphicFrameMkLst>
        </pc:graphicFrameChg>
      </pc:sldChg>
      <pc:sldChg chg="addSp delSp modSp add mod ord">
        <pc:chgData name="SALMON Isabelle" userId="f967d878-aa11-4f92-ada9-395e31ed21b8" providerId="ADAL" clId="{FA8B6CEA-BBC4-4D95-AC76-4E367A7B9655}" dt="2023-07-18T13:20:22.298" v="5820" actId="20577"/>
        <pc:sldMkLst>
          <pc:docMk/>
          <pc:sldMk cId="1332321900" sldId="552"/>
        </pc:sldMkLst>
        <pc:spChg chg="add mod">
          <ac:chgData name="SALMON Isabelle" userId="f967d878-aa11-4f92-ada9-395e31ed21b8" providerId="ADAL" clId="{FA8B6CEA-BBC4-4D95-AC76-4E367A7B9655}" dt="2023-07-18T12:54:26.446" v="5735" actId="14100"/>
          <ac:spMkLst>
            <pc:docMk/>
            <pc:sldMk cId="1332321900" sldId="552"/>
            <ac:spMk id="4" creationId="{914A98A6-EC70-ABCC-E2B5-6DD10C2835FE}"/>
          </ac:spMkLst>
        </pc:spChg>
        <pc:spChg chg="mod">
          <ac:chgData name="SALMON Isabelle" userId="f967d878-aa11-4f92-ada9-395e31ed21b8" providerId="ADAL" clId="{FA8B6CEA-BBC4-4D95-AC76-4E367A7B9655}" dt="2023-07-18T12:53:30.660" v="5722" actId="6549"/>
          <ac:spMkLst>
            <pc:docMk/>
            <pc:sldMk cId="1332321900" sldId="552"/>
            <ac:spMk id="5" creationId="{8335220F-0486-AC2D-D32E-94365A09CBFA}"/>
          </ac:spMkLst>
        </pc:spChg>
        <pc:graphicFrameChg chg="mod modGraphic">
          <ac:chgData name="SALMON Isabelle" userId="f967d878-aa11-4f92-ada9-395e31ed21b8" providerId="ADAL" clId="{FA8B6CEA-BBC4-4D95-AC76-4E367A7B9655}" dt="2023-07-18T13:20:22.298" v="5820" actId="20577"/>
          <ac:graphicFrameMkLst>
            <pc:docMk/>
            <pc:sldMk cId="1332321900" sldId="552"/>
            <ac:graphicFrameMk id="3" creationId="{F0EDE995-E168-CCED-99A6-2B586237BB81}"/>
          </ac:graphicFrameMkLst>
        </pc:graphicFrameChg>
        <pc:graphicFrameChg chg="del">
          <ac:chgData name="SALMON Isabelle" userId="f967d878-aa11-4f92-ada9-395e31ed21b8" providerId="ADAL" clId="{FA8B6CEA-BBC4-4D95-AC76-4E367A7B9655}" dt="2023-07-18T12:54:27.884" v="5736" actId="478"/>
          <ac:graphicFrameMkLst>
            <pc:docMk/>
            <pc:sldMk cId="1332321900" sldId="552"/>
            <ac:graphicFrameMk id="7" creationId="{BE9CB141-6209-B7C7-D1ED-2A1BBB3FBB73}"/>
          </ac:graphicFrameMkLst>
        </pc:graphicFrameChg>
        <pc:graphicFrameChg chg="add mod modGraphic">
          <ac:chgData name="SALMON Isabelle" userId="f967d878-aa11-4f92-ada9-395e31ed21b8" providerId="ADAL" clId="{FA8B6CEA-BBC4-4D95-AC76-4E367A7B9655}" dt="2023-07-18T13:20:11.154" v="5816" actId="1076"/>
          <ac:graphicFrameMkLst>
            <pc:docMk/>
            <pc:sldMk cId="1332321900" sldId="552"/>
            <ac:graphicFrameMk id="8" creationId="{B707001D-36D0-3BB3-8BCF-4F123E7893D4}"/>
          </ac:graphicFrameMkLst>
        </pc:graphicFrameChg>
      </pc:sldChg>
      <pc:sldMasterChg chg="del delSldLayout">
        <pc:chgData name="SALMON Isabelle" userId="f967d878-aa11-4f92-ada9-395e31ed21b8" providerId="ADAL" clId="{FA8B6CEA-BBC4-4D95-AC76-4E367A7B9655}" dt="2023-07-13T13:36:44.369" v="880" actId="2696"/>
        <pc:sldMasterMkLst>
          <pc:docMk/>
          <pc:sldMasterMk cId="3042116823" sldId="2147483684"/>
        </pc:sldMasterMkLst>
        <pc:sldLayoutChg chg="del">
          <pc:chgData name="SALMON Isabelle" userId="f967d878-aa11-4f92-ada9-395e31ed21b8" providerId="ADAL" clId="{FA8B6CEA-BBC4-4D95-AC76-4E367A7B9655}" dt="2023-07-13T13:36:44.369" v="880" actId="2696"/>
          <pc:sldLayoutMkLst>
            <pc:docMk/>
            <pc:sldMasterMk cId="3042116823" sldId="2147483684"/>
            <pc:sldLayoutMk cId="4287453997" sldId="2147483685"/>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2014648992" sldId="2147483686"/>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2236178260" sldId="2147483687"/>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3553578000" sldId="2147483688"/>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1741653986" sldId="2147483689"/>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2481089224" sldId="2147483690"/>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1910022667" sldId="2147483691"/>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3506248901" sldId="2147483692"/>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1131407145" sldId="2147483693"/>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2727584376" sldId="2147483694"/>
          </pc:sldLayoutMkLst>
        </pc:sldLayoutChg>
        <pc:sldLayoutChg chg="del">
          <pc:chgData name="SALMON Isabelle" userId="f967d878-aa11-4f92-ada9-395e31ed21b8" providerId="ADAL" clId="{FA8B6CEA-BBC4-4D95-AC76-4E367A7B9655}" dt="2023-07-13T13:36:44.369" v="880" actId="2696"/>
          <pc:sldLayoutMkLst>
            <pc:docMk/>
            <pc:sldMasterMk cId="3042116823" sldId="2147483684"/>
            <pc:sldLayoutMk cId="2600578560" sldId="2147483695"/>
          </pc:sldLayoutMkLst>
        </pc:sldLayoutChg>
      </pc:sldMasterChg>
      <pc:sldMasterChg chg="del delSldLayout">
        <pc:chgData name="SALMON Isabelle" userId="f967d878-aa11-4f92-ada9-395e31ed21b8" providerId="ADAL" clId="{FA8B6CEA-BBC4-4D95-AC76-4E367A7B9655}" dt="2023-07-13T13:48:07.572" v="886" actId="47"/>
        <pc:sldMasterMkLst>
          <pc:docMk/>
          <pc:sldMasterMk cId="384057999" sldId="2147483708"/>
        </pc:sldMasterMkLst>
        <pc:sldLayoutChg chg="del">
          <pc:chgData name="SALMON Isabelle" userId="f967d878-aa11-4f92-ada9-395e31ed21b8" providerId="ADAL" clId="{FA8B6CEA-BBC4-4D95-AC76-4E367A7B9655}" dt="2023-07-13T13:48:07.572" v="886" actId="47"/>
          <pc:sldLayoutMkLst>
            <pc:docMk/>
            <pc:sldMasterMk cId="384057999" sldId="2147483708"/>
            <pc:sldLayoutMk cId="838836320" sldId="2147483709"/>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688528981" sldId="2147483710"/>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1071935404" sldId="2147483711"/>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807030365" sldId="2147483712"/>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3706919757" sldId="2147483713"/>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307491914" sldId="2147483714"/>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2490144734" sldId="2147483715"/>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2779497857" sldId="2147483716"/>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2039216885" sldId="2147483717"/>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2876433635" sldId="2147483718"/>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2016029759" sldId="2147483719"/>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2964276737" sldId="2147483720"/>
          </pc:sldLayoutMkLst>
        </pc:sldLayoutChg>
        <pc:sldLayoutChg chg="del">
          <pc:chgData name="SALMON Isabelle" userId="f967d878-aa11-4f92-ada9-395e31ed21b8" providerId="ADAL" clId="{FA8B6CEA-BBC4-4D95-AC76-4E367A7B9655}" dt="2023-07-13T13:48:07.572" v="886" actId="47"/>
          <pc:sldLayoutMkLst>
            <pc:docMk/>
            <pc:sldMasterMk cId="384057999" sldId="2147483708"/>
            <pc:sldLayoutMk cId="924136635" sldId="2147483721"/>
          </pc:sldLayoutMkLst>
        </pc:sldLayoutChg>
      </pc:sldMasterChg>
    </pc:docChg>
  </pc:docChgLst>
  <pc:docChgLst>
    <pc:chgData name="SALMON Isabelle" userId="f967d878-aa11-4f92-ada9-395e31ed21b8" providerId="ADAL" clId="{B44EE017-91DF-4856-B623-D0C2BE449EA9}"/>
    <pc:docChg chg="modSld">
      <pc:chgData name="SALMON Isabelle" userId="f967d878-aa11-4f92-ada9-395e31ed21b8" providerId="ADAL" clId="{B44EE017-91DF-4856-B623-D0C2BE449EA9}" dt="2023-09-18T10:11:24.969" v="65" actId="20577"/>
      <pc:docMkLst>
        <pc:docMk/>
      </pc:docMkLst>
      <pc:sldChg chg="modSp mod">
        <pc:chgData name="SALMON Isabelle" userId="f967d878-aa11-4f92-ada9-395e31ed21b8" providerId="ADAL" clId="{B44EE017-91DF-4856-B623-D0C2BE449EA9}" dt="2023-09-18T10:10:40.924" v="51" actId="20577"/>
        <pc:sldMkLst>
          <pc:docMk/>
          <pc:sldMk cId="3451945095" sldId="352"/>
        </pc:sldMkLst>
        <pc:spChg chg="mod">
          <ac:chgData name="SALMON Isabelle" userId="f967d878-aa11-4f92-ada9-395e31ed21b8" providerId="ADAL" clId="{B44EE017-91DF-4856-B623-D0C2BE449EA9}" dt="2023-09-18T10:10:40.924" v="51" actId="20577"/>
          <ac:spMkLst>
            <pc:docMk/>
            <pc:sldMk cId="3451945095" sldId="352"/>
            <ac:spMk id="12" creationId="{1D7466E0-026E-4C4D-A424-DC8F7315F6B1}"/>
          </ac:spMkLst>
        </pc:spChg>
      </pc:sldChg>
      <pc:sldChg chg="modSp mod">
        <pc:chgData name="SALMON Isabelle" userId="f967d878-aa11-4f92-ada9-395e31ed21b8" providerId="ADAL" clId="{B44EE017-91DF-4856-B623-D0C2BE449EA9}" dt="2023-09-18T10:10:21.916" v="39" actId="20577"/>
        <pc:sldMkLst>
          <pc:docMk/>
          <pc:sldMk cId="197812180" sldId="359"/>
        </pc:sldMkLst>
        <pc:spChg chg="mod">
          <ac:chgData name="SALMON Isabelle" userId="f967d878-aa11-4f92-ada9-395e31ed21b8" providerId="ADAL" clId="{B44EE017-91DF-4856-B623-D0C2BE449EA9}" dt="2023-09-18T10:10:21.916" v="39" actId="20577"/>
          <ac:spMkLst>
            <pc:docMk/>
            <pc:sldMk cId="197812180" sldId="359"/>
            <ac:spMk id="3" creationId="{740B562C-611A-CB57-720A-E1F7514A638D}"/>
          </ac:spMkLst>
        </pc:spChg>
      </pc:sldChg>
      <pc:sldChg chg="modSp mod">
        <pc:chgData name="SALMON Isabelle" userId="f967d878-aa11-4f92-ada9-395e31ed21b8" providerId="ADAL" clId="{B44EE017-91DF-4856-B623-D0C2BE449EA9}" dt="2023-09-18T10:09:16.969" v="9" actId="20577"/>
        <pc:sldMkLst>
          <pc:docMk/>
          <pc:sldMk cId="2024559289" sldId="361"/>
        </pc:sldMkLst>
        <pc:spChg chg="mod">
          <ac:chgData name="SALMON Isabelle" userId="f967d878-aa11-4f92-ada9-395e31ed21b8" providerId="ADAL" clId="{B44EE017-91DF-4856-B623-D0C2BE449EA9}" dt="2023-09-18T10:09:16.969" v="9" actId="20577"/>
          <ac:spMkLst>
            <pc:docMk/>
            <pc:sldMk cId="2024559289" sldId="361"/>
            <ac:spMk id="18" creationId="{6173BFB5-2040-4B00-B0DE-CE80F4FC2FAA}"/>
          </ac:spMkLst>
        </pc:spChg>
      </pc:sldChg>
      <pc:sldChg chg="modSp mod">
        <pc:chgData name="SALMON Isabelle" userId="f967d878-aa11-4f92-ada9-395e31ed21b8" providerId="ADAL" clId="{B44EE017-91DF-4856-B623-D0C2BE449EA9}" dt="2023-09-18T10:11:24.969" v="65" actId="20577"/>
        <pc:sldMkLst>
          <pc:docMk/>
          <pc:sldMk cId="3051711052" sldId="535"/>
        </pc:sldMkLst>
        <pc:spChg chg="mod">
          <ac:chgData name="SALMON Isabelle" userId="f967d878-aa11-4f92-ada9-395e31ed21b8" providerId="ADAL" clId="{B44EE017-91DF-4856-B623-D0C2BE449EA9}" dt="2023-09-18T10:11:24.969" v="65" actId="20577"/>
          <ac:spMkLst>
            <pc:docMk/>
            <pc:sldMk cId="3051711052" sldId="535"/>
            <ac:spMk id="20" creationId="{00000000-0000-0000-0000-000000000000}"/>
          </ac:spMkLst>
        </pc:spChg>
        <pc:spChg chg="mod">
          <ac:chgData name="SALMON Isabelle" userId="f967d878-aa11-4f92-ada9-395e31ed21b8" providerId="ADAL" clId="{B44EE017-91DF-4856-B623-D0C2BE449EA9}" dt="2023-09-18T10:09:31.454" v="19" actId="20577"/>
          <ac:spMkLst>
            <pc:docMk/>
            <pc:sldMk cId="3051711052" sldId="535"/>
            <ac:spMk id="22" creationId="{5F2EA56C-CB7C-498C-B10F-753D92197545}"/>
          </ac:spMkLst>
        </pc:spChg>
      </pc:sldChg>
    </pc:docChg>
  </pc:docChgLst>
  <pc:docChgLst>
    <pc:chgData name="SALMON Isabelle" userId="f967d878-aa11-4f92-ada9-395e31ed21b8" providerId="ADAL" clId="{FB31F7A4-FF53-4E55-8CAC-611711507D07}"/>
    <pc:docChg chg="custSel modSld">
      <pc:chgData name="SALMON Isabelle" userId="f967d878-aa11-4f92-ada9-395e31ed21b8" providerId="ADAL" clId="{FB31F7A4-FF53-4E55-8CAC-611711507D07}" dt="2023-08-17T14:17:38.676" v="301" actId="20577"/>
      <pc:docMkLst>
        <pc:docMk/>
      </pc:docMkLst>
      <pc:sldChg chg="addSp modSp mod">
        <pc:chgData name="SALMON Isabelle" userId="f967d878-aa11-4f92-ada9-395e31ed21b8" providerId="ADAL" clId="{FB31F7A4-FF53-4E55-8CAC-611711507D07}" dt="2023-08-17T14:11:42.625" v="191" actId="20577"/>
        <pc:sldMkLst>
          <pc:docMk/>
          <pc:sldMk cId="1574160754" sldId="353"/>
        </pc:sldMkLst>
        <pc:spChg chg="add mod">
          <ac:chgData name="SALMON Isabelle" userId="f967d878-aa11-4f92-ada9-395e31ed21b8" providerId="ADAL" clId="{FB31F7A4-FF53-4E55-8CAC-611711507D07}" dt="2023-08-17T14:11:42.625" v="191" actId="20577"/>
          <ac:spMkLst>
            <pc:docMk/>
            <pc:sldMk cId="1574160754" sldId="353"/>
            <ac:spMk id="5" creationId="{338B7D32-7A84-A3AA-931A-F0A666C57571}"/>
          </ac:spMkLst>
        </pc:spChg>
      </pc:sldChg>
      <pc:sldChg chg="addSp modSp mod">
        <pc:chgData name="SALMON Isabelle" userId="f967d878-aa11-4f92-ada9-395e31ed21b8" providerId="ADAL" clId="{FB31F7A4-FF53-4E55-8CAC-611711507D07}" dt="2023-08-17T14:08:56.612" v="100" actId="1076"/>
        <pc:sldMkLst>
          <pc:docMk/>
          <pc:sldMk cId="619693144" sldId="358"/>
        </pc:sldMkLst>
        <pc:spChg chg="add mod">
          <ac:chgData name="SALMON Isabelle" userId="f967d878-aa11-4f92-ada9-395e31ed21b8" providerId="ADAL" clId="{FB31F7A4-FF53-4E55-8CAC-611711507D07}" dt="2023-08-17T14:08:56.612" v="100" actId="1076"/>
          <ac:spMkLst>
            <pc:docMk/>
            <pc:sldMk cId="619693144" sldId="358"/>
            <ac:spMk id="3" creationId="{E267C0D2-3F79-835F-B339-9EBA7E59E293}"/>
          </ac:spMkLst>
        </pc:spChg>
      </pc:sldChg>
      <pc:sldChg chg="addSp modSp mod">
        <pc:chgData name="SALMON Isabelle" userId="f967d878-aa11-4f92-ada9-395e31ed21b8" providerId="ADAL" clId="{FB31F7A4-FF53-4E55-8CAC-611711507D07}" dt="2023-08-17T14:17:38.676" v="301" actId="20577"/>
        <pc:sldMkLst>
          <pc:docMk/>
          <pc:sldMk cId="197812180" sldId="359"/>
        </pc:sldMkLst>
        <pc:spChg chg="add mod">
          <ac:chgData name="SALMON Isabelle" userId="f967d878-aa11-4f92-ada9-395e31ed21b8" providerId="ADAL" clId="{FB31F7A4-FF53-4E55-8CAC-611711507D07}" dt="2023-08-17T14:17:38.676" v="301" actId="20577"/>
          <ac:spMkLst>
            <pc:docMk/>
            <pc:sldMk cId="197812180" sldId="359"/>
            <ac:spMk id="4" creationId="{EC05F4CB-061E-E08A-0E6E-5678F584BFC7}"/>
          </ac:spMkLst>
        </pc:spChg>
      </pc:sldChg>
      <pc:sldChg chg="modSp mod">
        <pc:chgData name="SALMON Isabelle" userId="f967d878-aa11-4f92-ada9-395e31ed21b8" providerId="ADAL" clId="{FB31F7A4-FF53-4E55-8CAC-611711507D07}" dt="2023-08-17T14:09:25.001" v="145" actId="20577"/>
        <pc:sldMkLst>
          <pc:docMk/>
          <pc:sldMk cId="3872459419" sldId="549"/>
        </pc:sldMkLst>
        <pc:graphicFrameChg chg="modGraphic">
          <ac:chgData name="SALMON Isabelle" userId="f967d878-aa11-4f92-ada9-395e31ed21b8" providerId="ADAL" clId="{FB31F7A4-FF53-4E55-8CAC-611711507D07}" dt="2023-08-17T14:09:25.001" v="145" actId="20577"/>
          <ac:graphicFrameMkLst>
            <pc:docMk/>
            <pc:sldMk cId="3872459419" sldId="549"/>
            <ac:graphicFrameMk id="3" creationId="{F0EDE995-E168-CCED-99A6-2B586237BB81}"/>
          </ac:graphicFrameMkLst>
        </pc:graphicFrameChg>
      </pc:sldChg>
    </pc:docChg>
  </pc:docChgLst>
  <pc:docChgLst>
    <pc:chgData name="DE BRUYN Fabrice" userId="bc1efbe2-a7ca-486b-9ed5-2f3baf5f9d7a" providerId="ADAL" clId="{588B3B8C-FD6E-4187-B608-687CF7828ED5}"/>
    <pc:docChg chg="custSel addSld modSld sldOrd">
      <pc:chgData name="DE BRUYN Fabrice" userId="bc1efbe2-a7ca-486b-9ed5-2f3baf5f9d7a" providerId="ADAL" clId="{588B3B8C-FD6E-4187-B608-687CF7828ED5}" dt="2023-09-25T09:04:25.399" v="2065" actId="20577"/>
      <pc:docMkLst>
        <pc:docMk/>
      </pc:docMkLst>
      <pc:sldChg chg="ord">
        <pc:chgData name="DE BRUYN Fabrice" userId="bc1efbe2-a7ca-486b-9ed5-2f3baf5f9d7a" providerId="ADAL" clId="{588B3B8C-FD6E-4187-B608-687CF7828ED5}" dt="2023-09-25T09:02:57.282" v="2050"/>
        <pc:sldMkLst>
          <pc:docMk/>
          <pc:sldMk cId="3114490758" sldId="393"/>
        </pc:sldMkLst>
      </pc:sldChg>
      <pc:sldChg chg="ord">
        <pc:chgData name="DE BRUYN Fabrice" userId="bc1efbe2-a7ca-486b-9ed5-2f3baf5f9d7a" providerId="ADAL" clId="{588B3B8C-FD6E-4187-B608-687CF7828ED5}" dt="2023-09-25T09:02:57.282" v="2050"/>
        <pc:sldMkLst>
          <pc:docMk/>
          <pc:sldMk cId="2529344507" sldId="524"/>
        </pc:sldMkLst>
      </pc:sldChg>
      <pc:sldChg chg="modSp mod">
        <pc:chgData name="DE BRUYN Fabrice" userId="bc1efbe2-a7ca-486b-9ed5-2f3baf5f9d7a" providerId="ADAL" clId="{588B3B8C-FD6E-4187-B608-687CF7828ED5}" dt="2023-09-25T09:02:15.844" v="2048" actId="27636"/>
        <pc:sldMkLst>
          <pc:docMk/>
          <pc:sldMk cId="3755272417" sldId="527"/>
        </pc:sldMkLst>
        <pc:spChg chg="mod">
          <ac:chgData name="DE BRUYN Fabrice" userId="bc1efbe2-a7ca-486b-9ed5-2f3baf5f9d7a" providerId="ADAL" clId="{588B3B8C-FD6E-4187-B608-687CF7828ED5}" dt="2023-09-25T09:02:15.844" v="2048" actId="27636"/>
          <ac:spMkLst>
            <pc:docMk/>
            <pc:sldMk cId="3755272417" sldId="527"/>
            <ac:spMk id="2" creationId="{5E076650-8170-4C9E-8526-08B8D8EA3ACD}"/>
          </ac:spMkLst>
        </pc:spChg>
      </pc:sldChg>
      <pc:sldChg chg="modSp mod">
        <pc:chgData name="DE BRUYN Fabrice" userId="bc1efbe2-a7ca-486b-9ed5-2f3baf5f9d7a" providerId="ADAL" clId="{588B3B8C-FD6E-4187-B608-687CF7828ED5}" dt="2023-09-19T11:16:41.125" v="1" actId="20577"/>
        <pc:sldMkLst>
          <pc:docMk/>
          <pc:sldMk cId="949441349" sldId="528"/>
        </pc:sldMkLst>
        <pc:spChg chg="mod">
          <ac:chgData name="DE BRUYN Fabrice" userId="bc1efbe2-a7ca-486b-9ed5-2f3baf5f9d7a" providerId="ADAL" clId="{588B3B8C-FD6E-4187-B608-687CF7828ED5}" dt="2023-09-19T11:16:41.125" v="1" actId="20577"/>
          <ac:spMkLst>
            <pc:docMk/>
            <pc:sldMk cId="949441349" sldId="528"/>
            <ac:spMk id="2" creationId="{5E076650-8170-4C9E-8526-08B8D8EA3ACD}"/>
          </ac:spMkLst>
        </pc:spChg>
      </pc:sldChg>
      <pc:sldChg chg="modSp mod">
        <pc:chgData name="DE BRUYN Fabrice" userId="bc1efbe2-a7ca-486b-9ed5-2f3baf5f9d7a" providerId="ADAL" clId="{588B3B8C-FD6E-4187-B608-687CF7828ED5}" dt="2023-09-25T09:04:25.399" v="2065" actId="20577"/>
        <pc:sldMkLst>
          <pc:docMk/>
          <pc:sldMk cId="3346797492" sldId="530"/>
        </pc:sldMkLst>
        <pc:spChg chg="mod">
          <ac:chgData name="DE BRUYN Fabrice" userId="bc1efbe2-a7ca-486b-9ed5-2f3baf5f9d7a" providerId="ADAL" clId="{588B3B8C-FD6E-4187-B608-687CF7828ED5}" dt="2023-09-25T09:04:25.399" v="2065" actId="20577"/>
          <ac:spMkLst>
            <pc:docMk/>
            <pc:sldMk cId="3346797492" sldId="530"/>
            <ac:spMk id="3" creationId="{9509DF2D-DE75-499F-A512-076D9D44EA4D}"/>
          </ac:spMkLst>
        </pc:spChg>
      </pc:sldChg>
      <pc:sldChg chg="modSp mod">
        <pc:chgData name="DE BRUYN Fabrice" userId="bc1efbe2-a7ca-486b-9ed5-2f3baf5f9d7a" providerId="ADAL" clId="{588B3B8C-FD6E-4187-B608-687CF7828ED5}" dt="2023-09-25T08:16:04.428" v="261" actId="207"/>
        <pc:sldMkLst>
          <pc:docMk/>
          <pc:sldMk cId="17501847" sldId="536"/>
        </pc:sldMkLst>
        <pc:graphicFrameChg chg="mod">
          <ac:chgData name="DE BRUYN Fabrice" userId="bc1efbe2-a7ca-486b-9ed5-2f3baf5f9d7a" providerId="ADAL" clId="{588B3B8C-FD6E-4187-B608-687CF7828ED5}" dt="2023-09-19T13:37:00.238" v="88" actId="20577"/>
          <ac:graphicFrameMkLst>
            <pc:docMk/>
            <pc:sldMk cId="17501847" sldId="536"/>
            <ac:graphicFrameMk id="6" creationId="{8F736C25-7D29-4605-85DA-4D38518D0AB5}"/>
          </ac:graphicFrameMkLst>
        </pc:graphicFrameChg>
        <pc:graphicFrameChg chg="mod modGraphic">
          <ac:chgData name="DE BRUYN Fabrice" userId="bc1efbe2-a7ca-486b-9ed5-2f3baf5f9d7a" providerId="ADAL" clId="{588B3B8C-FD6E-4187-B608-687CF7828ED5}" dt="2023-09-25T08:16:04.428" v="261" actId="207"/>
          <ac:graphicFrameMkLst>
            <pc:docMk/>
            <pc:sldMk cId="17501847" sldId="536"/>
            <ac:graphicFrameMk id="20" creationId="{AE271782-7FF1-41E3-B896-7A3A3BAA6151}"/>
          </ac:graphicFrameMkLst>
        </pc:graphicFrameChg>
      </pc:sldChg>
      <pc:sldChg chg="modSp mod">
        <pc:chgData name="DE BRUYN Fabrice" userId="bc1efbe2-a7ca-486b-9ed5-2f3baf5f9d7a" providerId="ADAL" clId="{588B3B8C-FD6E-4187-B608-687CF7828ED5}" dt="2023-09-25T08:16:41.250" v="307" actId="20577"/>
        <pc:sldMkLst>
          <pc:docMk/>
          <pc:sldMk cId="1823316213" sldId="537"/>
        </pc:sldMkLst>
        <pc:graphicFrameChg chg="modGraphic">
          <ac:chgData name="DE BRUYN Fabrice" userId="bc1efbe2-a7ca-486b-9ed5-2f3baf5f9d7a" providerId="ADAL" clId="{588B3B8C-FD6E-4187-B608-687CF7828ED5}" dt="2023-09-25T08:16:41.250" v="307" actId="20577"/>
          <ac:graphicFrameMkLst>
            <pc:docMk/>
            <pc:sldMk cId="1823316213" sldId="537"/>
            <ac:graphicFrameMk id="20" creationId="{AE271782-7FF1-41E3-B896-7A3A3BAA6151}"/>
          </ac:graphicFrameMkLst>
        </pc:graphicFrameChg>
      </pc:sldChg>
      <pc:sldChg chg="modSp mod">
        <pc:chgData name="DE BRUYN Fabrice" userId="bc1efbe2-a7ca-486b-9ed5-2f3baf5f9d7a" providerId="ADAL" clId="{588B3B8C-FD6E-4187-B608-687CF7828ED5}" dt="2023-09-25T08:17:26.570" v="393" actId="20577"/>
        <pc:sldMkLst>
          <pc:docMk/>
          <pc:sldMk cId="3311512416" sldId="538"/>
        </pc:sldMkLst>
        <pc:graphicFrameChg chg="modGraphic">
          <ac:chgData name="DE BRUYN Fabrice" userId="bc1efbe2-a7ca-486b-9ed5-2f3baf5f9d7a" providerId="ADAL" clId="{588B3B8C-FD6E-4187-B608-687CF7828ED5}" dt="2023-09-25T08:17:26.570" v="393" actId="20577"/>
          <ac:graphicFrameMkLst>
            <pc:docMk/>
            <pc:sldMk cId="3311512416" sldId="538"/>
            <ac:graphicFrameMk id="20" creationId="{AE271782-7FF1-41E3-B896-7A3A3BAA6151}"/>
          </ac:graphicFrameMkLst>
        </pc:graphicFrameChg>
      </pc:sldChg>
      <pc:sldChg chg="modSp mod">
        <pc:chgData name="DE BRUYN Fabrice" userId="bc1efbe2-a7ca-486b-9ed5-2f3baf5f9d7a" providerId="ADAL" clId="{588B3B8C-FD6E-4187-B608-687CF7828ED5}" dt="2023-09-25T08:17:49.721" v="430" actId="20577"/>
        <pc:sldMkLst>
          <pc:docMk/>
          <pc:sldMk cId="3767591441" sldId="539"/>
        </pc:sldMkLst>
        <pc:graphicFrameChg chg="modGraphic">
          <ac:chgData name="DE BRUYN Fabrice" userId="bc1efbe2-a7ca-486b-9ed5-2f3baf5f9d7a" providerId="ADAL" clId="{588B3B8C-FD6E-4187-B608-687CF7828ED5}" dt="2023-09-25T08:17:49.721" v="430" actId="20577"/>
          <ac:graphicFrameMkLst>
            <pc:docMk/>
            <pc:sldMk cId="3767591441" sldId="539"/>
            <ac:graphicFrameMk id="20" creationId="{AE271782-7FF1-41E3-B896-7A3A3BAA6151}"/>
          </ac:graphicFrameMkLst>
        </pc:graphicFrameChg>
      </pc:sldChg>
      <pc:sldChg chg="modSp mod">
        <pc:chgData name="DE BRUYN Fabrice" userId="bc1efbe2-a7ca-486b-9ed5-2f3baf5f9d7a" providerId="ADAL" clId="{588B3B8C-FD6E-4187-B608-687CF7828ED5}" dt="2023-09-25T08:18:38.889" v="505" actId="20577"/>
        <pc:sldMkLst>
          <pc:docMk/>
          <pc:sldMk cId="816903486" sldId="540"/>
        </pc:sldMkLst>
        <pc:graphicFrameChg chg="modGraphic">
          <ac:chgData name="DE BRUYN Fabrice" userId="bc1efbe2-a7ca-486b-9ed5-2f3baf5f9d7a" providerId="ADAL" clId="{588B3B8C-FD6E-4187-B608-687CF7828ED5}" dt="2023-09-25T08:18:38.889" v="505" actId="20577"/>
          <ac:graphicFrameMkLst>
            <pc:docMk/>
            <pc:sldMk cId="816903486" sldId="540"/>
            <ac:graphicFrameMk id="20" creationId="{AE271782-7FF1-41E3-B896-7A3A3BAA6151}"/>
          </ac:graphicFrameMkLst>
        </pc:graphicFrameChg>
      </pc:sldChg>
      <pc:sldChg chg="modSp mod">
        <pc:chgData name="DE BRUYN Fabrice" userId="bc1efbe2-a7ca-486b-9ed5-2f3baf5f9d7a" providerId="ADAL" clId="{588B3B8C-FD6E-4187-B608-687CF7828ED5}" dt="2023-09-25T08:20:28.770" v="688" actId="20577"/>
        <pc:sldMkLst>
          <pc:docMk/>
          <pc:sldMk cId="2568636396" sldId="541"/>
        </pc:sldMkLst>
        <pc:graphicFrameChg chg="mod">
          <ac:chgData name="DE BRUYN Fabrice" userId="bc1efbe2-a7ca-486b-9ed5-2f3baf5f9d7a" providerId="ADAL" clId="{588B3B8C-FD6E-4187-B608-687CF7828ED5}" dt="2023-09-19T13:42:21.476" v="133" actId="20577"/>
          <ac:graphicFrameMkLst>
            <pc:docMk/>
            <pc:sldMk cId="2568636396" sldId="541"/>
            <ac:graphicFrameMk id="6" creationId="{8F736C25-7D29-4605-85DA-4D38518D0AB5}"/>
          </ac:graphicFrameMkLst>
        </pc:graphicFrameChg>
        <pc:graphicFrameChg chg="modGraphic">
          <ac:chgData name="DE BRUYN Fabrice" userId="bc1efbe2-a7ca-486b-9ed5-2f3baf5f9d7a" providerId="ADAL" clId="{588B3B8C-FD6E-4187-B608-687CF7828ED5}" dt="2023-09-25T08:20:28.770" v="688" actId="20577"/>
          <ac:graphicFrameMkLst>
            <pc:docMk/>
            <pc:sldMk cId="2568636396" sldId="541"/>
            <ac:graphicFrameMk id="20" creationId="{AE271782-7FF1-41E3-B896-7A3A3BAA6151}"/>
          </ac:graphicFrameMkLst>
        </pc:graphicFrameChg>
      </pc:sldChg>
      <pc:sldChg chg="modSp mod">
        <pc:chgData name="DE BRUYN Fabrice" userId="bc1efbe2-a7ca-486b-9ed5-2f3baf5f9d7a" providerId="ADAL" clId="{588B3B8C-FD6E-4187-B608-687CF7828ED5}" dt="2023-09-25T08:20:57.374" v="737" actId="20577"/>
        <pc:sldMkLst>
          <pc:docMk/>
          <pc:sldMk cId="3843831743" sldId="543"/>
        </pc:sldMkLst>
        <pc:graphicFrameChg chg="modGraphic">
          <ac:chgData name="DE BRUYN Fabrice" userId="bc1efbe2-a7ca-486b-9ed5-2f3baf5f9d7a" providerId="ADAL" clId="{588B3B8C-FD6E-4187-B608-687CF7828ED5}" dt="2023-09-25T08:20:57.374" v="737" actId="20577"/>
          <ac:graphicFrameMkLst>
            <pc:docMk/>
            <pc:sldMk cId="3843831743" sldId="543"/>
            <ac:graphicFrameMk id="20" creationId="{AE271782-7FF1-41E3-B896-7A3A3BAA6151}"/>
          </ac:graphicFrameMkLst>
        </pc:graphicFrameChg>
      </pc:sldChg>
      <pc:sldChg chg="modSp mod">
        <pc:chgData name="DE BRUYN Fabrice" userId="bc1efbe2-a7ca-486b-9ed5-2f3baf5f9d7a" providerId="ADAL" clId="{588B3B8C-FD6E-4187-B608-687CF7828ED5}" dt="2023-09-25T08:21:22.593" v="790" actId="20577"/>
        <pc:sldMkLst>
          <pc:docMk/>
          <pc:sldMk cId="2050645213" sldId="544"/>
        </pc:sldMkLst>
        <pc:graphicFrameChg chg="modGraphic">
          <ac:chgData name="DE BRUYN Fabrice" userId="bc1efbe2-a7ca-486b-9ed5-2f3baf5f9d7a" providerId="ADAL" clId="{588B3B8C-FD6E-4187-B608-687CF7828ED5}" dt="2023-09-25T08:21:22.593" v="790" actId="20577"/>
          <ac:graphicFrameMkLst>
            <pc:docMk/>
            <pc:sldMk cId="2050645213" sldId="544"/>
            <ac:graphicFrameMk id="20" creationId="{AE271782-7FF1-41E3-B896-7A3A3BAA6151}"/>
          </ac:graphicFrameMkLst>
        </pc:graphicFrameChg>
      </pc:sldChg>
      <pc:sldChg chg="modSp mod">
        <pc:chgData name="DE BRUYN Fabrice" userId="bc1efbe2-a7ca-486b-9ed5-2f3baf5f9d7a" providerId="ADAL" clId="{588B3B8C-FD6E-4187-B608-687CF7828ED5}" dt="2023-09-25T08:22:31.510" v="869" actId="20577"/>
        <pc:sldMkLst>
          <pc:docMk/>
          <pc:sldMk cId="587523792" sldId="545"/>
        </pc:sldMkLst>
        <pc:graphicFrameChg chg="modGraphic">
          <ac:chgData name="DE BRUYN Fabrice" userId="bc1efbe2-a7ca-486b-9ed5-2f3baf5f9d7a" providerId="ADAL" clId="{588B3B8C-FD6E-4187-B608-687CF7828ED5}" dt="2023-09-25T08:22:31.510" v="869" actId="20577"/>
          <ac:graphicFrameMkLst>
            <pc:docMk/>
            <pc:sldMk cId="587523792" sldId="545"/>
            <ac:graphicFrameMk id="20" creationId="{AE271782-7FF1-41E3-B896-7A3A3BAA6151}"/>
          </ac:graphicFrameMkLst>
        </pc:graphicFrameChg>
      </pc:sldChg>
      <pc:sldChg chg="modSp mod">
        <pc:chgData name="DE BRUYN Fabrice" userId="bc1efbe2-a7ca-486b-9ed5-2f3baf5f9d7a" providerId="ADAL" clId="{588B3B8C-FD6E-4187-B608-687CF7828ED5}" dt="2023-09-25T08:23:40.440" v="945" actId="20577"/>
        <pc:sldMkLst>
          <pc:docMk/>
          <pc:sldMk cId="750109388" sldId="547"/>
        </pc:sldMkLst>
        <pc:graphicFrameChg chg="modGraphic">
          <ac:chgData name="DE BRUYN Fabrice" userId="bc1efbe2-a7ca-486b-9ed5-2f3baf5f9d7a" providerId="ADAL" clId="{588B3B8C-FD6E-4187-B608-687CF7828ED5}" dt="2023-09-25T08:23:40.440" v="945" actId="20577"/>
          <ac:graphicFrameMkLst>
            <pc:docMk/>
            <pc:sldMk cId="750109388" sldId="547"/>
            <ac:graphicFrameMk id="20" creationId="{AE271782-7FF1-41E3-B896-7A3A3BAA6151}"/>
          </ac:graphicFrameMkLst>
        </pc:graphicFrameChg>
      </pc:sldChg>
      <pc:sldChg chg="modSp mod">
        <pc:chgData name="DE BRUYN Fabrice" userId="bc1efbe2-a7ca-486b-9ed5-2f3baf5f9d7a" providerId="ADAL" clId="{588B3B8C-FD6E-4187-B608-687CF7828ED5}" dt="2023-09-25T08:49:13.053" v="1679" actId="255"/>
        <pc:sldMkLst>
          <pc:docMk/>
          <pc:sldMk cId="3872459419" sldId="549"/>
        </pc:sldMkLst>
        <pc:graphicFrameChg chg="mod modGraphic">
          <ac:chgData name="DE BRUYN Fabrice" userId="bc1efbe2-a7ca-486b-9ed5-2f3baf5f9d7a" providerId="ADAL" clId="{588B3B8C-FD6E-4187-B608-687CF7828ED5}" dt="2023-09-25T08:49:13.053" v="1679" actId="255"/>
          <ac:graphicFrameMkLst>
            <pc:docMk/>
            <pc:sldMk cId="3872459419" sldId="549"/>
            <ac:graphicFrameMk id="3" creationId="{F0EDE995-E168-CCED-99A6-2B586237BB81}"/>
          </ac:graphicFrameMkLst>
        </pc:graphicFrameChg>
      </pc:sldChg>
      <pc:sldChg chg="modSp mod">
        <pc:chgData name="DE BRUYN Fabrice" userId="bc1efbe2-a7ca-486b-9ed5-2f3baf5f9d7a" providerId="ADAL" clId="{588B3B8C-FD6E-4187-B608-687CF7828ED5}" dt="2023-09-25T08:49:44.133" v="1682" actId="1076"/>
        <pc:sldMkLst>
          <pc:docMk/>
          <pc:sldMk cId="1332321900" sldId="552"/>
        </pc:sldMkLst>
        <pc:spChg chg="mod">
          <ac:chgData name="DE BRUYN Fabrice" userId="bc1efbe2-a7ca-486b-9ed5-2f3baf5f9d7a" providerId="ADAL" clId="{588B3B8C-FD6E-4187-B608-687CF7828ED5}" dt="2023-09-25T08:49:44.133" v="1682" actId="1076"/>
          <ac:spMkLst>
            <pc:docMk/>
            <pc:sldMk cId="1332321900" sldId="552"/>
            <ac:spMk id="6" creationId="{EA38CA27-3D9B-F2C9-317F-75F5766CD152}"/>
          </ac:spMkLst>
        </pc:spChg>
      </pc:sldChg>
      <pc:sldChg chg="delSp modSp mod">
        <pc:chgData name="DE BRUYN Fabrice" userId="bc1efbe2-a7ca-486b-9ed5-2f3baf5f9d7a" providerId="ADAL" clId="{588B3B8C-FD6E-4187-B608-687CF7828ED5}" dt="2023-09-25T08:28:11.177" v="1168" actId="478"/>
        <pc:sldMkLst>
          <pc:docMk/>
          <pc:sldMk cId="1697844185" sldId="709"/>
        </pc:sldMkLst>
        <pc:spChg chg="del mod">
          <ac:chgData name="DE BRUYN Fabrice" userId="bc1efbe2-a7ca-486b-9ed5-2f3baf5f9d7a" providerId="ADAL" clId="{588B3B8C-FD6E-4187-B608-687CF7828ED5}" dt="2023-09-25T08:28:08.372" v="1167" actId="478"/>
          <ac:spMkLst>
            <pc:docMk/>
            <pc:sldMk cId="1697844185" sldId="709"/>
            <ac:spMk id="14" creationId="{C4D6425B-740F-488B-A44E-41CEE9ED6CE0}"/>
          </ac:spMkLst>
        </pc:spChg>
        <pc:cxnChg chg="del mod">
          <ac:chgData name="DE BRUYN Fabrice" userId="bc1efbe2-a7ca-486b-9ed5-2f3baf5f9d7a" providerId="ADAL" clId="{588B3B8C-FD6E-4187-B608-687CF7828ED5}" dt="2023-09-25T08:28:11.177" v="1168" actId="478"/>
          <ac:cxnSpMkLst>
            <pc:docMk/>
            <pc:sldMk cId="1697844185" sldId="709"/>
            <ac:cxnSpMk id="15" creationId="{1A020CB6-9A87-4CCC-9409-DB2C8A9C5425}"/>
          </ac:cxnSpMkLst>
        </pc:cxnChg>
      </pc:sldChg>
      <pc:sldChg chg="modSp mod">
        <pc:chgData name="DE BRUYN Fabrice" userId="bc1efbe2-a7ca-486b-9ed5-2f3baf5f9d7a" providerId="ADAL" clId="{588B3B8C-FD6E-4187-B608-687CF7828ED5}" dt="2023-09-25T08:24:47.247" v="1053" actId="20577"/>
        <pc:sldMkLst>
          <pc:docMk/>
          <pc:sldMk cId="2802204375" sldId="719"/>
        </pc:sldMkLst>
        <pc:graphicFrameChg chg="modGraphic">
          <ac:chgData name="DE BRUYN Fabrice" userId="bc1efbe2-a7ca-486b-9ed5-2f3baf5f9d7a" providerId="ADAL" clId="{588B3B8C-FD6E-4187-B608-687CF7828ED5}" dt="2023-09-25T08:24:47.247" v="1053" actId="20577"/>
          <ac:graphicFrameMkLst>
            <pc:docMk/>
            <pc:sldMk cId="2802204375" sldId="719"/>
            <ac:graphicFrameMk id="9" creationId="{1E0EE64D-6428-4376-B135-8E2F63F0B382}"/>
          </ac:graphicFrameMkLst>
        </pc:graphicFrameChg>
      </pc:sldChg>
      <pc:sldChg chg="modSp mod">
        <pc:chgData name="DE BRUYN Fabrice" userId="bc1efbe2-a7ca-486b-9ed5-2f3baf5f9d7a" providerId="ADAL" clId="{588B3B8C-FD6E-4187-B608-687CF7828ED5}" dt="2023-09-25T08:25:09.583" v="1102" actId="20577"/>
        <pc:sldMkLst>
          <pc:docMk/>
          <pc:sldMk cId="601437745" sldId="720"/>
        </pc:sldMkLst>
        <pc:graphicFrameChg chg="modGraphic">
          <ac:chgData name="DE BRUYN Fabrice" userId="bc1efbe2-a7ca-486b-9ed5-2f3baf5f9d7a" providerId="ADAL" clId="{588B3B8C-FD6E-4187-B608-687CF7828ED5}" dt="2023-09-25T08:25:09.583" v="1102" actId="20577"/>
          <ac:graphicFrameMkLst>
            <pc:docMk/>
            <pc:sldMk cId="601437745" sldId="720"/>
            <ac:graphicFrameMk id="9" creationId="{1E0EE64D-6428-4376-B135-8E2F63F0B382}"/>
          </ac:graphicFrameMkLst>
        </pc:graphicFrameChg>
      </pc:sldChg>
      <pc:sldChg chg="modSp mod">
        <pc:chgData name="DE BRUYN Fabrice" userId="bc1efbe2-a7ca-486b-9ed5-2f3baf5f9d7a" providerId="ADAL" clId="{588B3B8C-FD6E-4187-B608-687CF7828ED5}" dt="2023-09-25T08:25:27.820" v="1151" actId="20577"/>
        <pc:sldMkLst>
          <pc:docMk/>
          <pc:sldMk cId="3751286384" sldId="721"/>
        </pc:sldMkLst>
        <pc:graphicFrameChg chg="modGraphic">
          <ac:chgData name="DE BRUYN Fabrice" userId="bc1efbe2-a7ca-486b-9ed5-2f3baf5f9d7a" providerId="ADAL" clId="{588B3B8C-FD6E-4187-B608-687CF7828ED5}" dt="2023-09-25T08:25:27.820" v="1151" actId="20577"/>
          <ac:graphicFrameMkLst>
            <pc:docMk/>
            <pc:sldMk cId="3751286384" sldId="721"/>
            <ac:graphicFrameMk id="9" creationId="{1E0EE64D-6428-4376-B135-8E2F63F0B382}"/>
          </ac:graphicFrameMkLst>
        </pc:graphicFrameChg>
      </pc:sldChg>
      <pc:sldChg chg="modSp mod">
        <pc:chgData name="DE BRUYN Fabrice" userId="bc1efbe2-a7ca-486b-9ed5-2f3baf5f9d7a" providerId="ADAL" clId="{588B3B8C-FD6E-4187-B608-687CF7828ED5}" dt="2023-09-25T08:27:57.475" v="1164" actId="1076"/>
        <pc:sldMkLst>
          <pc:docMk/>
          <pc:sldMk cId="2142745659" sldId="722"/>
        </pc:sldMkLst>
        <pc:graphicFrameChg chg="mod modGraphic">
          <ac:chgData name="DE BRUYN Fabrice" userId="bc1efbe2-a7ca-486b-9ed5-2f3baf5f9d7a" providerId="ADAL" clId="{588B3B8C-FD6E-4187-B608-687CF7828ED5}" dt="2023-09-25T08:27:53.798" v="1163" actId="1076"/>
          <ac:graphicFrameMkLst>
            <pc:docMk/>
            <pc:sldMk cId="2142745659" sldId="722"/>
            <ac:graphicFrameMk id="9" creationId="{1E0EE64D-6428-4376-B135-8E2F63F0B382}"/>
          </ac:graphicFrameMkLst>
        </pc:graphicFrameChg>
        <pc:picChg chg="mod">
          <ac:chgData name="DE BRUYN Fabrice" userId="bc1efbe2-a7ca-486b-9ed5-2f3baf5f9d7a" providerId="ADAL" clId="{588B3B8C-FD6E-4187-B608-687CF7828ED5}" dt="2023-09-25T08:27:57.475" v="1164" actId="1076"/>
          <ac:picMkLst>
            <pc:docMk/>
            <pc:sldMk cId="2142745659" sldId="722"/>
            <ac:picMk id="2" creationId="{7255EA07-F9C3-5EA6-4796-9644D252B37B}"/>
          </ac:picMkLst>
        </pc:picChg>
      </pc:sldChg>
      <pc:sldChg chg="modSp mod">
        <pc:chgData name="DE BRUYN Fabrice" userId="bc1efbe2-a7ca-486b-9ed5-2f3baf5f9d7a" providerId="ADAL" clId="{588B3B8C-FD6E-4187-B608-687CF7828ED5}" dt="2023-09-25T08:30:52.107" v="1332" actId="207"/>
        <pc:sldMkLst>
          <pc:docMk/>
          <pc:sldMk cId="3101318369" sldId="723"/>
        </pc:sldMkLst>
        <pc:spChg chg="mod">
          <ac:chgData name="DE BRUYN Fabrice" userId="bc1efbe2-a7ca-486b-9ed5-2f3baf5f9d7a" providerId="ADAL" clId="{588B3B8C-FD6E-4187-B608-687CF7828ED5}" dt="2023-09-25T08:30:30.334" v="1310" actId="14100"/>
          <ac:spMkLst>
            <pc:docMk/>
            <pc:sldMk cId="3101318369" sldId="723"/>
            <ac:spMk id="15" creationId="{585A1A44-CC2A-4167-8491-C78B9DF28335}"/>
          </ac:spMkLst>
        </pc:spChg>
        <pc:graphicFrameChg chg="mod modGraphic">
          <ac:chgData name="DE BRUYN Fabrice" userId="bc1efbe2-a7ca-486b-9ed5-2f3baf5f9d7a" providerId="ADAL" clId="{588B3B8C-FD6E-4187-B608-687CF7828ED5}" dt="2023-09-25T08:30:52.107" v="1332" actId="207"/>
          <ac:graphicFrameMkLst>
            <pc:docMk/>
            <pc:sldMk cId="3101318369" sldId="723"/>
            <ac:graphicFrameMk id="9" creationId="{1E0EE64D-6428-4376-B135-8E2F63F0B382}"/>
          </ac:graphicFrameMkLst>
        </pc:graphicFrameChg>
        <pc:picChg chg="mod">
          <ac:chgData name="DE BRUYN Fabrice" userId="bc1efbe2-a7ca-486b-9ed5-2f3baf5f9d7a" providerId="ADAL" clId="{588B3B8C-FD6E-4187-B608-687CF7828ED5}" dt="2023-09-25T08:30:36.936" v="1312" actId="1076"/>
          <ac:picMkLst>
            <pc:docMk/>
            <pc:sldMk cId="3101318369" sldId="723"/>
            <ac:picMk id="2" creationId="{D47EDDA7-B0D7-DC28-D612-417604EC6D2D}"/>
          </ac:picMkLst>
        </pc:picChg>
      </pc:sldChg>
      <pc:sldChg chg="ord">
        <pc:chgData name="DE BRUYN Fabrice" userId="bc1efbe2-a7ca-486b-9ed5-2f3baf5f9d7a" providerId="ADAL" clId="{588B3B8C-FD6E-4187-B608-687CF7828ED5}" dt="2023-09-25T09:02:57.282" v="2050"/>
        <pc:sldMkLst>
          <pc:docMk/>
          <pc:sldMk cId="898583418" sldId="726"/>
        </pc:sldMkLst>
      </pc:sldChg>
      <pc:sldChg chg="modSp mod">
        <pc:chgData name="DE BRUYN Fabrice" userId="bc1efbe2-a7ca-486b-9ed5-2f3baf5f9d7a" providerId="ADAL" clId="{588B3B8C-FD6E-4187-B608-687CF7828ED5}" dt="2023-09-25T08:24:09.509" v="1004" actId="20577"/>
        <pc:sldMkLst>
          <pc:docMk/>
          <pc:sldMk cId="953836465" sldId="727"/>
        </pc:sldMkLst>
        <pc:graphicFrameChg chg="mod">
          <ac:chgData name="DE BRUYN Fabrice" userId="bc1efbe2-a7ca-486b-9ed5-2f3baf5f9d7a" providerId="ADAL" clId="{588B3B8C-FD6E-4187-B608-687CF7828ED5}" dt="2023-09-19T13:55:48.870" v="225" actId="20577"/>
          <ac:graphicFrameMkLst>
            <pc:docMk/>
            <pc:sldMk cId="953836465" sldId="727"/>
            <ac:graphicFrameMk id="6" creationId="{8F736C25-7D29-4605-85DA-4D38518D0AB5}"/>
          </ac:graphicFrameMkLst>
        </pc:graphicFrameChg>
        <pc:graphicFrameChg chg="modGraphic">
          <ac:chgData name="DE BRUYN Fabrice" userId="bc1efbe2-a7ca-486b-9ed5-2f3baf5f9d7a" providerId="ADAL" clId="{588B3B8C-FD6E-4187-B608-687CF7828ED5}" dt="2023-09-25T08:24:09.509" v="1004" actId="20577"/>
          <ac:graphicFrameMkLst>
            <pc:docMk/>
            <pc:sldMk cId="953836465" sldId="727"/>
            <ac:graphicFrameMk id="20" creationId="{AE271782-7FF1-41E3-B896-7A3A3BAA6151}"/>
          </ac:graphicFrameMkLst>
        </pc:graphicFrameChg>
      </pc:sldChg>
      <pc:sldChg chg="modSp mod ord">
        <pc:chgData name="DE BRUYN Fabrice" userId="bc1efbe2-a7ca-486b-9ed5-2f3baf5f9d7a" providerId="ADAL" clId="{588B3B8C-FD6E-4187-B608-687CF7828ED5}" dt="2023-09-25T09:02:57.282" v="2050"/>
        <pc:sldMkLst>
          <pc:docMk/>
          <pc:sldMk cId="1575679615" sldId="728"/>
        </pc:sldMkLst>
        <pc:spChg chg="mod">
          <ac:chgData name="DE BRUYN Fabrice" userId="bc1efbe2-a7ca-486b-9ed5-2f3baf5f9d7a" providerId="ADAL" clId="{588B3B8C-FD6E-4187-B608-687CF7828ED5}" dt="2023-09-25T08:53:50.559" v="1718"/>
          <ac:spMkLst>
            <pc:docMk/>
            <pc:sldMk cId="1575679615" sldId="728"/>
            <ac:spMk id="5" creationId="{71C7FECC-6348-4920-B06B-19A0167EB7A4}"/>
          </ac:spMkLst>
        </pc:spChg>
        <pc:graphicFrameChg chg="mod">
          <ac:chgData name="DE BRUYN Fabrice" userId="bc1efbe2-a7ca-486b-9ed5-2f3baf5f9d7a" providerId="ADAL" clId="{588B3B8C-FD6E-4187-B608-687CF7828ED5}" dt="2023-09-25T08:52:03.507" v="1690" actId="20577"/>
          <ac:graphicFrameMkLst>
            <pc:docMk/>
            <pc:sldMk cId="1575679615" sldId="728"/>
            <ac:graphicFrameMk id="6" creationId="{0B7976B6-ED6E-416B-AE94-EAA35BBF0477}"/>
          </ac:graphicFrameMkLst>
        </pc:graphicFrameChg>
      </pc:sldChg>
      <pc:sldChg chg="modSp mod ord">
        <pc:chgData name="DE BRUYN Fabrice" userId="bc1efbe2-a7ca-486b-9ed5-2f3baf5f9d7a" providerId="ADAL" clId="{588B3B8C-FD6E-4187-B608-687CF7828ED5}" dt="2023-09-25T09:02:57.282" v="2050"/>
        <pc:sldMkLst>
          <pc:docMk/>
          <pc:sldMk cId="1056286121" sldId="729"/>
        </pc:sldMkLst>
        <pc:spChg chg="mod">
          <ac:chgData name="DE BRUYN Fabrice" userId="bc1efbe2-a7ca-486b-9ed5-2f3baf5f9d7a" providerId="ADAL" clId="{588B3B8C-FD6E-4187-B608-687CF7828ED5}" dt="2023-09-25T08:54:04.699" v="1735"/>
          <ac:spMkLst>
            <pc:docMk/>
            <pc:sldMk cId="1056286121" sldId="729"/>
            <ac:spMk id="5" creationId="{71C7FECC-6348-4920-B06B-19A0167EB7A4}"/>
          </ac:spMkLst>
        </pc:spChg>
        <pc:graphicFrameChg chg="mod">
          <ac:chgData name="DE BRUYN Fabrice" userId="bc1efbe2-a7ca-486b-9ed5-2f3baf5f9d7a" providerId="ADAL" clId="{588B3B8C-FD6E-4187-B608-687CF7828ED5}" dt="2023-09-25T08:52:46.949" v="1701" actId="20577"/>
          <ac:graphicFrameMkLst>
            <pc:docMk/>
            <pc:sldMk cId="1056286121" sldId="729"/>
            <ac:graphicFrameMk id="6" creationId="{0B7976B6-ED6E-416B-AE94-EAA35BBF0477}"/>
          </ac:graphicFrameMkLst>
        </pc:graphicFrameChg>
      </pc:sldChg>
      <pc:sldChg chg="modSp mod ord">
        <pc:chgData name="DE BRUYN Fabrice" userId="bc1efbe2-a7ca-486b-9ed5-2f3baf5f9d7a" providerId="ADAL" clId="{588B3B8C-FD6E-4187-B608-687CF7828ED5}" dt="2023-09-25T09:02:57.282" v="2050"/>
        <pc:sldMkLst>
          <pc:docMk/>
          <pc:sldMk cId="526292343" sldId="730"/>
        </pc:sldMkLst>
        <pc:spChg chg="mod">
          <ac:chgData name="DE BRUYN Fabrice" userId="bc1efbe2-a7ca-486b-9ed5-2f3baf5f9d7a" providerId="ADAL" clId="{588B3B8C-FD6E-4187-B608-687CF7828ED5}" dt="2023-09-25T08:59:51.607" v="2023" actId="20577"/>
          <ac:spMkLst>
            <pc:docMk/>
            <pc:sldMk cId="526292343" sldId="730"/>
            <ac:spMk id="4" creationId="{0C661D9C-0011-DCA5-BF39-E8A369D7903D}"/>
          </ac:spMkLst>
        </pc:spChg>
      </pc:sldChg>
      <pc:sldChg chg="add">
        <pc:chgData name="DE BRUYN Fabrice" userId="bc1efbe2-a7ca-486b-9ed5-2f3baf5f9d7a" providerId="ADAL" clId="{588B3B8C-FD6E-4187-B608-687CF7828ED5}" dt="2023-09-25T09:01:46.993" v="2024" actId="2890"/>
        <pc:sldMkLst>
          <pc:docMk/>
          <pc:sldMk cId="247774145" sldId="731"/>
        </pc:sldMkLst>
      </pc:sldChg>
    </pc:docChg>
  </pc:docChgLst>
  <pc:docChgLst>
    <pc:chgData name="DE BRUYN Fabrice" userId="bc1efbe2-a7ca-486b-9ed5-2f3baf5f9d7a" providerId="ADAL" clId="{14122638-8D33-4AF1-AD63-CCB7E90006EB}"/>
    <pc:docChg chg="modSld">
      <pc:chgData name="DE BRUYN Fabrice" userId="bc1efbe2-a7ca-486b-9ed5-2f3baf5f9d7a" providerId="ADAL" clId="{14122638-8D33-4AF1-AD63-CCB7E90006EB}" dt="2023-08-22T13:28:01.262" v="16"/>
      <pc:docMkLst>
        <pc:docMk/>
      </pc:docMkLst>
      <pc:sldChg chg="addCm">
        <pc:chgData name="DE BRUYN Fabrice" userId="bc1efbe2-a7ca-486b-9ed5-2f3baf5f9d7a" providerId="ADAL" clId="{14122638-8D33-4AF1-AD63-CCB7E90006EB}" dt="2023-08-21T14:25:13.269" v="0"/>
        <pc:sldMkLst>
          <pc:docMk/>
          <pc:sldMk cId="90460239" sldId="260"/>
        </pc:sldMkLst>
      </pc:sldChg>
      <pc:sldChg chg="addCm">
        <pc:chgData name="DE BRUYN Fabrice" userId="bc1efbe2-a7ca-486b-9ed5-2f3baf5f9d7a" providerId="ADAL" clId="{14122638-8D33-4AF1-AD63-CCB7E90006EB}" dt="2023-08-22T13:18:03.295" v="14"/>
        <pc:sldMkLst>
          <pc:docMk/>
          <pc:sldMk cId="3451945095" sldId="352"/>
        </pc:sldMkLst>
      </pc:sldChg>
      <pc:sldChg chg="modCm">
        <pc:chgData name="DE BRUYN Fabrice" userId="bc1efbe2-a7ca-486b-9ed5-2f3baf5f9d7a" providerId="ADAL" clId="{14122638-8D33-4AF1-AD63-CCB7E90006EB}" dt="2023-08-22T13:26:11.035" v="15"/>
        <pc:sldMkLst>
          <pc:docMk/>
          <pc:sldMk cId="1574160754" sldId="353"/>
        </pc:sldMkLst>
      </pc:sldChg>
      <pc:sldChg chg="addCm">
        <pc:chgData name="DE BRUYN Fabrice" userId="bc1efbe2-a7ca-486b-9ed5-2f3baf5f9d7a" providerId="ADAL" clId="{14122638-8D33-4AF1-AD63-CCB7E90006EB}" dt="2023-08-21T14:26:01.789" v="1"/>
        <pc:sldMkLst>
          <pc:docMk/>
          <pc:sldMk cId="649534915" sldId="526"/>
        </pc:sldMkLst>
      </pc:sldChg>
      <pc:sldChg chg="addCm">
        <pc:chgData name="DE BRUYN Fabrice" userId="bc1efbe2-a7ca-486b-9ed5-2f3baf5f9d7a" providerId="ADAL" clId="{14122638-8D33-4AF1-AD63-CCB7E90006EB}" dt="2023-08-21T14:28:00.106" v="2"/>
        <pc:sldMkLst>
          <pc:docMk/>
          <pc:sldMk cId="1649413436" sldId="531"/>
        </pc:sldMkLst>
      </pc:sldChg>
      <pc:sldChg chg="modCm">
        <pc:chgData name="DE BRUYN Fabrice" userId="bc1efbe2-a7ca-486b-9ed5-2f3baf5f9d7a" providerId="ADAL" clId="{14122638-8D33-4AF1-AD63-CCB7E90006EB}" dt="2023-08-22T12:13:40.216" v="3"/>
        <pc:sldMkLst>
          <pc:docMk/>
          <pc:sldMk cId="17501847" sldId="536"/>
        </pc:sldMkLst>
      </pc:sldChg>
      <pc:sldChg chg="modCm">
        <pc:chgData name="DE BRUYN Fabrice" userId="bc1efbe2-a7ca-486b-9ed5-2f3baf5f9d7a" providerId="ADAL" clId="{14122638-8D33-4AF1-AD63-CCB7E90006EB}" dt="2023-08-22T12:14:09.234" v="4"/>
        <pc:sldMkLst>
          <pc:docMk/>
          <pc:sldMk cId="1823316213" sldId="537"/>
        </pc:sldMkLst>
      </pc:sldChg>
      <pc:sldChg chg="modCm">
        <pc:chgData name="DE BRUYN Fabrice" userId="bc1efbe2-a7ca-486b-9ed5-2f3baf5f9d7a" providerId="ADAL" clId="{14122638-8D33-4AF1-AD63-CCB7E90006EB}" dt="2023-08-22T12:24:44.998" v="6"/>
        <pc:sldMkLst>
          <pc:docMk/>
          <pc:sldMk cId="3311512416" sldId="538"/>
        </pc:sldMkLst>
      </pc:sldChg>
      <pc:sldChg chg="modCm">
        <pc:chgData name="DE BRUYN Fabrice" userId="bc1efbe2-a7ca-486b-9ed5-2f3baf5f9d7a" providerId="ADAL" clId="{14122638-8D33-4AF1-AD63-CCB7E90006EB}" dt="2023-08-22T12:18:29.127" v="5"/>
        <pc:sldMkLst>
          <pc:docMk/>
          <pc:sldMk cId="3767591441" sldId="539"/>
        </pc:sldMkLst>
      </pc:sldChg>
      <pc:sldChg chg="modSp mod modCm">
        <pc:chgData name="DE BRUYN Fabrice" userId="bc1efbe2-a7ca-486b-9ed5-2f3baf5f9d7a" providerId="ADAL" clId="{14122638-8D33-4AF1-AD63-CCB7E90006EB}" dt="2023-08-22T12:33:03.899" v="9"/>
        <pc:sldMkLst>
          <pc:docMk/>
          <pc:sldMk cId="2568636396" sldId="541"/>
        </pc:sldMkLst>
        <pc:spChg chg="mod">
          <ac:chgData name="DE BRUYN Fabrice" userId="bc1efbe2-a7ca-486b-9ed5-2f3baf5f9d7a" providerId="ADAL" clId="{14122638-8D33-4AF1-AD63-CCB7E90006EB}" dt="2023-08-22T12:32:11.376" v="8" actId="20577"/>
          <ac:spMkLst>
            <pc:docMk/>
            <pc:sldMk cId="2568636396" sldId="541"/>
            <ac:spMk id="11" creationId="{B3147EEB-0174-4BAC-A89B-F52AD2CE5A5D}"/>
          </ac:spMkLst>
        </pc:spChg>
      </pc:sldChg>
      <pc:sldChg chg="modCm">
        <pc:chgData name="DE BRUYN Fabrice" userId="bc1efbe2-a7ca-486b-9ed5-2f3baf5f9d7a" providerId="ADAL" clId="{14122638-8D33-4AF1-AD63-CCB7E90006EB}" dt="2023-08-22T12:39:21.411" v="10"/>
        <pc:sldMkLst>
          <pc:docMk/>
          <pc:sldMk cId="3843831743" sldId="543"/>
        </pc:sldMkLst>
      </pc:sldChg>
      <pc:sldChg chg="modCm">
        <pc:chgData name="DE BRUYN Fabrice" userId="bc1efbe2-a7ca-486b-9ed5-2f3baf5f9d7a" providerId="ADAL" clId="{14122638-8D33-4AF1-AD63-CCB7E90006EB}" dt="2023-08-22T13:11:49.133" v="11"/>
        <pc:sldMkLst>
          <pc:docMk/>
          <pc:sldMk cId="2050645213" sldId="544"/>
        </pc:sldMkLst>
      </pc:sldChg>
      <pc:sldChg chg="modCm">
        <pc:chgData name="DE BRUYN Fabrice" userId="bc1efbe2-a7ca-486b-9ed5-2f3baf5f9d7a" providerId="ADAL" clId="{14122638-8D33-4AF1-AD63-CCB7E90006EB}" dt="2023-08-22T13:12:58.091" v="12"/>
        <pc:sldMkLst>
          <pc:docMk/>
          <pc:sldMk cId="587523792" sldId="545"/>
        </pc:sldMkLst>
      </pc:sldChg>
      <pc:sldChg chg="modCm">
        <pc:chgData name="DE BRUYN Fabrice" userId="bc1efbe2-a7ca-486b-9ed5-2f3baf5f9d7a" providerId="ADAL" clId="{14122638-8D33-4AF1-AD63-CCB7E90006EB}" dt="2023-08-22T13:16:01.214" v="13"/>
        <pc:sldMkLst>
          <pc:docMk/>
          <pc:sldMk cId="722460803" sldId="546"/>
        </pc:sldMkLst>
      </pc:sldChg>
      <pc:sldChg chg="addCm">
        <pc:chgData name="DE BRUYN Fabrice" userId="bc1efbe2-a7ca-486b-9ed5-2f3baf5f9d7a" providerId="ADAL" clId="{14122638-8D33-4AF1-AD63-CCB7E90006EB}" dt="2023-08-22T13:28:01.262" v="16"/>
        <pc:sldMkLst>
          <pc:docMk/>
          <pc:sldMk cId="3855090049" sldId="548"/>
        </pc:sldMkLst>
      </pc:sldChg>
    </pc:docChg>
  </pc:docChgLst>
  <pc:docChgLst>
    <pc:chgData name="SALMON Isabelle" userId="f967d878-aa11-4f92-ada9-395e31ed21b8" providerId="ADAL" clId="{EC72C057-F577-40D7-95E2-E65B51CDC6D2}"/>
    <pc:docChg chg="modSld">
      <pc:chgData name="SALMON Isabelle" userId="f967d878-aa11-4f92-ada9-395e31ed21b8" providerId="ADAL" clId="{EC72C057-F577-40D7-95E2-E65B51CDC6D2}" dt="2023-08-24T10:44:02.401" v="8"/>
      <pc:docMkLst>
        <pc:docMk/>
      </pc:docMkLst>
      <pc:sldChg chg="delCm modNotesTx">
        <pc:chgData name="SALMON Isabelle" userId="f967d878-aa11-4f92-ada9-395e31ed21b8" providerId="ADAL" clId="{EC72C057-F577-40D7-95E2-E65B51CDC6D2}" dt="2023-08-24T10:44:02.401" v="8"/>
        <pc:sldMkLst>
          <pc:docMk/>
          <pc:sldMk cId="3451945095" sldId="352"/>
        </pc:sldMkLst>
      </pc:sldChg>
      <pc:sldChg chg="modCm">
        <pc:chgData name="SALMON Isabelle" userId="f967d878-aa11-4f92-ada9-395e31ed21b8" providerId="ADAL" clId="{EC72C057-F577-40D7-95E2-E65B51CDC6D2}" dt="2023-08-24T10:37:34.444" v="0"/>
        <pc:sldMkLst>
          <pc:docMk/>
          <pc:sldMk cId="1574160754" sldId="353"/>
        </pc:sldMkLst>
      </pc:sldChg>
      <pc:sldChg chg="modSp mod">
        <pc:chgData name="SALMON Isabelle" userId="f967d878-aa11-4f92-ada9-395e31ed21b8" providerId="ADAL" clId="{EC72C057-F577-40D7-95E2-E65B51CDC6D2}" dt="2023-08-24T10:40:35.362" v="2" actId="14734"/>
        <pc:sldMkLst>
          <pc:docMk/>
          <pc:sldMk cId="3855090049" sldId="548"/>
        </pc:sldMkLst>
        <pc:graphicFrameChg chg="modGraphic">
          <ac:chgData name="SALMON Isabelle" userId="f967d878-aa11-4f92-ada9-395e31ed21b8" providerId="ADAL" clId="{EC72C057-F577-40D7-95E2-E65B51CDC6D2}" dt="2023-08-24T10:40:35.362" v="2" actId="14734"/>
          <ac:graphicFrameMkLst>
            <pc:docMk/>
            <pc:sldMk cId="3855090049" sldId="548"/>
            <ac:graphicFrameMk id="5" creationId="{F904F492-4E8F-0833-4A7F-BC0F688A6715}"/>
          </ac:graphicFrameMkLst>
        </pc:graphicFrameChg>
      </pc:sldChg>
      <pc:sldChg chg="modSp mod">
        <pc:chgData name="SALMON Isabelle" userId="f967d878-aa11-4f92-ada9-395e31ed21b8" providerId="ADAL" clId="{EC72C057-F577-40D7-95E2-E65B51CDC6D2}" dt="2023-08-24T10:42:05.427" v="6" actId="1076"/>
        <pc:sldMkLst>
          <pc:docMk/>
          <pc:sldMk cId="190442384" sldId="551"/>
        </pc:sldMkLst>
        <pc:spChg chg="mod">
          <ac:chgData name="SALMON Isabelle" userId="f967d878-aa11-4f92-ada9-395e31ed21b8" providerId="ADAL" clId="{EC72C057-F577-40D7-95E2-E65B51CDC6D2}" dt="2023-08-24T10:42:05.427" v="6" actId="1076"/>
          <ac:spMkLst>
            <pc:docMk/>
            <pc:sldMk cId="190442384" sldId="551"/>
            <ac:spMk id="5" creationId="{8335220F-0486-AC2D-D32E-94365A09CBFA}"/>
          </ac:spMkLst>
        </pc:spChg>
        <pc:graphicFrameChg chg="mod modGraphic">
          <ac:chgData name="SALMON Isabelle" userId="f967d878-aa11-4f92-ada9-395e31ed21b8" providerId="ADAL" clId="{EC72C057-F577-40D7-95E2-E65B51CDC6D2}" dt="2023-08-24T10:41:59.027" v="4" actId="1076"/>
          <ac:graphicFrameMkLst>
            <pc:docMk/>
            <pc:sldMk cId="190442384" sldId="551"/>
            <ac:graphicFrameMk id="3" creationId="{F0EDE995-E168-CCED-99A6-2B586237BB81}"/>
          </ac:graphicFrameMkLst>
        </pc:graphicFrame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Ex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https://leforem-my.sharepoint.com/personal/slmsbl_forem_be/Documents/Documents/Diagnostic%202022/Construction/ONSS%20Construction%202022.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https://leforem-my.sharepoint.com/personal/slmsbl_forem_be/Documents/Documents/Diagnostic%202022/Industrie/INASTI%20Industrie%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w="25400">
          <a:noFill/>
        </a:ln>
        <a:effectLst/>
        <a:sp3d/>
      </c:spPr>
    </c:sideWall>
    <c:backWall>
      <c:thickness val="0"/>
      <c:spPr>
        <a:noFill/>
        <a:ln w="25400">
          <a:noFill/>
        </a:ln>
        <a:effectLst/>
        <a:sp3d/>
      </c:spPr>
    </c:backWall>
    <c:plotArea>
      <c:layout/>
      <c:bar3DChart>
        <c:barDir val="bar"/>
        <c:grouping val="clustered"/>
        <c:varyColors val="0"/>
        <c:ser>
          <c:idx val="0"/>
          <c:order val="0"/>
          <c:tx>
            <c:strRef>
              <c:f>Industrie!$B$2</c:f>
              <c:strCache>
                <c:ptCount val="1"/>
                <c:pt idx="0">
                  <c:v>OE HC 2022</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accent1">
                        <a:lumMod val="7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Industrie!$A$3:$A$22</c:f>
              <c:strCache>
                <c:ptCount val="20"/>
                <c:pt idx="0">
                  <c:v>Ajusteur-mécanicien/ajusteuse-mécanicienne</c:v>
                </c:pt>
                <c:pt idx="1">
                  <c:v>Opérateur/opératrice sur machines automatiques en production électrique et électronique</c:v>
                </c:pt>
                <c:pt idx="2">
                  <c:v>Soudeur/soudeuse</c:v>
                </c:pt>
                <c:pt idx="3">
                  <c:v>Technicien/technicienne de méthodes-ordonnancement-planification de l'industrie</c:v>
                </c:pt>
                <c:pt idx="4">
                  <c:v>Opérateur/opératrice sur machines et appareils de fabrication des industries agroalimentaires</c:v>
                </c:pt>
                <c:pt idx="5">
                  <c:v>Opérateur/opératrice de production des métaux</c:v>
                </c:pt>
                <c:pt idx="6">
                  <c:v>Agent/agente d'usinage des métaux</c:v>
                </c:pt>
                <c:pt idx="7">
                  <c:v>Monteur/monteuse d'ouvrages en bois et matériaux associés (production de série)</c:v>
                </c:pt>
                <c:pt idx="8">
                  <c:v>Technicien/technicienne des industries des matériaux souples</c:v>
                </c:pt>
                <c:pt idx="9">
                  <c:v>Opérateur-régleur/opératrice-régleuse sur machine-outil</c:v>
                </c:pt>
                <c:pt idx="10">
                  <c:v>Opérateur/opératrice sur machines de finition, contrôle et conditionnement</c:v>
                </c:pt>
                <c:pt idx="11">
                  <c:v>Tuyauteur industriel/tuyauteuse industrielle</c:v>
                </c:pt>
                <c:pt idx="12">
                  <c:v>Agent/agente de traitement de surface</c:v>
                </c:pt>
                <c:pt idx="13">
                  <c:v>Agent/agente d'encadrement des industries de process</c:v>
                </c:pt>
                <c:pt idx="14">
                  <c:v>Technicien/technicienne de production des industries de process</c:v>
                </c:pt>
                <c:pt idx="15">
                  <c:v>Interconnecteur/interconnectrice en matériel électrique et électromécanique</c:v>
                </c:pt>
                <c:pt idx="16">
                  <c:v>Agent/agente main de finition, contrôle et conditionnement</c:v>
                </c:pt>
                <c:pt idx="17">
                  <c:v>Opérateur/opératrice sur appareils de transformation physique ou chimique</c:v>
                </c:pt>
                <c:pt idx="18">
                  <c:v>Opérateur/opératrice de laboratoire des industries de process</c:v>
                </c:pt>
                <c:pt idx="19">
                  <c:v>Agent/agente de montage-assemblage de la construction mécanique</c:v>
                </c:pt>
              </c:strCache>
            </c:strRef>
          </c:cat>
          <c:val>
            <c:numRef>
              <c:f>Industrie!$B$3:$B$22</c:f>
              <c:numCache>
                <c:formatCode>General</c:formatCode>
                <c:ptCount val="20"/>
                <c:pt idx="0">
                  <c:v>845</c:v>
                </c:pt>
                <c:pt idx="1">
                  <c:v>452</c:v>
                </c:pt>
                <c:pt idx="2">
                  <c:v>426</c:v>
                </c:pt>
                <c:pt idx="3">
                  <c:v>420</c:v>
                </c:pt>
                <c:pt idx="4">
                  <c:v>203</c:v>
                </c:pt>
                <c:pt idx="5">
                  <c:v>123</c:v>
                </c:pt>
                <c:pt idx="6">
                  <c:v>104</c:v>
                </c:pt>
                <c:pt idx="7">
                  <c:v>87</c:v>
                </c:pt>
                <c:pt idx="8">
                  <c:v>84</c:v>
                </c:pt>
                <c:pt idx="9">
                  <c:v>80</c:v>
                </c:pt>
                <c:pt idx="10">
                  <c:v>51</c:v>
                </c:pt>
                <c:pt idx="11">
                  <c:v>47</c:v>
                </c:pt>
                <c:pt idx="12">
                  <c:v>45</c:v>
                </c:pt>
                <c:pt idx="13">
                  <c:v>44</c:v>
                </c:pt>
                <c:pt idx="14">
                  <c:v>41</c:v>
                </c:pt>
                <c:pt idx="15">
                  <c:v>41</c:v>
                </c:pt>
                <c:pt idx="16">
                  <c:v>37</c:v>
                </c:pt>
                <c:pt idx="17">
                  <c:v>36</c:v>
                </c:pt>
                <c:pt idx="18">
                  <c:v>35</c:v>
                </c:pt>
                <c:pt idx="19">
                  <c:v>33</c:v>
                </c:pt>
              </c:numCache>
            </c:numRef>
          </c:val>
          <c:extLst>
            <c:ext xmlns:c16="http://schemas.microsoft.com/office/drawing/2014/chart" uri="{C3380CC4-5D6E-409C-BE32-E72D297353CC}">
              <c16:uniqueId val="{00000000-EBA4-48D5-AB40-377F50BDFD21}"/>
            </c:ext>
          </c:extLst>
        </c:ser>
        <c:ser>
          <c:idx val="1"/>
          <c:order val="1"/>
          <c:tx>
            <c:strRef>
              <c:f>Industrie!$C$2</c:f>
              <c:strCache>
                <c:ptCount val="1"/>
                <c:pt idx="0">
                  <c:v>OE HC 2021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2"/>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Industrie!$A$3:$A$22</c:f>
              <c:strCache>
                <c:ptCount val="20"/>
                <c:pt idx="0">
                  <c:v>Ajusteur-mécanicien/ajusteuse-mécanicienne</c:v>
                </c:pt>
                <c:pt idx="1">
                  <c:v>Opérateur/opératrice sur machines automatiques en production électrique et électronique</c:v>
                </c:pt>
                <c:pt idx="2">
                  <c:v>Soudeur/soudeuse</c:v>
                </c:pt>
                <c:pt idx="3">
                  <c:v>Technicien/technicienne de méthodes-ordonnancement-planification de l'industrie</c:v>
                </c:pt>
                <c:pt idx="4">
                  <c:v>Opérateur/opératrice sur machines et appareils de fabrication des industries agroalimentaires</c:v>
                </c:pt>
                <c:pt idx="5">
                  <c:v>Opérateur/opératrice de production des métaux</c:v>
                </c:pt>
                <c:pt idx="6">
                  <c:v>Agent/agente d'usinage des métaux</c:v>
                </c:pt>
                <c:pt idx="7">
                  <c:v>Monteur/monteuse d'ouvrages en bois et matériaux associés (production de série)</c:v>
                </c:pt>
                <c:pt idx="8">
                  <c:v>Technicien/technicienne des industries des matériaux souples</c:v>
                </c:pt>
                <c:pt idx="9">
                  <c:v>Opérateur-régleur/opératrice-régleuse sur machine-outil</c:v>
                </c:pt>
                <c:pt idx="10">
                  <c:v>Opérateur/opératrice sur machines de finition, contrôle et conditionnement</c:v>
                </c:pt>
                <c:pt idx="11">
                  <c:v>Tuyauteur industriel/tuyauteuse industrielle</c:v>
                </c:pt>
                <c:pt idx="12">
                  <c:v>Agent/agente de traitement de surface</c:v>
                </c:pt>
                <c:pt idx="13">
                  <c:v>Agent/agente d'encadrement des industries de process</c:v>
                </c:pt>
                <c:pt idx="14">
                  <c:v>Technicien/technicienne de production des industries de process</c:v>
                </c:pt>
                <c:pt idx="15">
                  <c:v>Interconnecteur/interconnectrice en matériel électrique et électromécanique</c:v>
                </c:pt>
                <c:pt idx="16">
                  <c:v>Agent/agente main de finition, contrôle et conditionnement</c:v>
                </c:pt>
                <c:pt idx="17">
                  <c:v>Opérateur/opératrice sur appareils de transformation physique ou chimique</c:v>
                </c:pt>
                <c:pt idx="18">
                  <c:v>Opérateur/opératrice de laboratoire des industries de process</c:v>
                </c:pt>
                <c:pt idx="19">
                  <c:v>Agent/agente de montage-assemblage de la construction mécanique</c:v>
                </c:pt>
              </c:strCache>
            </c:strRef>
          </c:cat>
          <c:val>
            <c:numRef>
              <c:f>Industrie!$C$3:$C$22</c:f>
              <c:numCache>
                <c:formatCode>General</c:formatCode>
                <c:ptCount val="20"/>
                <c:pt idx="0">
                  <c:v>511</c:v>
                </c:pt>
                <c:pt idx="1">
                  <c:v>372</c:v>
                </c:pt>
                <c:pt idx="2">
                  <c:v>303</c:v>
                </c:pt>
                <c:pt idx="3">
                  <c:v>505</c:v>
                </c:pt>
                <c:pt idx="4">
                  <c:v>190</c:v>
                </c:pt>
                <c:pt idx="5">
                  <c:v>59</c:v>
                </c:pt>
                <c:pt idx="6">
                  <c:v>109</c:v>
                </c:pt>
                <c:pt idx="7">
                  <c:v>49</c:v>
                </c:pt>
                <c:pt idx="8">
                  <c:v>84</c:v>
                </c:pt>
                <c:pt idx="9">
                  <c:v>124</c:v>
                </c:pt>
                <c:pt idx="10">
                  <c:v>26</c:v>
                </c:pt>
                <c:pt idx="11">
                  <c:v>92</c:v>
                </c:pt>
                <c:pt idx="12">
                  <c:v>57</c:v>
                </c:pt>
                <c:pt idx="13">
                  <c:v>50</c:v>
                </c:pt>
                <c:pt idx="14">
                  <c:v>62</c:v>
                </c:pt>
                <c:pt idx="15">
                  <c:v>27</c:v>
                </c:pt>
                <c:pt idx="16">
                  <c:v>39</c:v>
                </c:pt>
                <c:pt idx="17">
                  <c:v>36</c:v>
                </c:pt>
                <c:pt idx="18">
                  <c:v>48</c:v>
                </c:pt>
                <c:pt idx="19">
                  <c:v>39</c:v>
                </c:pt>
              </c:numCache>
            </c:numRef>
          </c:val>
          <c:extLst>
            <c:ext xmlns:c16="http://schemas.microsoft.com/office/drawing/2014/chart" uri="{C3380CC4-5D6E-409C-BE32-E72D297353CC}">
              <c16:uniqueId val="{00000001-EBA4-48D5-AB40-377F50BDFD21}"/>
            </c:ext>
          </c:extLst>
        </c:ser>
        <c:dLbls>
          <c:showLegendKey val="0"/>
          <c:showVal val="0"/>
          <c:showCatName val="0"/>
          <c:showSerName val="0"/>
          <c:showPercent val="0"/>
          <c:showBubbleSize val="0"/>
        </c:dLbls>
        <c:gapWidth val="150"/>
        <c:shape val="box"/>
        <c:axId val="828141135"/>
        <c:axId val="510186863"/>
        <c:axId val="0"/>
      </c:bar3DChart>
      <c:catAx>
        <c:axId val="828141135"/>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fr-FR"/>
          </a:p>
        </c:txPr>
        <c:crossAx val="510186863"/>
        <c:crosses val="autoZero"/>
        <c:auto val="1"/>
        <c:lblAlgn val="ctr"/>
        <c:lblOffset val="100"/>
        <c:noMultiLvlLbl val="0"/>
      </c:catAx>
      <c:valAx>
        <c:axId val="510186863"/>
        <c:scaling>
          <c:orientation val="minMax"/>
        </c:scaling>
        <c:delete val="1"/>
        <c:axPos val="t"/>
        <c:majorGridlines>
          <c:spPr>
            <a:ln w="9525" cap="flat" cmpd="sng" algn="ctr">
              <a:noFill/>
              <a:round/>
            </a:ln>
            <a:effectLst/>
          </c:spPr>
        </c:majorGridlines>
        <c:numFmt formatCode="General" sourceLinked="1"/>
        <c:majorTickMark val="none"/>
        <c:minorTickMark val="none"/>
        <c:tickLblPos val="nextTo"/>
        <c:crossAx val="828141135"/>
        <c:crosses val="autoZero"/>
        <c:crossBetween val="between"/>
      </c:valAx>
      <c:spPr>
        <a:noFill/>
        <a:ln>
          <a:noFill/>
        </a:ln>
        <a:effectLst/>
      </c:spPr>
    </c:plotArea>
    <c:legend>
      <c:legendPos val="b"/>
      <c:layout>
        <c:manualLayout>
          <c:xMode val="edge"/>
          <c:yMode val="edge"/>
          <c:x val="0.79973343126964913"/>
          <c:y val="0.92390605518117996"/>
          <c:w val="0.1413793517231364"/>
          <c:h val="4.1589939889676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fr-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Maintenance!$B$1</c:f>
              <c:strCache>
                <c:ptCount val="1"/>
                <c:pt idx="0">
                  <c:v>OE HC 2022</c:v>
                </c:pt>
              </c:strCache>
            </c:strRef>
          </c:tx>
          <c:spPr>
            <a:solidFill>
              <a:schemeClr val="accent1"/>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accent1">
                        <a:lumMod val="75000"/>
                      </a:schemeClr>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Maintenance!$A$2:$A$18</c:f>
              <c:strCache>
                <c:ptCount val="17"/>
                <c:pt idx="0">
                  <c:v>Mécanicien/mécanicienne de maintenance</c:v>
                </c:pt>
                <c:pt idx="1">
                  <c:v>Mécanicien/mécanicienne de véhicules particuliers et industriels</c:v>
                </c:pt>
                <c:pt idx="2">
                  <c:v>Electricien/électricienne de maintenance</c:v>
                </c:pt>
                <c:pt idx="3">
                  <c:v>Polymaintenicien/polymaintenicienne</c:v>
                </c:pt>
                <c:pt idx="4">
                  <c:v>Technicien/technicienne d'installation d'équipements industriels et professionnels</c:v>
                </c:pt>
                <c:pt idx="5">
                  <c:v>Maintenicien/maintenicienne en électronique</c:v>
                </c:pt>
                <c:pt idx="6">
                  <c:v>Réparateur/réparatrice en carrosserie</c:v>
                </c:pt>
                <c:pt idx="7">
                  <c:v>Installateur-maintenicien/installatrice-maintenicienne en systèmes automatisés</c:v>
                </c:pt>
                <c:pt idx="8">
                  <c:v>Mécanicien/mécanicienne d'engins de chantier, de levage et manutention et de machines agricoles</c:v>
                </c:pt>
                <c:pt idx="9">
                  <c:v>Maintenicien/maintenicienne des systèmes thermiques, climatiques et frigorifiques</c:v>
                </c:pt>
                <c:pt idx="10">
                  <c:v>Technicien/technicienne de maintenance en informatique</c:v>
                </c:pt>
                <c:pt idx="11">
                  <c:v>Inspecteur/inspectrice de mise en conformité</c:v>
                </c:pt>
                <c:pt idx="12">
                  <c:v>Agent/agente d'encadrement de maintenance</c:v>
                </c:pt>
                <c:pt idx="13">
                  <c:v>Mécanicien/mécanicienne en motocycles, matériels d'entretien et de loisirs</c:v>
                </c:pt>
                <c:pt idx="14">
                  <c:v>Maintenicien/maintenicienne en biens électrodomestiques</c:v>
                </c:pt>
                <c:pt idx="15">
                  <c:v>Régleur/régleuse</c:v>
                </c:pt>
                <c:pt idx="16">
                  <c:v>Rédacteur/rédactrice de notices techniques</c:v>
                </c:pt>
              </c:strCache>
            </c:strRef>
          </c:cat>
          <c:val>
            <c:numRef>
              <c:f>Maintenance!$B$2:$B$18</c:f>
              <c:numCache>
                <c:formatCode>General</c:formatCode>
                <c:ptCount val="17"/>
                <c:pt idx="0">
                  <c:v>1355</c:v>
                </c:pt>
                <c:pt idx="1">
                  <c:v>647</c:v>
                </c:pt>
                <c:pt idx="2">
                  <c:v>469</c:v>
                </c:pt>
                <c:pt idx="3">
                  <c:v>238</c:v>
                </c:pt>
                <c:pt idx="4">
                  <c:v>161</c:v>
                </c:pt>
                <c:pt idx="5">
                  <c:v>96</c:v>
                </c:pt>
                <c:pt idx="6">
                  <c:v>84</c:v>
                </c:pt>
                <c:pt idx="7">
                  <c:v>72</c:v>
                </c:pt>
                <c:pt idx="8">
                  <c:v>61</c:v>
                </c:pt>
                <c:pt idx="9">
                  <c:v>49</c:v>
                </c:pt>
                <c:pt idx="10">
                  <c:v>34</c:v>
                </c:pt>
                <c:pt idx="11">
                  <c:v>29</c:v>
                </c:pt>
                <c:pt idx="12">
                  <c:v>14</c:v>
                </c:pt>
                <c:pt idx="13">
                  <c:v>10</c:v>
                </c:pt>
                <c:pt idx="14">
                  <c:v>10</c:v>
                </c:pt>
                <c:pt idx="15">
                  <c:v>10</c:v>
                </c:pt>
                <c:pt idx="16">
                  <c:v>1</c:v>
                </c:pt>
              </c:numCache>
            </c:numRef>
          </c:val>
          <c:extLst>
            <c:ext xmlns:c16="http://schemas.microsoft.com/office/drawing/2014/chart" uri="{C3380CC4-5D6E-409C-BE32-E72D297353CC}">
              <c16:uniqueId val="{00000000-64E1-43FF-A1F7-A55CB530FBF8}"/>
            </c:ext>
          </c:extLst>
        </c:ser>
        <c:ser>
          <c:idx val="1"/>
          <c:order val="1"/>
          <c:tx>
            <c:strRef>
              <c:f>Maintenance!$C$1</c:f>
              <c:strCache>
                <c:ptCount val="1"/>
                <c:pt idx="0">
                  <c:v>OE HC 2021</c:v>
                </c:pt>
              </c:strCache>
            </c:strRef>
          </c:tx>
          <c:spPr>
            <a:solidFill>
              <a:schemeClr val="accent2"/>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accent2"/>
                    </a:solidFill>
                    <a:latin typeface="+mn-lt"/>
                    <a:ea typeface="+mn-ea"/>
                    <a:cs typeface="+mn-cs"/>
                  </a:defRPr>
                </a:pPr>
                <a:endParaRPr lang="fr-FR"/>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Maintenance!$A$2:$A$18</c:f>
              <c:strCache>
                <c:ptCount val="17"/>
                <c:pt idx="0">
                  <c:v>Mécanicien/mécanicienne de maintenance</c:v>
                </c:pt>
                <c:pt idx="1">
                  <c:v>Mécanicien/mécanicienne de véhicules particuliers et industriels</c:v>
                </c:pt>
                <c:pt idx="2">
                  <c:v>Electricien/électricienne de maintenance</c:v>
                </c:pt>
                <c:pt idx="3">
                  <c:v>Polymaintenicien/polymaintenicienne</c:v>
                </c:pt>
                <c:pt idx="4">
                  <c:v>Technicien/technicienne d'installation d'équipements industriels et professionnels</c:v>
                </c:pt>
                <c:pt idx="5">
                  <c:v>Maintenicien/maintenicienne en électronique</c:v>
                </c:pt>
                <c:pt idx="6">
                  <c:v>Réparateur/réparatrice en carrosserie</c:v>
                </c:pt>
                <c:pt idx="7">
                  <c:v>Installateur-maintenicien/installatrice-maintenicienne en systèmes automatisés</c:v>
                </c:pt>
                <c:pt idx="8">
                  <c:v>Mécanicien/mécanicienne d'engins de chantier, de levage et manutention et de machines agricoles</c:v>
                </c:pt>
                <c:pt idx="9">
                  <c:v>Maintenicien/maintenicienne des systèmes thermiques, climatiques et frigorifiques</c:v>
                </c:pt>
                <c:pt idx="10">
                  <c:v>Technicien/technicienne de maintenance en informatique</c:v>
                </c:pt>
                <c:pt idx="11">
                  <c:v>Inspecteur/inspectrice de mise en conformité</c:v>
                </c:pt>
                <c:pt idx="12">
                  <c:v>Agent/agente d'encadrement de maintenance</c:v>
                </c:pt>
                <c:pt idx="13">
                  <c:v>Mécanicien/mécanicienne en motocycles, matériels d'entretien et de loisirs</c:v>
                </c:pt>
                <c:pt idx="14">
                  <c:v>Maintenicien/maintenicienne en biens électrodomestiques</c:v>
                </c:pt>
                <c:pt idx="15">
                  <c:v>Régleur/régleuse</c:v>
                </c:pt>
                <c:pt idx="16">
                  <c:v>Rédacteur/rédactrice de notices techniques</c:v>
                </c:pt>
              </c:strCache>
            </c:strRef>
          </c:cat>
          <c:val>
            <c:numRef>
              <c:f>Maintenance!$C$2:$C$18</c:f>
              <c:numCache>
                <c:formatCode>General</c:formatCode>
                <c:ptCount val="17"/>
                <c:pt idx="0">
                  <c:v>1209</c:v>
                </c:pt>
                <c:pt idx="1">
                  <c:v>579</c:v>
                </c:pt>
                <c:pt idx="2">
                  <c:v>524</c:v>
                </c:pt>
                <c:pt idx="3">
                  <c:v>232</c:v>
                </c:pt>
                <c:pt idx="4">
                  <c:v>176</c:v>
                </c:pt>
                <c:pt idx="5">
                  <c:v>44</c:v>
                </c:pt>
                <c:pt idx="6">
                  <c:v>58</c:v>
                </c:pt>
                <c:pt idx="7">
                  <c:v>68</c:v>
                </c:pt>
                <c:pt idx="8">
                  <c:v>43</c:v>
                </c:pt>
                <c:pt idx="9">
                  <c:v>73</c:v>
                </c:pt>
                <c:pt idx="10">
                  <c:v>6</c:v>
                </c:pt>
                <c:pt idx="11">
                  <c:v>37</c:v>
                </c:pt>
                <c:pt idx="12">
                  <c:v>34</c:v>
                </c:pt>
                <c:pt idx="13">
                  <c:v>4</c:v>
                </c:pt>
                <c:pt idx="14">
                  <c:v>10</c:v>
                </c:pt>
                <c:pt idx="15">
                  <c:v>22</c:v>
                </c:pt>
              </c:numCache>
            </c:numRef>
          </c:val>
          <c:extLst>
            <c:ext xmlns:c16="http://schemas.microsoft.com/office/drawing/2014/chart" uri="{C3380CC4-5D6E-409C-BE32-E72D297353CC}">
              <c16:uniqueId val="{00000001-64E1-43FF-A1F7-A55CB530FBF8}"/>
            </c:ext>
          </c:extLst>
        </c:ser>
        <c:dLbls>
          <c:showLegendKey val="0"/>
          <c:showVal val="0"/>
          <c:showCatName val="0"/>
          <c:showSerName val="0"/>
          <c:showPercent val="0"/>
          <c:showBubbleSize val="0"/>
        </c:dLbls>
        <c:gapWidth val="150"/>
        <c:shape val="box"/>
        <c:axId val="828135103"/>
        <c:axId val="1168454447"/>
        <c:axId val="0"/>
      </c:bar3DChart>
      <c:catAx>
        <c:axId val="828135103"/>
        <c:scaling>
          <c:orientation val="maxMin"/>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fr-FR"/>
          </a:p>
        </c:txPr>
        <c:crossAx val="1168454447"/>
        <c:crosses val="autoZero"/>
        <c:auto val="1"/>
        <c:lblAlgn val="ctr"/>
        <c:lblOffset val="100"/>
        <c:noMultiLvlLbl val="0"/>
      </c:catAx>
      <c:valAx>
        <c:axId val="1168454447"/>
        <c:scaling>
          <c:orientation val="minMax"/>
        </c:scaling>
        <c:delete val="1"/>
        <c:axPos val="t"/>
        <c:majorGridlines>
          <c:spPr>
            <a:ln w="9525" cap="flat" cmpd="sng" algn="ctr">
              <a:noFill/>
              <a:round/>
            </a:ln>
            <a:effectLst/>
          </c:spPr>
        </c:majorGridlines>
        <c:numFmt formatCode="General" sourceLinked="1"/>
        <c:majorTickMark val="none"/>
        <c:minorTickMark val="none"/>
        <c:tickLblPos val="nextTo"/>
        <c:crossAx val="82813510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9525" cap="flat" cmpd="sng" algn="ctr">
      <a:noFill/>
      <a:round/>
    </a:ln>
    <a:effectLst/>
  </c:spPr>
  <c:txPr>
    <a:bodyPr/>
    <a:lstStyle/>
    <a:p>
      <a:pPr>
        <a:defRPr/>
      </a:pPr>
      <a:endParaRPr lang="fr-FR"/>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size">
        <cx:f>Feuil1!$I$26:$I$27</cx:f>
        <cx:lvl ptCount="2" formatCode="#.##0">
          <cx:pt idx="0">7607</cx:pt>
          <cx:pt idx="1">134819</cx:pt>
        </cx:lvl>
      </cx:numDim>
    </cx:data>
  </cx:chartData>
  <cx:chart>
    <cx:plotArea>
      <cx:plotAreaRegion>
        <cx:series layoutId="sunburst" uniqueId="{EBCB010C-34AC-4F5B-86D9-992C416E97D0}">
          <cx:dataId val="0"/>
        </cx:series>
      </cx:plotAreaRegion>
    </cx:plotArea>
  </cx:chart>
  <cx:spPr>
    <a:noFill/>
  </cx:spPr>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numDim type="size">
        <cx:f>Feuil1!$S$20:$S$21</cx:f>
        <cx:lvl ptCount="2" formatCode="_-* #.##0_-;\-* #.##0_-;_-* &quot;-&quot;??_-;_-@_-">
          <cx:pt idx="0">2900</cx:pt>
          <cx:pt idx="1">38563</cx:pt>
        </cx:lvl>
      </cx:numDim>
    </cx:data>
  </cx:chartData>
  <cx:chart>
    <cx:plotArea>
      <cx:plotAreaRegion>
        <cx:series layoutId="sunburst" uniqueId="{8C5DB320-2E23-40D2-9163-F3E96349BA28}">
          <cx:dataId val="0"/>
        </cx:series>
      </cx:plotAreaRegion>
    </cx:plotArea>
  </cx:chart>
  <cx:spPr>
    <a:noFill/>
    <a:ln>
      <a:noFill/>
    </a:ln>
  </cx:spPr>
</cx:chartSpace>
</file>

<file path=ppt/charts/colors1.xml><?xml version="1.0" encoding="utf-8"?>
<cs:colorStyle xmlns:cs="http://schemas.microsoft.com/office/drawing/2012/chartStyle" xmlns:a="http://schemas.openxmlformats.org/drawingml/2006/main" meth="withinLinearReversed" id="21">
  <a:schemeClr val="accent1"/>
</cs:colorStyle>
</file>

<file path=ppt/charts/colors2.xml><?xml version="1.0" encoding="utf-8"?>
<cs:colorStyle xmlns:cs="http://schemas.microsoft.com/office/drawing/2012/chartStyle" xmlns:a="http://schemas.openxmlformats.org/drawingml/2006/main" meth="withinLinearReversed" id="25">
  <a:schemeClr val="accent5"/>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381">
  <cs:axisTitle>
    <cs:lnRef idx="0"/>
    <cs:fillRef idx="0"/>
    <cs:effectRef idx="0"/>
    <cs:fontRef idx="minor">
      <a:schemeClr val="tx1">
        <a:lumMod val="65000"/>
        <a:lumOff val="35000"/>
      </a:schemeClr>
    </cs:fontRef>
    <cs:defRPr sz="9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cs:chartArea>
  <cs:dataLabel>
    <cs:lnRef idx="0"/>
    <cs:fillRef idx="0"/>
    <cs:effectRef idx="0"/>
    <cs:fontRef idx="minor">
      <a:schemeClr val="lt1"/>
    </cs:fontRef>
    <cs:defRPr sz="9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solidFill>
        <a:schemeClr val="phClr"/>
      </a:solidFill>
      <a:ln w="19050">
        <a:solidFill>
          <a:schemeClr val="lt1"/>
        </a:solidFill>
      </a:ln>
    </cs:spPr>
  </cs:dataPoint>
  <cs:dataPoint3D>
    <cs:lnRef idx="0"/>
    <cs:fillRef idx="0">
      <cs:styleClr val="auto"/>
    </cs:fillRef>
    <cs:effectRef idx="0"/>
    <cs:fontRef idx="minor">
      <a:schemeClr val="tx1"/>
    </cs:fontRef>
    <cs:spPr>
      <a:solidFill>
        <a:schemeClr val="phClr"/>
      </a:solidFill>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fillRef idx="0">
      <cs:styleClr val="auto"/>
    </cs:fillRef>
    <cs:effectRef idx="0"/>
    <cs:fontRef idx="minor">
      <a:schemeClr val="tx1"/>
    </cs:fontRef>
    <cs:spPr>
      <a:solidFill>
        <a:schemeClr val="phClr"/>
      </a:solidFill>
      <a:ln w="9525">
        <a:solidFill>
          <a:schemeClr val="lt1"/>
        </a:solidFill>
      </a:ln>
    </cs:spPr>
  </cs:dataPointMarker>
  <cs:dataPointMarkerLayout symbol="circle" size="5"/>
  <cs:dataPointWireframe>
    <cs:lnRef idx="0">
      <cs:styleClr val="auto"/>
    </cs:lnRef>
    <cs:fillRef idx="0"/>
    <cs:effectRef idx="0"/>
    <cs:fontRef idx="minor">
      <a:schemeClr val="tx1"/>
    </cs:fontRef>
    <cs:spPr>
      <a:ln w="2857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15000"/>
            <a:lumOff val="8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cs:seriesAxis>
  <cs:seriesLine>
    <cs:lnRef idx="0"/>
    <cs:fillRef idx="0"/>
    <cs:effectRef idx="0"/>
    <cs:fontRef idx="minor">
      <a:schemeClr val="tx1"/>
    </cs:fontRef>
    <cs:spPr>
      <a:ln w="9525" cap="flat">
        <a:solidFill>
          <a:srgbClr val="D9D9D9"/>
        </a:solidFill>
        <a:round/>
      </a:ln>
    </cs:spPr>
  </cs:seriesLine>
  <cs:title>
    <cs:lnRef idx="0"/>
    <cs:fillRef idx="0"/>
    <cs:effectRef idx="0"/>
    <cs:fontRef idx="minor">
      <a:schemeClr val="tx1">
        <a:lumMod val="65000"/>
        <a:lumOff val="35000"/>
      </a:schemeClr>
    </cs:fontRef>
    <cs:defRPr sz="1400"/>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9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cs:valueAxis>
  <cs:wall>
    <cs:lnRef idx="0"/>
    <cs:fillRef idx="0"/>
    <cs:effectRef idx="0"/>
    <cs:fontRef idx="minor">
      <a:schemeClr val="tx1"/>
    </cs:fontRef>
  </cs:wall>
</cs:chartStyle>
</file>

<file path=ppt/charts/style3.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2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_rels/drawing24.xml.rels><?xml version="1.0" encoding="UTF-8" standalone="yes"?>
<Relationships xmlns="http://schemas.openxmlformats.org/package/2006/relationships"><Relationship Id="rId8" Type="http://schemas.openxmlformats.org/officeDocument/2006/relationships/image" Target="../media/image50.sv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svg"/><Relationship Id="rId1" Type="http://schemas.openxmlformats.org/officeDocument/2006/relationships/image" Target="../media/image43.png"/><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image" Target="../media/image46.svg"/></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custT="1"/>
      <dgm:spPr/>
      <dgm:t>
        <a:bodyPr/>
        <a:lstStyle/>
        <a:p>
          <a:r>
            <a:rPr lang="fr-BE" sz="1200" b="1">
              <a:solidFill>
                <a:schemeClr val="tx1"/>
              </a:solidFill>
              <a:latin typeface="Tenorite" panose="00000500000000000000" pitchFamily="2" charset="0"/>
            </a:rPr>
            <a:t>Opérateur de production en industrie alimentaire (FA)</a:t>
          </a:r>
          <a:endParaRPr lang="fr-BE" sz="1200" b="1">
            <a:solidFill>
              <a:schemeClr val="tx1"/>
            </a:solidFill>
          </a:endParaRP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sz="2300"/>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custT="1"/>
      <dgm:spPr/>
      <dgm:t>
        <a:bodyPr/>
        <a:lstStyle/>
        <a:p>
          <a:r>
            <a:rPr lang="fr-BE" sz="1200" b="1">
              <a:solidFill>
                <a:schemeClr val="tx1"/>
              </a:solidFill>
              <a:latin typeface="Tenorite" panose="00000500000000000000" pitchFamily="2" charset="0"/>
            </a:rPr>
            <a:t>Opérateur de production en industrie alimentaire (FI)</a:t>
          </a:r>
          <a:endParaRPr lang="fr-BE" sz="1200" b="1">
            <a:solidFill>
              <a:schemeClr val="tx1"/>
            </a:solidFill>
          </a:endParaRP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084D52AE-F326-4425-AE5B-4B3E69D8A2B8}">
      <dgm:prSet custT="1"/>
      <dgm:spPr/>
      <dgm:t>
        <a:bodyPr/>
        <a:lstStyle/>
        <a:p>
          <a:endParaRPr lang="fr-BE" sz="1200" b="0"/>
        </a:p>
      </dgm:t>
    </dgm:pt>
    <dgm:pt modelId="{34A7C8D3-CBE7-4277-881D-565125176796}" type="parTrans" cxnId="{AB18F504-0F76-4C5B-AEB6-C4B042DCC4D1}">
      <dgm:prSet/>
      <dgm:spPr/>
    </dgm:pt>
    <dgm:pt modelId="{3DAF5A33-D3A8-494C-9452-DE51658B6F86}" type="sibTrans" cxnId="{AB18F504-0F76-4C5B-AEB6-C4B042DCC4D1}">
      <dgm:prSet/>
      <dgm:spPr/>
    </dgm:pt>
    <dgm:pt modelId="{1777E7B9-8876-4AD5-93BB-AB0AE243143F}">
      <dgm:prSet custT="1"/>
      <dgm:spPr/>
      <dgm:t>
        <a:bodyPr/>
        <a:lstStyle/>
        <a:p>
          <a:r>
            <a:rPr lang="fr-BE" sz="1200" b="1">
              <a:solidFill>
                <a:schemeClr val="tx1"/>
              </a:solidFill>
              <a:latin typeface="Tenorite" panose="00000500000000000000" pitchFamily="2" charset="0"/>
            </a:rPr>
            <a:t>Opérateur de production en industrie chimique (FA)</a:t>
          </a:r>
          <a:endParaRPr lang="fr-BE" sz="1200" b="1">
            <a:solidFill>
              <a:schemeClr val="tx1"/>
            </a:solidFill>
          </a:endParaRPr>
        </a:p>
      </dgm:t>
    </dgm:pt>
    <dgm:pt modelId="{11C87CB1-021B-470C-BC58-CFF59F314518}" type="parTrans" cxnId="{561B9D0D-BCDA-443E-9C0E-0BB07089D74C}">
      <dgm:prSet/>
      <dgm:spPr/>
    </dgm:pt>
    <dgm:pt modelId="{AB9826A7-5C78-4887-935C-FBA73D8C34AE}" type="sibTrans" cxnId="{561B9D0D-BCDA-443E-9C0E-0BB07089D74C}">
      <dgm:prSet/>
      <dgm:spPr/>
    </dgm:pt>
    <dgm:pt modelId="{04C777C6-DCEF-4D90-8859-A6F0B1BA0E15}">
      <dgm:prSet custT="1"/>
      <dgm:spPr/>
      <dgm:t>
        <a:bodyPr/>
        <a:lstStyle/>
        <a:p>
          <a:r>
            <a:rPr lang="fr-BE" sz="1200" b="1">
              <a:solidFill>
                <a:schemeClr val="tx1"/>
              </a:solidFill>
              <a:latin typeface="Tenorite" panose="00000500000000000000" pitchFamily="2" charset="0"/>
            </a:rPr>
            <a:t>Opérateur de production en industrie chimique (FI)</a:t>
          </a:r>
          <a:endParaRPr lang="fr-BE" sz="1200" b="1">
            <a:solidFill>
              <a:schemeClr val="tx1"/>
            </a:solidFill>
          </a:endParaRPr>
        </a:p>
      </dgm:t>
    </dgm:pt>
    <dgm:pt modelId="{D12E013E-976D-4BAD-8FD4-18AECBD269D8}" type="parTrans" cxnId="{78A8D8F1-3853-48B6-AFE3-A2070FBD35B2}">
      <dgm:prSet/>
      <dgm:spPr/>
    </dgm:pt>
    <dgm:pt modelId="{B81FFFD6-50FB-4144-9066-0B77698DFA13}" type="sibTrans" cxnId="{78A8D8F1-3853-48B6-AFE3-A2070FBD35B2}">
      <dgm:prSet/>
      <dgm:spPr/>
    </dgm:pt>
    <dgm:pt modelId="{D5C1A900-6856-4BA0-9310-B9D88DB38F38}">
      <dgm:prSet custT="1"/>
      <dgm:spPr/>
      <dgm:t>
        <a:bodyPr/>
        <a:lstStyle/>
        <a:p>
          <a:r>
            <a:rPr lang="fr-BE" sz="1200" b="1">
              <a:solidFill>
                <a:schemeClr val="tx1"/>
              </a:solidFill>
              <a:latin typeface="Tenorite" panose="00000500000000000000" pitchFamily="2" charset="0"/>
            </a:rPr>
            <a:t>Chaudronnier</a:t>
          </a:r>
          <a:endParaRPr lang="fr-BE" sz="1200" b="1">
            <a:solidFill>
              <a:schemeClr val="tx1"/>
            </a:solidFill>
          </a:endParaRPr>
        </a:p>
      </dgm:t>
    </dgm:pt>
    <dgm:pt modelId="{C5C548EF-EDB6-4599-90AC-D526629F711E}" type="parTrans" cxnId="{9F5B36E1-A1AF-4351-822A-52FF6FADACEB}">
      <dgm:prSet/>
      <dgm:spPr/>
    </dgm:pt>
    <dgm:pt modelId="{02EA0C0A-5B24-4ACD-80B7-7852E0F872BE}" type="sibTrans" cxnId="{9F5B36E1-A1AF-4351-822A-52FF6FADACEB}">
      <dgm:prSet/>
      <dgm:spPr/>
    </dgm:pt>
    <dgm:pt modelId="{9DCE569B-182B-433D-ABE7-10D9CE4C0C7F}">
      <dgm:prSet custT="1"/>
      <dgm:spPr/>
      <dgm:t>
        <a:bodyPr/>
        <a:lstStyle/>
        <a:p>
          <a:r>
            <a:rPr lang="fr-BE" sz="1200" b="1">
              <a:solidFill>
                <a:schemeClr val="tx1"/>
              </a:solidFill>
              <a:latin typeface="Tenorite" panose="00000500000000000000" pitchFamily="2" charset="0"/>
            </a:rPr>
            <a:t>Tuyauteur (FA)</a:t>
          </a:r>
          <a:endParaRPr lang="fr-BE" sz="1200" b="1">
            <a:solidFill>
              <a:schemeClr val="tx1"/>
            </a:solidFill>
          </a:endParaRPr>
        </a:p>
      </dgm:t>
    </dgm:pt>
    <dgm:pt modelId="{A4751FEC-39A0-4142-A614-4BF22306CED0}" type="parTrans" cxnId="{4C040B4B-B059-49EE-BAA6-885B54018C3B}">
      <dgm:prSet/>
      <dgm:spPr/>
    </dgm:pt>
    <dgm:pt modelId="{7904444A-6ABB-4BC8-9264-5E5B11AAF177}" type="sibTrans" cxnId="{4C040B4B-B059-49EE-BAA6-885B54018C3B}">
      <dgm:prSet/>
      <dgm:spPr/>
    </dgm:pt>
    <dgm:pt modelId="{7C01FC75-EB14-46C6-82B9-B62D08D26807}">
      <dgm:prSet custT="1"/>
      <dgm:spPr/>
      <dgm:t>
        <a:bodyPr/>
        <a:lstStyle/>
        <a:p>
          <a:r>
            <a:rPr lang="fr-BE" sz="1200" b="1">
              <a:solidFill>
                <a:schemeClr val="tx1"/>
              </a:solidFill>
              <a:latin typeface="Tenorite" panose="00000500000000000000" pitchFamily="2" charset="0"/>
            </a:rPr>
            <a:t>Technicien en système d’usinage</a:t>
          </a:r>
          <a:endParaRPr lang="fr-BE" sz="1200" b="1">
            <a:solidFill>
              <a:schemeClr val="tx1"/>
            </a:solidFill>
          </a:endParaRPr>
        </a:p>
      </dgm:t>
    </dgm:pt>
    <dgm:pt modelId="{361B3662-9F69-472E-949D-1FBC206D9E7E}" type="parTrans" cxnId="{398380B9-ACD2-4A97-96A2-4080CB84CA12}">
      <dgm:prSet/>
      <dgm:spPr/>
    </dgm:pt>
    <dgm:pt modelId="{155A8AEE-0325-4067-8C4F-0EB51DCE9593}" type="sibTrans" cxnId="{398380B9-ACD2-4A97-96A2-4080CB84CA12}">
      <dgm:prSet/>
      <dgm:spPr/>
    </dgm:pt>
    <dgm:pt modelId="{D746824C-77AF-4F41-AD58-49C33BC00796}">
      <dgm:prSet custT="1"/>
      <dgm:spPr/>
      <dgm:t>
        <a:bodyPr/>
        <a:lstStyle/>
        <a:p>
          <a:r>
            <a:rPr lang="fr-BE" sz="1200" b="1">
              <a:solidFill>
                <a:schemeClr val="tx1"/>
              </a:solidFill>
              <a:latin typeface="Tenorite" panose="00000500000000000000" pitchFamily="2" charset="0"/>
            </a:rPr>
            <a:t>Soudeur</a:t>
          </a:r>
          <a:br>
            <a:rPr lang="fr-BE" sz="1200" b="1">
              <a:solidFill>
                <a:srgbClr val="FFC000"/>
              </a:solidFill>
              <a:latin typeface="Tenorite" panose="00000500000000000000" pitchFamily="2" charset="0"/>
            </a:rPr>
          </a:br>
          <a:br>
            <a:rPr lang="fr-BE" sz="1200" b="1">
              <a:solidFill>
                <a:srgbClr val="FFC000"/>
              </a:solidFill>
              <a:latin typeface="Tenorite" panose="00000500000000000000" pitchFamily="2" charset="0"/>
            </a:rPr>
          </a:br>
          <a:endParaRPr lang="fr-BE" sz="1200" b="1">
            <a:solidFill>
              <a:schemeClr val="tx1"/>
            </a:solidFill>
          </a:endParaRPr>
        </a:p>
      </dgm:t>
    </dgm:pt>
    <dgm:pt modelId="{80ECA99D-893C-4D48-AC95-66B231897503}" type="parTrans" cxnId="{06432192-AC74-45CD-A875-B4225CFD1811}">
      <dgm:prSet/>
      <dgm:spPr/>
    </dgm:pt>
    <dgm:pt modelId="{AF4A5531-3302-48B6-ABF6-4E2BA9CB6952}" type="sibTrans" cxnId="{06432192-AC74-45CD-A875-B4225CFD1811}">
      <dgm:prSet/>
      <dgm:spPr/>
    </dgm:pt>
    <dgm:pt modelId="{7BDED06B-2C4A-49FA-8845-6EA7CC66566D}">
      <dgm:prSet custT="1"/>
      <dgm:spPr/>
      <dgm:t>
        <a:bodyPr/>
        <a:lstStyle/>
        <a:p>
          <a:r>
            <a:rPr lang="fr-BE" sz="1200" b="1">
              <a:solidFill>
                <a:schemeClr val="tx1"/>
              </a:solidFill>
              <a:latin typeface="Tenorite" panose="00000500000000000000" pitchFamily="2" charset="0"/>
            </a:rPr>
            <a:t>Conducteur d'équipement de transformation des plastiques et caoutchoucs</a:t>
          </a:r>
          <a:br>
            <a:rPr lang="fr-BE" sz="1200" b="1">
              <a:solidFill>
                <a:schemeClr val="tx1"/>
              </a:solidFill>
              <a:latin typeface="Tenorite" panose="00000500000000000000" pitchFamily="2" charset="0"/>
            </a:rPr>
          </a:br>
          <a:endParaRPr lang="fr-BE" sz="1200" b="1">
            <a:solidFill>
              <a:schemeClr val="tx1"/>
            </a:solidFill>
          </a:endParaRPr>
        </a:p>
      </dgm:t>
    </dgm:pt>
    <dgm:pt modelId="{15401E8F-9CB9-4CDA-91DA-CA61FA035EFA}" type="parTrans" cxnId="{838E4BD9-4847-4615-9D4B-7DF6BD6BA7AD}">
      <dgm:prSet/>
      <dgm:spPr/>
    </dgm:pt>
    <dgm:pt modelId="{B433A561-E143-404C-B947-041897CB40EF}" type="sibTrans" cxnId="{838E4BD9-4847-4615-9D4B-7DF6BD6BA7AD}">
      <dgm:prSet/>
      <dgm:spPr/>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custLinFactNeighborX="915" custLinFactNeighborY="313">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0CC2D502-9DCD-455B-A11E-BB08339B838A}" type="presOf" srcId="{7BDED06B-2C4A-49FA-8845-6EA7CC66566D}" destId="{BC661F6A-0281-4EB4-8654-06AAF3ACC93F}" srcOrd="0" destOrd="5" presId="urn:microsoft.com/office/officeart/2005/8/layout/hList1"/>
    <dgm:cxn modelId="{AB18F504-0F76-4C5B-AEB6-C4B042DCC4D1}" srcId="{08782179-FEFA-4460-9973-7161621A5971}" destId="{084D52AE-F326-4425-AE5B-4B3E69D8A2B8}" srcOrd="6" destOrd="0" parTransId="{34A7C8D3-CBE7-4277-881D-565125176796}" sibTransId="{3DAF5A33-D3A8-494C-9452-DE51658B6F86}"/>
    <dgm:cxn modelId="{454CDE0C-EE1C-4F04-8CAD-29B032457C0D}" type="presOf" srcId="{301F6B56-A41F-4E64-9254-6EE67FFB4361}" destId="{BC661F6A-0281-4EB4-8654-06AAF3ACC93F}" srcOrd="0" destOrd="7" presId="urn:microsoft.com/office/officeart/2005/8/layout/hList1"/>
    <dgm:cxn modelId="{561B9D0D-BCDA-443E-9C0E-0BB07089D74C}" srcId="{6E27F4D8-44F6-4596-A67A-E0B356520A86}" destId="{1777E7B9-8876-4AD5-93BB-AB0AE243143F}" srcOrd="1" destOrd="0" parTransId="{11C87CB1-021B-470C-BC58-CFF59F314518}" sibTransId="{AB9826A7-5C78-4887-935C-FBA73D8C34AE}"/>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AAB90437-B521-4763-B24A-D703FAD9E6C3}" type="presOf" srcId="{9DCE569B-182B-433D-ABE7-10D9CE4C0C7F}" destId="{BC661F6A-0281-4EB4-8654-06AAF3ACC93F}" srcOrd="0" destOrd="4" presId="urn:microsoft.com/office/officeart/2005/8/layout/hList1"/>
    <dgm:cxn modelId="{88A19D3E-2A0E-40C1-8C51-5C96521191CE}" type="presOf" srcId="{6E27F4D8-44F6-4596-A67A-E0B356520A86}" destId="{DA865B6E-40EB-40B0-A366-73F4673B05A9}" srcOrd="0" destOrd="0" presId="urn:microsoft.com/office/officeart/2005/8/layout/hList1"/>
    <dgm:cxn modelId="{5A586469-78EE-429B-8D26-694229AC2C3C}" type="presOf" srcId="{D5C1A900-6856-4BA0-9310-B9D88DB38F38}" destId="{BC661F6A-0281-4EB4-8654-06AAF3ACC93F}" srcOrd="0" destOrd="2" presId="urn:microsoft.com/office/officeart/2005/8/layout/hList1"/>
    <dgm:cxn modelId="{4C040B4B-B059-49EE-BAA6-885B54018C3B}" srcId="{08782179-FEFA-4460-9973-7161621A5971}" destId="{9DCE569B-182B-433D-ABE7-10D9CE4C0C7F}" srcOrd="4" destOrd="0" parTransId="{A4751FEC-39A0-4142-A614-4BF22306CED0}" sibTransId="{7904444A-6ABB-4BC8-9264-5E5B11AAF177}"/>
    <dgm:cxn modelId="{F938A350-469D-47BD-9D82-6254015B4980}" type="presOf" srcId="{04C777C6-DCEF-4D90-8859-A6F0B1BA0E15}" destId="{BC661F6A-0281-4EB4-8654-06AAF3ACC93F}" srcOrd="0" destOrd="1" presId="urn:microsoft.com/office/officeart/2005/8/layout/hList1"/>
    <dgm:cxn modelId="{F5C00251-38E7-4EA7-BFFE-C81BE67EAE5C}" type="presOf" srcId="{D746824C-77AF-4F41-AD58-49C33BC00796}" destId="{60FAD415-ACB3-4697-B4AE-8CB7FC5170F3}" srcOrd="0" destOrd="2" presId="urn:microsoft.com/office/officeart/2005/8/layout/hList1"/>
    <dgm:cxn modelId="{2CA27676-8813-47A9-AA8F-2D0850AE4DA0}" type="presOf" srcId="{084D52AE-F326-4425-AE5B-4B3E69D8A2B8}" destId="{BC661F6A-0281-4EB4-8654-06AAF3ACC93F}" srcOrd="0" destOrd="6" presId="urn:microsoft.com/office/officeart/2005/8/layout/hList1"/>
    <dgm:cxn modelId="{06432192-AC74-45CD-A875-B4225CFD1811}" srcId="{6E27F4D8-44F6-4596-A67A-E0B356520A86}" destId="{D746824C-77AF-4F41-AD58-49C33BC00796}" srcOrd="2" destOrd="0" parTransId="{80ECA99D-893C-4D48-AC95-66B231897503}" sibTransId="{AF4A5531-3302-48B6-ABF6-4E2BA9CB6952}"/>
    <dgm:cxn modelId="{ECF9DC93-ED8A-4D8E-959E-6C6F5DA6895A}" type="presOf" srcId="{7C01FC75-EB14-46C6-82B9-B62D08D26807}" destId="{BC661F6A-0281-4EB4-8654-06AAF3ACC93F}" srcOrd="0" destOrd="3" presId="urn:microsoft.com/office/officeart/2005/8/layout/hList1"/>
    <dgm:cxn modelId="{C05E12A1-27DF-4163-B6E6-068A569F4A11}" srcId="{08782179-FEFA-4460-9973-7161621A5971}" destId="{301F6B56-A41F-4E64-9254-6EE67FFB4361}" srcOrd="7" destOrd="0" parTransId="{66F593CF-5D59-444C-B760-03F9D25F50E2}" sibTransId="{1A2A635A-12F9-4ECC-9D95-4AA6F268B418}"/>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69E25EB5-BCCC-4F20-9108-4B29736DB59C}" type="presOf" srcId="{08782179-FEFA-4460-9973-7161621A5971}" destId="{255480E3-45F7-4EFD-BC35-196CFB884C6C}" srcOrd="0" destOrd="0" presId="urn:microsoft.com/office/officeart/2005/8/layout/hList1"/>
    <dgm:cxn modelId="{398380B9-ACD2-4A97-96A2-4080CB84CA12}" srcId="{08782179-FEFA-4460-9973-7161621A5971}" destId="{7C01FC75-EB14-46C6-82B9-B62D08D26807}" srcOrd="3" destOrd="0" parTransId="{361B3662-9F69-472E-949D-1FBC206D9E7E}" sibTransId="{155A8AEE-0325-4067-8C4F-0EB51DCE9593}"/>
    <dgm:cxn modelId="{6635B7C8-516C-4A0E-BA53-9734A2BD56DB}" srcId="{6E27F4D8-44F6-4596-A67A-E0B356520A86}" destId="{6EBF1AF8-BA66-438F-BB48-460D2FE2F1B6}" srcOrd="0" destOrd="0" parTransId="{D75793E1-B941-4680-828B-E3185E472EFB}" sibTransId="{F303BB55-1166-45E5-88D0-2139DA3EE62C}"/>
    <dgm:cxn modelId="{838E4BD9-4847-4615-9D4B-7DF6BD6BA7AD}" srcId="{08782179-FEFA-4460-9973-7161621A5971}" destId="{7BDED06B-2C4A-49FA-8845-6EA7CC66566D}" srcOrd="5" destOrd="0" parTransId="{15401E8F-9CB9-4CDA-91DA-CA61FA035EFA}" sibTransId="{B433A561-E143-404C-B947-041897CB40EF}"/>
    <dgm:cxn modelId="{6A67A7E0-0F54-4564-B49F-A70B9CCAFEAE}" type="presOf" srcId="{1202C52A-1D25-4DC9-96D1-54A8091321D6}" destId="{31AE5F53-5582-4D41-94C4-09668DB711CB}" srcOrd="0" destOrd="0" presId="urn:microsoft.com/office/officeart/2005/8/layout/hList1"/>
    <dgm:cxn modelId="{9F5B36E1-A1AF-4351-822A-52FF6FADACEB}" srcId="{08782179-FEFA-4460-9973-7161621A5971}" destId="{D5C1A900-6856-4BA0-9310-B9D88DB38F38}" srcOrd="2" destOrd="0" parTransId="{C5C548EF-EDB6-4599-90AC-D526629F711E}" sibTransId="{02EA0C0A-5B24-4ACD-80B7-7852E0F872BE}"/>
    <dgm:cxn modelId="{686935F1-D210-41D1-8FA6-8D8551EF38A4}" type="presOf" srcId="{1777E7B9-8876-4AD5-93BB-AB0AE243143F}" destId="{60FAD415-ACB3-4697-B4AE-8CB7FC5170F3}" srcOrd="0" destOrd="1" presId="urn:microsoft.com/office/officeart/2005/8/layout/hList1"/>
    <dgm:cxn modelId="{78A8D8F1-3853-48B6-AFE3-A2070FBD35B2}" srcId="{08782179-FEFA-4460-9973-7161621A5971}" destId="{04C777C6-DCEF-4D90-8859-A6F0B1BA0E15}" srcOrd="1" destOrd="0" parTransId="{D12E013E-976D-4BAD-8FD4-18AECBD269D8}" sibTransId="{B81FFFD6-50FB-4144-9066-0B77698DFA13}"/>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custT="1"/>
      <dgm:spPr/>
      <dgm:t>
        <a:bodyPr/>
        <a:lstStyle/>
        <a:p>
          <a:r>
            <a:rPr lang="fr-BE" sz="1200" b="1">
              <a:solidFill>
                <a:schemeClr val="tx1"/>
              </a:solidFill>
              <a:latin typeface="Tenorite" panose="00000500000000000000" pitchFamily="2" charset="0"/>
            </a:rPr>
            <a:t>Opérateur de production en industrie alimentaire </a:t>
          </a:r>
          <a:r>
            <a:rPr lang="fr-BE" sz="1200" b="1">
              <a:solidFill>
                <a:schemeClr val="accent1">
                  <a:lumMod val="60000"/>
                  <a:lumOff val="40000"/>
                </a:schemeClr>
              </a:solidFill>
              <a:latin typeface="Tenorite" panose="00000500000000000000" pitchFamily="2" charset="0"/>
            </a:rPr>
            <a:t>(FI et FA)</a:t>
          </a:r>
          <a:endParaRPr lang="fr-BE" sz="1200" b="1">
            <a:solidFill>
              <a:schemeClr val="accent1">
                <a:lumMod val="60000"/>
                <a:lumOff val="40000"/>
              </a:schemeClr>
            </a:solidFill>
          </a:endParaRPr>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endParaRPr lang="fr-BE" sz="2300"/>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custT="1"/>
      <dgm:spPr/>
      <dgm:t>
        <a:bodyPr/>
        <a:lstStyle/>
        <a:p>
          <a:r>
            <a:rPr lang="fr-BE" sz="1200" b="1" strike="sngStrike">
              <a:solidFill>
                <a:schemeClr val="accent1">
                  <a:lumMod val="60000"/>
                  <a:lumOff val="40000"/>
                </a:schemeClr>
              </a:solidFill>
              <a:latin typeface="Tenorite" panose="00000500000000000000" pitchFamily="2" charset="0"/>
            </a:rPr>
            <a:t>Opérateur de production en industrie alimentaire (FI)</a:t>
          </a:r>
          <a:endParaRPr lang="fr-BE" sz="1200" b="1" strike="sngStrike">
            <a:solidFill>
              <a:schemeClr val="accent1">
                <a:lumMod val="60000"/>
                <a:lumOff val="40000"/>
              </a:schemeClr>
            </a:solidFill>
          </a:endParaRPr>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084D52AE-F326-4425-AE5B-4B3E69D8A2B8}">
      <dgm:prSet custT="1"/>
      <dgm:spPr/>
      <dgm:t>
        <a:bodyPr/>
        <a:lstStyle/>
        <a:p>
          <a:endParaRPr lang="fr-BE" sz="1200" b="0"/>
        </a:p>
      </dgm:t>
    </dgm:pt>
    <dgm:pt modelId="{34A7C8D3-CBE7-4277-881D-565125176796}" type="parTrans" cxnId="{AB18F504-0F76-4C5B-AEB6-C4B042DCC4D1}">
      <dgm:prSet/>
      <dgm:spPr/>
    </dgm:pt>
    <dgm:pt modelId="{3DAF5A33-D3A8-494C-9452-DE51658B6F86}" type="sibTrans" cxnId="{AB18F504-0F76-4C5B-AEB6-C4B042DCC4D1}">
      <dgm:prSet/>
      <dgm:spPr/>
    </dgm:pt>
    <dgm:pt modelId="{1777E7B9-8876-4AD5-93BB-AB0AE243143F}">
      <dgm:prSet custT="1"/>
      <dgm:spPr/>
      <dgm:t>
        <a:bodyPr/>
        <a:lstStyle/>
        <a:p>
          <a:r>
            <a:rPr lang="fr-BE" sz="1200" b="1">
              <a:solidFill>
                <a:schemeClr val="tx1"/>
              </a:solidFill>
              <a:latin typeface="Tenorite" panose="00000500000000000000" pitchFamily="2" charset="0"/>
            </a:rPr>
            <a:t>Opérateur de production en industrie chimique (FA)</a:t>
          </a:r>
          <a:endParaRPr lang="fr-BE" sz="1200" b="1">
            <a:solidFill>
              <a:schemeClr val="tx1"/>
            </a:solidFill>
          </a:endParaRPr>
        </a:p>
      </dgm:t>
    </dgm:pt>
    <dgm:pt modelId="{11C87CB1-021B-470C-BC58-CFF59F314518}" type="parTrans" cxnId="{561B9D0D-BCDA-443E-9C0E-0BB07089D74C}">
      <dgm:prSet/>
      <dgm:spPr/>
    </dgm:pt>
    <dgm:pt modelId="{AB9826A7-5C78-4887-935C-FBA73D8C34AE}" type="sibTrans" cxnId="{561B9D0D-BCDA-443E-9C0E-0BB07089D74C}">
      <dgm:prSet/>
      <dgm:spPr/>
    </dgm:pt>
    <dgm:pt modelId="{04C777C6-DCEF-4D90-8859-A6F0B1BA0E15}">
      <dgm:prSet custT="1"/>
      <dgm:spPr/>
      <dgm:t>
        <a:bodyPr/>
        <a:lstStyle/>
        <a:p>
          <a:r>
            <a:rPr lang="fr-BE" sz="1200" b="1">
              <a:solidFill>
                <a:schemeClr val="tx1"/>
              </a:solidFill>
              <a:latin typeface="Tenorite" panose="00000500000000000000" pitchFamily="2" charset="0"/>
            </a:rPr>
            <a:t>Opérateur de production en industrie chimique (FI)</a:t>
          </a:r>
          <a:endParaRPr lang="fr-BE" sz="1200" b="1">
            <a:solidFill>
              <a:schemeClr val="tx1"/>
            </a:solidFill>
          </a:endParaRPr>
        </a:p>
      </dgm:t>
    </dgm:pt>
    <dgm:pt modelId="{D12E013E-976D-4BAD-8FD4-18AECBD269D8}" type="parTrans" cxnId="{78A8D8F1-3853-48B6-AFE3-A2070FBD35B2}">
      <dgm:prSet/>
      <dgm:spPr/>
    </dgm:pt>
    <dgm:pt modelId="{B81FFFD6-50FB-4144-9066-0B77698DFA13}" type="sibTrans" cxnId="{78A8D8F1-3853-48B6-AFE3-A2070FBD35B2}">
      <dgm:prSet/>
      <dgm:spPr/>
    </dgm:pt>
    <dgm:pt modelId="{D5C1A900-6856-4BA0-9310-B9D88DB38F38}">
      <dgm:prSet custT="1"/>
      <dgm:spPr/>
      <dgm:t>
        <a:bodyPr/>
        <a:lstStyle/>
        <a:p>
          <a:r>
            <a:rPr lang="fr-BE" sz="1200" b="1">
              <a:solidFill>
                <a:schemeClr val="tx1"/>
              </a:solidFill>
              <a:latin typeface="Tenorite" panose="00000500000000000000" pitchFamily="2" charset="0"/>
            </a:rPr>
            <a:t>Chaudronnier</a:t>
          </a:r>
          <a:endParaRPr lang="fr-BE" sz="1200" b="1">
            <a:solidFill>
              <a:schemeClr val="tx1"/>
            </a:solidFill>
          </a:endParaRPr>
        </a:p>
      </dgm:t>
    </dgm:pt>
    <dgm:pt modelId="{C5C548EF-EDB6-4599-90AC-D526629F711E}" type="parTrans" cxnId="{9F5B36E1-A1AF-4351-822A-52FF6FADACEB}">
      <dgm:prSet/>
      <dgm:spPr/>
    </dgm:pt>
    <dgm:pt modelId="{02EA0C0A-5B24-4ACD-80B7-7852E0F872BE}" type="sibTrans" cxnId="{9F5B36E1-A1AF-4351-822A-52FF6FADACEB}">
      <dgm:prSet/>
      <dgm:spPr/>
    </dgm:pt>
    <dgm:pt modelId="{9DCE569B-182B-433D-ABE7-10D9CE4C0C7F}">
      <dgm:prSet custT="1"/>
      <dgm:spPr/>
      <dgm:t>
        <a:bodyPr/>
        <a:lstStyle/>
        <a:p>
          <a:r>
            <a:rPr lang="fr-BE" sz="1200" b="1">
              <a:solidFill>
                <a:schemeClr val="tx1"/>
              </a:solidFill>
              <a:latin typeface="Tenorite" panose="00000500000000000000" pitchFamily="2" charset="0"/>
            </a:rPr>
            <a:t>Tuyauteur (FA)</a:t>
          </a:r>
          <a:endParaRPr lang="fr-BE" sz="1200" b="1">
            <a:solidFill>
              <a:schemeClr val="tx1"/>
            </a:solidFill>
          </a:endParaRPr>
        </a:p>
      </dgm:t>
    </dgm:pt>
    <dgm:pt modelId="{A4751FEC-39A0-4142-A614-4BF22306CED0}" type="parTrans" cxnId="{4C040B4B-B059-49EE-BAA6-885B54018C3B}">
      <dgm:prSet/>
      <dgm:spPr/>
    </dgm:pt>
    <dgm:pt modelId="{7904444A-6ABB-4BC8-9264-5E5B11AAF177}" type="sibTrans" cxnId="{4C040B4B-B059-49EE-BAA6-885B54018C3B}">
      <dgm:prSet/>
      <dgm:spPr/>
    </dgm:pt>
    <dgm:pt modelId="{7C01FC75-EB14-46C6-82B9-B62D08D26807}">
      <dgm:prSet custT="1"/>
      <dgm:spPr/>
      <dgm:t>
        <a:bodyPr/>
        <a:lstStyle/>
        <a:p>
          <a:r>
            <a:rPr lang="fr-BE" sz="1200" b="1">
              <a:solidFill>
                <a:schemeClr val="tx1"/>
              </a:solidFill>
              <a:latin typeface="Tenorite" panose="00000500000000000000" pitchFamily="2" charset="0"/>
            </a:rPr>
            <a:t>Technicien en système d’usinage</a:t>
          </a:r>
          <a:endParaRPr lang="fr-BE" sz="1200" b="1">
            <a:solidFill>
              <a:schemeClr val="tx1"/>
            </a:solidFill>
          </a:endParaRPr>
        </a:p>
      </dgm:t>
    </dgm:pt>
    <dgm:pt modelId="{361B3662-9F69-472E-949D-1FBC206D9E7E}" type="parTrans" cxnId="{398380B9-ACD2-4A97-96A2-4080CB84CA12}">
      <dgm:prSet/>
      <dgm:spPr/>
    </dgm:pt>
    <dgm:pt modelId="{155A8AEE-0325-4067-8C4F-0EB51DCE9593}" type="sibTrans" cxnId="{398380B9-ACD2-4A97-96A2-4080CB84CA12}">
      <dgm:prSet/>
      <dgm:spPr/>
    </dgm:pt>
    <dgm:pt modelId="{D746824C-77AF-4F41-AD58-49C33BC00796}">
      <dgm:prSet custT="1"/>
      <dgm:spPr/>
      <dgm:t>
        <a:bodyPr/>
        <a:lstStyle/>
        <a:p>
          <a:r>
            <a:rPr lang="fr-BE" sz="1200" b="1">
              <a:solidFill>
                <a:schemeClr val="tx1"/>
              </a:solidFill>
              <a:latin typeface="Tenorite" panose="00000500000000000000" pitchFamily="2" charset="0"/>
            </a:rPr>
            <a:t>Soudeur</a:t>
          </a:r>
          <a:endParaRPr lang="fr-BE" sz="1200" b="1">
            <a:solidFill>
              <a:schemeClr val="tx1"/>
            </a:solidFill>
          </a:endParaRPr>
        </a:p>
      </dgm:t>
    </dgm:pt>
    <dgm:pt modelId="{80ECA99D-893C-4D48-AC95-66B231897503}" type="parTrans" cxnId="{06432192-AC74-45CD-A875-B4225CFD1811}">
      <dgm:prSet/>
      <dgm:spPr/>
    </dgm:pt>
    <dgm:pt modelId="{AF4A5531-3302-48B6-ABF6-4E2BA9CB6952}" type="sibTrans" cxnId="{06432192-AC74-45CD-A875-B4225CFD1811}">
      <dgm:prSet/>
      <dgm:spPr/>
    </dgm:pt>
    <dgm:pt modelId="{7BDED06B-2C4A-49FA-8845-6EA7CC66566D}">
      <dgm:prSet custT="1"/>
      <dgm:spPr/>
      <dgm:t>
        <a:bodyPr/>
        <a:lstStyle/>
        <a:p>
          <a:r>
            <a:rPr lang="fr-BE" sz="1200" b="1" dirty="0">
              <a:solidFill>
                <a:schemeClr val="tx1"/>
              </a:solidFill>
              <a:latin typeface="Tenorite" panose="00000500000000000000" pitchFamily="2" charset="0"/>
            </a:rPr>
            <a:t>Conducteur d'équipement de transformation des plastiques et caoutchoucs</a:t>
          </a:r>
          <a:br>
            <a:rPr lang="fr-BE" sz="1200" b="1" dirty="0">
              <a:solidFill>
                <a:schemeClr val="tx1"/>
              </a:solidFill>
              <a:latin typeface="Tenorite" panose="00000500000000000000" pitchFamily="2" charset="0"/>
            </a:rPr>
          </a:br>
          <a:r>
            <a:rPr lang="fr-BE" sz="1200" b="1" dirty="0">
              <a:solidFill>
                <a:schemeClr val="accent1">
                  <a:lumMod val="60000"/>
                  <a:lumOff val="40000"/>
                </a:schemeClr>
              </a:solidFill>
              <a:latin typeface="Tenorite" panose="00000500000000000000" pitchFamily="2" charset="0"/>
            </a:rPr>
            <a:t>NEW : Technicien de laboratoire des industrie de process (FA)</a:t>
          </a:r>
          <a:br>
            <a:rPr lang="fr-BE" sz="1200" b="1" dirty="0">
              <a:solidFill>
                <a:srgbClr val="FFC000"/>
              </a:solidFill>
              <a:latin typeface="Tenorite" panose="00000500000000000000" pitchFamily="2" charset="0"/>
            </a:rPr>
          </a:br>
          <a:br>
            <a:rPr lang="fr-BE" sz="1200" b="1" dirty="0">
              <a:solidFill>
                <a:srgbClr val="FFC000"/>
              </a:solidFill>
              <a:latin typeface="Tenorite" panose="00000500000000000000" pitchFamily="2" charset="0"/>
            </a:rPr>
          </a:br>
          <a:endParaRPr lang="fr-BE" sz="1200" b="1" dirty="0">
            <a:solidFill>
              <a:schemeClr val="tx1"/>
            </a:solidFill>
          </a:endParaRPr>
        </a:p>
      </dgm:t>
    </dgm:pt>
    <dgm:pt modelId="{15401E8F-9CB9-4CDA-91DA-CA61FA035EFA}" type="parTrans" cxnId="{838E4BD9-4847-4615-9D4B-7DF6BD6BA7AD}">
      <dgm:prSet/>
      <dgm:spPr/>
    </dgm:pt>
    <dgm:pt modelId="{B433A561-E143-404C-B947-041897CB40EF}" type="sibTrans" cxnId="{838E4BD9-4847-4615-9D4B-7DF6BD6BA7AD}">
      <dgm:prSet/>
      <dgm:spPr/>
    </dgm:pt>
    <dgm:pt modelId="{5EECC297-9953-4D47-AE94-DA632A4483CD}">
      <dgm:prSet custT="1"/>
      <dgm:spPr/>
      <dgm:t>
        <a:bodyPr/>
        <a:lstStyle/>
        <a:p>
          <a:r>
            <a:rPr lang="fr-BE" sz="1200" b="1" dirty="0">
              <a:solidFill>
                <a:schemeClr val="accent1">
                  <a:lumMod val="60000"/>
                  <a:lumOff val="40000"/>
                </a:schemeClr>
              </a:solidFill>
              <a:latin typeface="Tenorite" panose="00000500000000000000" pitchFamily="2" charset="0"/>
            </a:rPr>
            <a:t>NEW : Technicien de laboratoire des industrie de process (FI)</a:t>
          </a:r>
          <a:br>
            <a:rPr lang="fr-BE" sz="1200" b="1" dirty="0">
              <a:solidFill>
                <a:srgbClr val="FFC000"/>
              </a:solidFill>
              <a:latin typeface="Tenorite" panose="00000500000000000000" pitchFamily="2" charset="0"/>
            </a:rPr>
          </a:br>
          <a:br>
            <a:rPr lang="fr-BE" sz="1200" b="1" dirty="0">
              <a:solidFill>
                <a:srgbClr val="FFC000"/>
              </a:solidFill>
              <a:latin typeface="Tenorite" panose="00000500000000000000" pitchFamily="2" charset="0"/>
            </a:rPr>
          </a:br>
          <a:endParaRPr lang="fr-BE" sz="1200" b="1" dirty="0">
            <a:solidFill>
              <a:schemeClr val="tx1"/>
            </a:solidFill>
          </a:endParaRPr>
        </a:p>
      </dgm:t>
    </dgm:pt>
    <dgm:pt modelId="{ABD937BE-12FD-4E3D-9935-7C95AA0F5BF5}" type="parTrans" cxnId="{A5939630-093C-49B1-BB14-5238FC482FD1}">
      <dgm:prSet/>
      <dgm:spPr/>
    </dgm:pt>
    <dgm:pt modelId="{40192B51-5017-4C70-842D-37BDC0DC2742}" type="sibTrans" cxnId="{A5939630-093C-49B1-BB14-5238FC482FD1}">
      <dgm:prSet/>
      <dgm:spPr/>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custLinFactNeighborX="915" custLinFactNeighborY="313">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0CC2D502-9DCD-455B-A11E-BB08339B838A}" type="presOf" srcId="{7BDED06B-2C4A-49FA-8845-6EA7CC66566D}" destId="{BC661F6A-0281-4EB4-8654-06AAF3ACC93F}" srcOrd="0" destOrd="5" presId="urn:microsoft.com/office/officeart/2005/8/layout/hList1"/>
    <dgm:cxn modelId="{AB18F504-0F76-4C5B-AEB6-C4B042DCC4D1}" srcId="{08782179-FEFA-4460-9973-7161621A5971}" destId="{084D52AE-F326-4425-AE5B-4B3E69D8A2B8}" srcOrd="6" destOrd="0" parTransId="{34A7C8D3-CBE7-4277-881D-565125176796}" sibTransId="{3DAF5A33-D3A8-494C-9452-DE51658B6F86}"/>
    <dgm:cxn modelId="{454CDE0C-EE1C-4F04-8CAD-29B032457C0D}" type="presOf" srcId="{301F6B56-A41F-4E64-9254-6EE67FFB4361}" destId="{BC661F6A-0281-4EB4-8654-06AAF3ACC93F}" srcOrd="0" destOrd="7" presId="urn:microsoft.com/office/officeart/2005/8/layout/hList1"/>
    <dgm:cxn modelId="{561B9D0D-BCDA-443E-9C0E-0BB07089D74C}" srcId="{6E27F4D8-44F6-4596-A67A-E0B356520A86}" destId="{1777E7B9-8876-4AD5-93BB-AB0AE243143F}" srcOrd="1" destOrd="0" parTransId="{11C87CB1-021B-470C-BC58-CFF59F314518}" sibTransId="{AB9826A7-5C78-4887-935C-FBA73D8C34AE}"/>
    <dgm:cxn modelId="{1421EC2F-5544-4E64-9C0F-E7B2E7963A75}" type="presOf" srcId="{2AD997C6-1058-4F58-83C2-DB52F153E017}" destId="{BC661F6A-0281-4EB4-8654-06AAF3ACC93F}" srcOrd="0" destOrd="0" presId="urn:microsoft.com/office/officeart/2005/8/layout/hList1"/>
    <dgm:cxn modelId="{A5939630-093C-49B1-BB14-5238FC482FD1}" srcId="{6E27F4D8-44F6-4596-A67A-E0B356520A86}" destId="{5EECC297-9953-4D47-AE94-DA632A4483CD}" srcOrd="3" destOrd="0" parTransId="{ABD937BE-12FD-4E3D-9935-7C95AA0F5BF5}" sibTransId="{40192B51-5017-4C70-842D-37BDC0DC2742}"/>
    <dgm:cxn modelId="{26F28831-83D6-497A-B665-2401AB3EF212}" srcId="{1202C52A-1D25-4DC9-96D1-54A8091321D6}" destId="{6E27F4D8-44F6-4596-A67A-E0B356520A86}" srcOrd="1" destOrd="0" parTransId="{DF76E33F-D14B-43DB-A052-4D6B9D47FD0E}" sibTransId="{211CB419-8928-433A-9A12-E094C8A02C88}"/>
    <dgm:cxn modelId="{AAB90437-B521-4763-B24A-D703FAD9E6C3}" type="presOf" srcId="{9DCE569B-182B-433D-ABE7-10D9CE4C0C7F}" destId="{BC661F6A-0281-4EB4-8654-06AAF3ACC93F}" srcOrd="0" destOrd="4" presId="urn:microsoft.com/office/officeart/2005/8/layout/hList1"/>
    <dgm:cxn modelId="{88A19D3E-2A0E-40C1-8C51-5C96521191CE}" type="presOf" srcId="{6E27F4D8-44F6-4596-A67A-E0B356520A86}" destId="{DA865B6E-40EB-40B0-A366-73F4673B05A9}" srcOrd="0" destOrd="0" presId="urn:microsoft.com/office/officeart/2005/8/layout/hList1"/>
    <dgm:cxn modelId="{5A586469-78EE-429B-8D26-694229AC2C3C}" type="presOf" srcId="{D5C1A900-6856-4BA0-9310-B9D88DB38F38}" destId="{BC661F6A-0281-4EB4-8654-06AAF3ACC93F}" srcOrd="0" destOrd="2" presId="urn:microsoft.com/office/officeart/2005/8/layout/hList1"/>
    <dgm:cxn modelId="{4C040B4B-B059-49EE-BAA6-885B54018C3B}" srcId="{08782179-FEFA-4460-9973-7161621A5971}" destId="{9DCE569B-182B-433D-ABE7-10D9CE4C0C7F}" srcOrd="4" destOrd="0" parTransId="{A4751FEC-39A0-4142-A614-4BF22306CED0}" sibTransId="{7904444A-6ABB-4BC8-9264-5E5B11AAF177}"/>
    <dgm:cxn modelId="{F938A350-469D-47BD-9D82-6254015B4980}" type="presOf" srcId="{04C777C6-DCEF-4D90-8859-A6F0B1BA0E15}" destId="{BC661F6A-0281-4EB4-8654-06AAF3ACC93F}" srcOrd="0" destOrd="1" presId="urn:microsoft.com/office/officeart/2005/8/layout/hList1"/>
    <dgm:cxn modelId="{F5C00251-38E7-4EA7-BFFE-C81BE67EAE5C}" type="presOf" srcId="{D746824C-77AF-4F41-AD58-49C33BC00796}" destId="{60FAD415-ACB3-4697-B4AE-8CB7FC5170F3}" srcOrd="0" destOrd="2" presId="urn:microsoft.com/office/officeart/2005/8/layout/hList1"/>
    <dgm:cxn modelId="{2CA27676-8813-47A9-AA8F-2D0850AE4DA0}" type="presOf" srcId="{084D52AE-F326-4425-AE5B-4B3E69D8A2B8}" destId="{BC661F6A-0281-4EB4-8654-06AAF3ACC93F}" srcOrd="0" destOrd="6" presId="urn:microsoft.com/office/officeart/2005/8/layout/hList1"/>
    <dgm:cxn modelId="{06432192-AC74-45CD-A875-B4225CFD1811}" srcId="{6E27F4D8-44F6-4596-A67A-E0B356520A86}" destId="{D746824C-77AF-4F41-AD58-49C33BC00796}" srcOrd="2" destOrd="0" parTransId="{80ECA99D-893C-4D48-AC95-66B231897503}" sibTransId="{AF4A5531-3302-48B6-ABF6-4E2BA9CB6952}"/>
    <dgm:cxn modelId="{ECF9DC93-ED8A-4D8E-959E-6C6F5DA6895A}" type="presOf" srcId="{7C01FC75-EB14-46C6-82B9-B62D08D26807}" destId="{BC661F6A-0281-4EB4-8654-06AAF3ACC93F}" srcOrd="0" destOrd="3" presId="urn:microsoft.com/office/officeart/2005/8/layout/hList1"/>
    <dgm:cxn modelId="{C05E12A1-27DF-4163-B6E6-068A569F4A11}" srcId="{08782179-FEFA-4460-9973-7161621A5971}" destId="{301F6B56-A41F-4E64-9254-6EE67FFB4361}" srcOrd="7" destOrd="0" parTransId="{66F593CF-5D59-444C-B760-03F9D25F50E2}" sibTransId="{1A2A635A-12F9-4ECC-9D95-4AA6F268B418}"/>
    <dgm:cxn modelId="{B432C1A8-EE86-4618-94F8-4757B41FD526}" type="presOf" srcId="{5EECC297-9953-4D47-AE94-DA632A4483CD}" destId="{60FAD415-ACB3-4697-B4AE-8CB7FC5170F3}" srcOrd="0" destOrd="3" presId="urn:microsoft.com/office/officeart/2005/8/layout/hList1"/>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69E25EB5-BCCC-4F20-9108-4B29736DB59C}" type="presOf" srcId="{08782179-FEFA-4460-9973-7161621A5971}" destId="{255480E3-45F7-4EFD-BC35-196CFB884C6C}" srcOrd="0" destOrd="0" presId="urn:microsoft.com/office/officeart/2005/8/layout/hList1"/>
    <dgm:cxn modelId="{398380B9-ACD2-4A97-96A2-4080CB84CA12}" srcId="{08782179-FEFA-4460-9973-7161621A5971}" destId="{7C01FC75-EB14-46C6-82B9-B62D08D26807}" srcOrd="3" destOrd="0" parTransId="{361B3662-9F69-472E-949D-1FBC206D9E7E}" sibTransId="{155A8AEE-0325-4067-8C4F-0EB51DCE9593}"/>
    <dgm:cxn modelId="{6635B7C8-516C-4A0E-BA53-9734A2BD56DB}" srcId="{6E27F4D8-44F6-4596-A67A-E0B356520A86}" destId="{6EBF1AF8-BA66-438F-BB48-460D2FE2F1B6}" srcOrd="0" destOrd="0" parTransId="{D75793E1-B941-4680-828B-E3185E472EFB}" sibTransId="{F303BB55-1166-45E5-88D0-2139DA3EE62C}"/>
    <dgm:cxn modelId="{838E4BD9-4847-4615-9D4B-7DF6BD6BA7AD}" srcId="{08782179-FEFA-4460-9973-7161621A5971}" destId="{7BDED06B-2C4A-49FA-8845-6EA7CC66566D}" srcOrd="5" destOrd="0" parTransId="{15401E8F-9CB9-4CDA-91DA-CA61FA035EFA}" sibTransId="{B433A561-E143-404C-B947-041897CB40EF}"/>
    <dgm:cxn modelId="{6A67A7E0-0F54-4564-B49F-A70B9CCAFEAE}" type="presOf" srcId="{1202C52A-1D25-4DC9-96D1-54A8091321D6}" destId="{31AE5F53-5582-4D41-94C4-09668DB711CB}" srcOrd="0" destOrd="0" presId="urn:microsoft.com/office/officeart/2005/8/layout/hList1"/>
    <dgm:cxn modelId="{9F5B36E1-A1AF-4351-822A-52FF6FADACEB}" srcId="{08782179-FEFA-4460-9973-7161621A5971}" destId="{D5C1A900-6856-4BA0-9310-B9D88DB38F38}" srcOrd="2" destOrd="0" parTransId="{C5C548EF-EDB6-4599-90AC-D526629F711E}" sibTransId="{02EA0C0A-5B24-4ACD-80B7-7852E0F872BE}"/>
    <dgm:cxn modelId="{686935F1-D210-41D1-8FA6-8D8551EF38A4}" type="presOf" srcId="{1777E7B9-8876-4AD5-93BB-AB0AE243143F}" destId="{60FAD415-ACB3-4697-B4AE-8CB7FC5170F3}" srcOrd="0" destOrd="1" presId="urn:microsoft.com/office/officeart/2005/8/layout/hList1"/>
    <dgm:cxn modelId="{78A8D8F1-3853-48B6-AFE3-A2070FBD35B2}" srcId="{08782179-FEFA-4460-9973-7161621A5971}" destId="{04C777C6-DCEF-4D90-8859-A6F0B1BA0E15}" srcOrd="1" destOrd="0" parTransId="{D12E013E-976D-4BAD-8FD4-18AECBD269D8}" sibTransId="{B81FFFD6-50FB-4144-9066-0B77698DFA13}"/>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custT="1"/>
      <dgm:spPr/>
      <dgm:t>
        <a:bodyPr/>
        <a:lstStyle/>
        <a:p>
          <a:pPr marL="114300" lvl="1" indent="0" algn="l" defTabSz="533400">
            <a:lnSpc>
              <a:spcPct val="90000"/>
            </a:lnSpc>
            <a:spcBef>
              <a:spcPct val="0"/>
            </a:spcBef>
            <a:spcAft>
              <a:spcPct val="15000"/>
            </a:spcAft>
          </a:pPr>
          <a:endParaRPr lang="fr-BE" sz="1200" b="0" kern="1200"/>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pPr marL="228600" lvl="1" indent="0" algn="l" defTabSz="1022350">
            <a:lnSpc>
              <a:spcPct val="90000"/>
            </a:lnSpc>
            <a:spcBef>
              <a:spcPct val="0"/>
            </a:spcBef>
            <a:spcAft>
              <a:spcPct val="15000"/>
            </a:spcAft>
          </a:pPr>
          <a:endParaRPr lang="fr-BE" sz="2300" kern="1200"/>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custT="1"/>
      <dgm:spPr/>
      <dgm:t>
        <a:bodyPr/>
        <a:lstStyle/>
        <a:p>
          <a:endParaRPr lang="fr-BE" sz="1200" b="0" kern="1200"/>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084D52AE-F326-4425-AE5B-4B3E69D8A2B8}">
      <dgm:prSet custT="1"/>
      <dgm:spPr/>
      <dgm:t>
        <a:bodyPr/>
        <a:lstStyle/>
        <a:p>
          <a:pPr marL="114300" lvl="1" indent="0" algn="l" defTabSz="533400">
            <a:lnSpc>
              <a:spcPct val="90000"/>
            </a:lnSpc>
            <a:spcBef>
              <a:spcPct val="0"/>
            </a:spcBef>
            <a:spcAft>
              <a:spcPct val="15000"/>
            </a:spcAft>
          </a:pPr>
          <a:endParaRPr lang="fr-BE" sz="1200" b="0" kern="1200"/>
        </a:p>
      </dgm:t>
    </dgm:pt>
    <dgm:pt modelId="{34A7C8D3-CBE7-4277-881D-565125176796}" type="parTrans" cxnId="{AB18F504-0F76-4C5B-AEB6-C4B042DCC4D1}">
      <dgm:prSet/>
      <dgm:spPr/>
      <dgm:t>
        <a:bodyPr/>
        <a:lstStyle/>
        <a:p>
          <a:endParaRPr lang="fr-BE"/>
        </a:p>
      </dgm:t>
    </dgm:pt>
    <dgm:pt modelId="{3DAF5A33-D3A8-494C-9452-DE51658B6F86}" type="sibTrans" cxnId="{AB18F504-0F76-4C5B-AEB6-C4B042DCC4D1}">
      <dgm:prSet/>
      <dgm:spPr/>
      <dgm:t>
        <a:bodyPr/>
        <a:lstStyle/>
        <a:p>
          <a:endParaRPr lang="fr-BE"/>
        </a:p>
      </dgm:t>
    </dgm:pt>
    <dgm:pt modelId="{3D96D751-78B5-4EE9-8CB7-0E2B975D397F}">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Electromécanicien en maintenance industrielle</a:t>
          </a:r>
          <a:endParaRPr lang="fr-BE" sz="1200" b="1" kern="1200">
            <a:solidFill>
              <a:schemeClr val="tx1"/>
            </a:solidFill>
          </a:endParaRPr>
        </a:p>
      </dgm:t>
    </dgm:pt>
    <dgm:pt modelId="{B82C8836-A27B-4701-AFFF-58B166BFF4D8}" type="parTrans" cxnId="{25B354F0-84CE-42D0-BE28-FAF73625190D}">
      <dgm:prSet/>
      <dgm:spPr/>
      <dgm:t>
        <a:bodyPr/>
        <a:lstStyle/>
        <a:p>
          <a:endParaRPr lang="fr-BE"/>
        </a:p>
      </dgm:t>
    </dgm:pt>
    <dgm:pt modelId="{47C9387F-19E8-4B94-BA66-1DA55BAB8F4E}" type="sibTrans" cxnId="{25B354F0-84CE-42D0-BE28-FAF73625190D}">
      <dgm:prSet/>
      <dgm:spPr/>
      <dgm:t>
        <a:bodyPr/>
        <a:lstStyle/>
        <a:p>
          <a:endParaRPr lang="fr-BE"/>
        </a:p>
      </dgm:t>
    </dgm:pt>
    <dgm:pt modelId="{27287899-A4C2-4486-A26D-E53D6A97CC50}">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Monteur/Technicien en froid et climatisation</a:t>
          </a:r>
          <a:endParaRPr lang="fr-BE" sz="1200" b="1" kern="1200">
            <a:solidFill>
              <a:schemeClr val="tx1"/>
            </a:solidFill>
          </a:endParaRPr>
        </a:p>
      </dgm:t>
    </dgm:pt>
    <dgm:pt modelId="{9BC6F063-9A35-438A-A309-3BD0E524C311}" type="parTrans" cxnId="{CB54AC78-07E9-47B5-A7AA-87D9DC329795}">
      <dgm:prSet/>
      <dgm:spPr/>
      <dgm:t>
        <a:bodyPr/>
        <a:lstStyle/>
        <a:p>
          <a:endParaRPr lang="fr-BE"/>
        </a:p>
      </dgm:t>
    </dgm:pt>
    <dgm:pt modelId="{84ACB08A-1962-41A1-96F0-A8AE2D02A590}" type="sibTrans" cxnId="{CB54AC78-07E9-47B5-A7AA-87D9DC329795}">
      <dgm:prSet/>
      <dgm:spPr/>
      <dgm:t>
        <a:bodyPr/>
        <a:lstStyle/>
        <a:p>
          <a:endParaRPr lang="fr-BE"/>
        </a:p>
      </dgm:t>
    </dgm:pt>
    <dgm:pt modelId="{ACE32AF8-80D3-46CE-B2AA-86F702CA4B08}">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Technicien en installation de sécurité (FA)</a:t>
          </a:r>
          <a:endParaRPr lang="fr-BE" sz="1200" b="1" kern="1200">
            <a:solidFill>
              <a:schemeClr val="tx1"/>
            </a:solidFill>
          </a:endParaRPr>
        </a:p>
      </dgm:t>
    </dgm:pt>
    <dgm:pt modelId="{C8A548B4-0FB4-4879-AF15-63118505BCFD}" type="parTrans" cxnId="{69FF82EB-1CEA-4309-A41B-4AC2E4F15463}">
      <dgm:prSet/>
      <dgm:spPr/>
      <dgm:t>
        <a:bodyPr/>
        <a:lstStyle/>
        <a:p>
          <a:endParaRPr lang="fr-BE"/>
        </a:p>
      </dgm:t>
    </dgm:pt>
    <dgm:pt modelId="{48679F8E-D18E-435F-B3D5-A9D70693A92B}" type="sibTrans" cxnId="{69FF82EB-1CEA-4309-A41B-4AC2E4F15463}">
      <dgm:prSet/>
      <dgm:spPr/>
      <dgm:t>
        <a:bodyPr/>
        <a:lstStyle/>
        <a:p>
          <a:endParaRPr lang="fr-BE"/>
        </a:p>
      </dgm:t>
    </dgm:pt>
    <dgm:pt modelId="{AA646475-BEC7-4D72-97B3-84CD548E6E34}">
      <dgm:prSet custT="1"/>
      <dgm:spPr/>
      <dgm:t>
        <a:bodyPr/>
        <a:lstStyle/>
        <a:p>
          <a:pPr>
            <a:buFont typeface="Arial" panose="020B0604020202020204" pitchFamily="34" charset="0"/>
            <a:buChar char="•"/>
          </a:pPr>
          <a:r>
            <a:rPr lang="fr-BE" sz="1200" b="1" kern="1200">
              <a:solidFill>
                <a:schemeClr val="tx1"/>
              </a:solidFill>
              <a:latin typeface="Tenorite" panose="00000500000000000000" pitchFamily="2" charset="0"/>
            </a:rPr>
            <a:t>Electricien de maintenance industrielle</a:t>
          </a:r>
          <a:endParaRPr lang="fr-BE" sz="1200" b="1" kern="1200">
            <a:solidFill>
              <a:schemeClr val="tx1"/>
            </a:solidFill>
          </a:endParaRPr>
        </a:p>
      </dgm:t>
    </dgm:pt>
    <dgm:pt modelId="{CF3FC000-1EC8-42FD-8CB9-3EEA64B5B67B}" type="parTrans" cxnId="{F2326ECF-2373-4442-AA20-95663C496125}">
      <dgm:prSet/>
      <dgm:spPr/>
      <dgm:t>
        <a:bodyPr/>
        <a:lstStyle/>
        <a:p>
          <a:endParaRPr lang="fr-BE"/>
        </a:p>
      </dgm:t>
    </dgm:pt>
    <dgm:pt modelId="{1F97DAC4-FF47-4F5A-B828-229D983D6D38}" type="sibTrans" cxnId="{F2326ECF-2373-4442-AA20-95663C496125}">
      <dgm:prSet/>
      <dgm:spPr/>
      <dgm:t>
        <a:bodyPr/>
        <a:lstStyle/>
        <a:p>
          <a:endParaRPr lang="fr-BE"/>
        </a:p>
      </dgm:t>
    </dgm:pt>
    <dgm:pt modelId="{8AE1D3A3-EC41-4123-977E-DF3C7C51BCA7}">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de maintenance industrielle</a:t>
          </a:r>
          <a:endParaRPr lang="fr-BE" sz="1200" b="1" kern="1200">
            <a:solidFill>
              <a:schemeClr val="tx1"/>
            </a:solidFill>
          </a:endParaRPr>
        </a:p>
      </dgm:t>
    </dgm:pt>
    <dgm:pt modelId="{875F39CC-FBA0-4480-A440-0F0B1F1ED07A}" type="parTrans" cxnId="{A6FE8714-1083-45D7-9936-18B33179B925}">
      <dgm:prSet/>
      <dgm:spPr/>
      <dgm:t>
        <a:bodyPr/>
        <a:lstStyle/>
        <a:p>
          <a:endParaRPr lang="fr-BE"/>
        </a:p>
      </dgm:t>
    </dgm:pt>
    <dgm:pt modelId="{1CC501E4-9AF6-46B7-A786-B7AE62436572}" type="sibTrans" cxnId="{A6FE8714-1083-45D7-9936-18B33179B925}">
      <dgm:prSet/>
      <dgm:spPr/>
      <dgm:t>
        <a:bodyPr/>
        <a:lstStyle/>
        <a:p>
          <a:endParaRPr lang="fr-BE"/>
        </a:p>
      </dgm:t>
    </dgm:pt>
    <dgm:pt modelId="{E5AAD081-75DC-4A0D-9AF0-6AF684CEDBCE}">
      <dgm:prSet custT="1"/>
      <dgm:spPr/>
      <dgm:t>
        <a:bodyPr/>
        <a:lstStyle/>
        <a:p>
          <a:pPr>
            <a:buFont typeface="Arial" panose="020B0604020202020204" pitchFamily="34" charset="0"/>
            <a:buChar char="•"/>
          </a:pPr>
          <a:r>
            <a:rPr lang="fr-BE" sz="1200" b="1" kern="1200">
              <a:solidFill>
                <a:schemeClr val="tx1"/>
              </a:solidFill>
              <a:latin typeface="Tenorite" panose="00000500000000000000" pitchFamily="2" charset="0"/>
            </a:rPr>
            <a:t>Carrossier</a:t>
          </a:r>
          <a:endParaRPr lang="fr-BE" sz="1200" b="1" kern="1200"/>
        </a:p>
      </dgm:t>
    </dgm:pt>
    <dgm:pt modelId="{10B52880-1AF1-46E1-A4A3-6E2DFAEE0CD2}" type="parTrans" cxnId="{174E3CCA-CBF8-4DF5-B739-EB580CA114B3}">
      <dgm:prSet/>
      <dgm:spPr/>
      <dgm:t>
        <a:bodyPr/>
        <a:lstStyle/>
        <a:p>
          <a:endParaRPr lang="fr-BE"/>
        </a:p>
      </dgm:t>
    </dgm:pt>
    <dgm:pt modelId="{1575EFF8-7246-46A4-917E-0D2A765A2D89}" type="sibTrans" cxnId="{174E3CCA-CBF8-4DF5-B739-EB580CA114B3}">
      <dgm:prSet/>
      <dgm:spPr/>
      <dgm:t>
        <a:bodyPr/>
        <a:lstStyle/>
        <a:p>
          <a:endParaRPr lang="fr-BE"/>
        </a:p>
      </dgm:t>
    </dgm:pt>
    <dgm:pt modelId="{AEF3B61E-E5DD-4398-9BAA-17D4D6B0E20E}">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Technicien de Maintenance et de diagnostic automobile</a:t>
          </a:r>
          <a:endParaRPr lang="fr-BE" sz="1200" b="1" kern="1200">
            <a:solidFill>
              <a:schemeClr val="tx1"/>
            </a:solidFill>
          </a:endParaRPr>
        </a:p>
      </dgm:t>
    </dgm:pt>
    <dgm:pt modelId="{105B0DEB-3712-4C5B-9CF4-A90E86E26869}" type="parTrans" cxnId="{25B80896-E49B-4571-BD73-F5355B285986}">
      <dgm:prSet/>
      <dgm:spPr/>
      <dgm:t>
        <a:bodyPr/>
        <a:lstStyle/>
        <a:p>
          <a:endParaRPr lang="fr-BE"/>
        </a:p>
      </dgm:t>
    </dgm:pt>
    <dgm:pt modelId="{FD3B8B3E-A277-4936-BE63-5B0E95C889D0}" type="sibTrans" cxnId="{25B80896-E49B-4571-BD73-F5355B285986}">
      <dgm:prSet/>
      <dgm:spPr/>
      <dgm:t>
        <a:bodyPr/>
        <a:lstStyle/>
        <a:p>
          <a:endParaRPr lang="fr-BE"/>
        </a:p>
      </dgm:t>
    </dgm:pt>
    <dgm:pt modelId="{EE3DE446-08E1-4D12-B981-B7681B7D239C}">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poids lourds</a:t>
          </a:r>
          <a:endParaRPr lang="fr-BE" sz="1200" b="1" kern="1200">
            <a:solidFill>
              <a:schemeClr val="tx1"/>
            </a:solidFill>
          </a:endParaRPr>
        </a:p>
      </dgm:t>
    </dgm:pt>
    <dgm:pt modelId="{BE53CB09-8670-4E8D-B831-78DF305E1110}" type="parTrans" cxnId="{A9ED324E-1FC7-46AC-A84B-C0EF29F2060F}">
      <dgm:prSet/>
      <dgm:spPr/>
      <dgm:t>
        <a:bodyPr/>
        <a:lstStyle/>
        <a:p>
          <a:endParaRPr lang="fr-BE"/>
        </a:p>
      </dgm:t>
    </dgm:pt>
    <dgm:pt modelId="{BE2DB864-0041-4CD3-9FBA-C22B699E2C30}" type="sibTrans" cxnId="{A9ED324E-1FC7-46AC-A84B-C0EF29F2060F}">
      <dgm:prSet/>
      <dgm:spPr/>
      <dgm:t>
        <a:bodyPr/>
        <a:lstStyle/>
        <a:p>
          <a:endParaRPr lang="fr-BE"/>
        </a:p>
      </dgm:t>
    </dgm:pt>
    <dgm:pt modelId="{F58A6228-1457-4D4F-AB0D-6BD071D17191}">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de Cycles</a:t>
          </a:r>
          <a:br>
            <a:rPr lang="fr-BE" sz="1200" b="1" kern="1200">
              <a:solidFill>
                <a:schemeClr val="tx1"/>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0" kern="1200">
            <a:solidFill>
              <a:schemeClr val="tx1"/>
            </a:solidFill>
          </a:endParaRPr>
        </a:p>
      </dgm:t>
    </dgm:pt>
    <dgm:pt modelId="{15ABD9A0-E154-4A16-86EA-01305A8DB46A}" type="parTrans" cxnId="{F9B97868-3F6E-4395-B379-0128E46D40CF}">
      <dgm:prSet/>
      <dgm:spPr/>
      <dgm:t>
        <a:bodyPr/>
        <a:lstStyle/>
        <a:p>
          <a:endParaRPr lang="fr-BE"/>
        </a:p>
      </dgm:t>
    </dgm:pt>
    <dgm:pt modelId="{ACA4338B-3FE9-4B12-A20F-0B12384FA71A}" type="sibTrans" cxnId="{F9B97868-3F6E-4395-B379-0128E46D40CF}">
      <dgm:prSet/>
      <dgm:spPr/>
      <dgm:t>
        <a:bodyPr/>
        <a:lstStyle/>
        <a:p>
          <a:endParaRPr lang="fr-BE"/>
        </a:p>
      </dgm:t>
    </dgm:pt>
    <dgm:pt modelId="{3C901E24-5C97-446D-B7EB-BD589EFB9026}">
      <dgm:prSet custT="1"/>
      <dgm:spPr/>
      <dgm:t>
        <a:bodyPr/>
        <a:lstStyle/>
        <a:p>
          <a:pPr>
            <a:buFont typeface="Arial" panose="020B0604020202020204" pitchFamily="34" charset="0"/>
            <a:buChar char="•"/>
          </a:pPr>
          <a:r>
            <a:rPr lang="fr-BE" sz="1200" b="1" kern="1200">
              <a:solidFill>
                <a:prstClr val="black"/>
              </a:solidFill>
              <a:latin typeface="Tenorite" panose="00000500000000000000" pitchFamily="2" charset="0"/>
              <a:ea typeface="+mn-ea"/>
              <a:cs typeface="+mn-cs"/>
            </a:rPr>
            <a:t>Technicien de maintenance en informatique</a:t>
          </a:r>
          <a:br>
            <a:rPr lang="fr-BE" sz="1200" b="1" kern="1200">
              <a:solidFill>
                <a:srgbClr val="FFC000"/>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0" kern="1200"/>
        </a:p>
      </dgm:t>
    </dgm:pt>
    <dgm:pt modelId="{D2D15E09-103B-4F3F-BA29-A676BF5B4EB5}" type="parTrans" cxnId="{B85EF5C0-8170-4C43-A65C-ABF7975F89FD}">
      <dgm:prSet/>
      <dgm:spPr/>
      <dgm:t>
        <a:bodyPr/>
        <a:lstStyle/>
        <a:p>
          <a:endParaRPr lang="fr-BE"/>
        </a:p>
      </dgm:t>
    </dgm:pt>
    <dgm:pt modelId="{6EC5D3F9-690A-49AC-B396-246C79A0E593}" type="sibTrans" cxnId="{B85EF5C0-8170-4C43-A65C-ABF7975F89FD}">
      <dgm:prSet/>
      <dgm:spPr/>
      <dgm:t>
        <a:bodyPr/>
        <a:lstStyle/>
        <a:p>
          <a:endParaRPr lang="fr-BE"/>
        </a:p>
      </dgm:t>
    </dgm:pt>
    <dgm:pt modelId="{179B5990-E223-435A-8FEF-D9FA27133173}">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prstClr val="black"/>
              </a:solidFill>
              <a:latin typeface="Tenorite" panose="00000500000000000000" pitchFamily="2" charset="0"/>
              <a:ea typeface="+mn-ea"/>
              <a:cs typeface="+mn-cs"/>
            </a:rPr>
            <a:t>Technicien d’engins de chantier, agricoles et de levage</a:t>
          </a:r>
          <a:endParaRPr lang="fr-BE" sz="1200" b="1" kern="1200">
            <a:solidFill>
              <a:schemeClr val="tx1"/>
            </a:solidFill>
          </a:endParaRPr>
        </a:p>
      </dgm:t>
    </dgm:pt>
    <dgm:pt modelId="{6B3E3BDA-3F38-4A25-A7A8-0E5A012448EB}" type="parTrans" cxnId="{A67AAB10-1FAB-4585-A4E4-8BB0B29191E1}">
      <dgm:prSet/>
      <dgm:spPr/>
      <dgm:t>
        <a:bodyPr/>
        <a:lstStyle/>
        <a:p>
          <a:endParaRPr lang="fr-BE"/>
        </a:p>
      </dgm:t>
    </dgm:pt>
    <dgm:pt modelId="{DB85C0F2-5165-474C-B65C-806FF393E313}" type="sibTrans" cxnId="{A67AAB10-1FAB-4585-A4E4-8BB0B29191E1}">
      <dgm:prSet/>
      <dgm:spPr/>
      <dgm:t>
        <a:bodyPr/>
        <a:lstStyle/>
        <a:p>
          <a:endParaRPr lang="fr-BE"/>
        </a:p>
      </dgm:t>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custLinFactNeighborX="915" custLinFactNeighborY="313">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AB18F504-0F76-4C5B-AEB6-C4B042DCC4D1}" srcId="{08782179-FEFA-4460-9973-7161621A5971}" destId="{084D52AE-F326-4425-AE5B-4B3E69D8A2B8}" srcOrd="9" destOrd="0" parTransId="{34A7C8D3-CBE7-4277-881D-565125176796}" sibTransId="{3DAF5A33-D3A8-494C-9452-DE51658B6F86}"/>
    <dgm:cxn modelId="{454CDE0C-EE1C-4F04-8CAD-29B032457C0D}" type="presOf" srcId="{301F6B56-A41F-4E64-9254-6EE67FFB4361}" destId="{BC661F6A-0281-4EB4-8654-06AAF3ACC93F}" srcOrd="0" destOrd="10" presId="urn:microsoft.com/office/officeart/2005/8/layout/hList1"/>
    <dgm:cxn modelId="{A67AAB10-1FAB-4585-A4E4-8BB0B29191E1}" srcId="{08782179-FEFA-4460-9973-7161621A5971}" destId="{179B5990-E223-435A-8FEF-D9FA27133173}" srcOrd="5" destOrd="0" parTransId="{6B3E3BDA-3F38-4A25-A7A8-0E5A012448EB}" sibTransId="{DB85C0F2-5165-474C-B65C-806FF393E313}"/>
    <dgm:cxn modelId="{A6FE8714-1083-45D7-9936-18B33179B925}" srcId="{08782179-FEFA-4460-9973-7161621A5971}" destId="{8AE1D3A3-EC41-4123-977E-DF3C7C51BCA7}" srcOrd="4" destOrd="0" parTransId="{875F39CC-FBA0-4480-A440-0F0B1F1ED07A}" sibTransId="{1CC501E4-9AF6-46B7-A786-B7AE62436572}"/>
    <dgm:cxn modelId="{3189C51D-9AA7-4DB8-BBAD-01F1AC7CA72B}" type="presOf" srcId="{8AE1D3A3-EC41-4123-977E-DF3C7C51BCA7}" destId="{BC661F6A-0281-4EB4-8654-06AAF3ACC93F}" srcOrd="0" destOrd="4" presId="urn:microsoft.com/office/officeart/2005/8/layout/hList1"/>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31A78F39-FF8B-4CD1-9278-B36D7E4C14F4}" type="presOf" srcId="{EE3DE446-08E1-4D12-B981-B7681B7D239C}" destId="{BC661F6A-0281-4EB4-8654-06AAF3ACC93F}" srcOrd="0" destOrd="7" presId="urn:microsoft.com/office/officeart/2005/8/layout/hList1"/>
    <dgm:cxn modelId="{88A19D3E-2A0E-40C1-8C51-5C96521191CE}" type="presOf" srcId="{6E27F4D8-44F6-4596-A67A-E0B356520A86}" destId="{DA865B6E-40EB-40B0-A366-73F4673B05A9}" srcOrd="0" destOrd="0" presId="urn:microsoft.com/office/officeart/2005/8/layout/hList1"/>
    <dgm:cxn modelId="{F9B97868-3F6E-4395-B379-0128E46D40CF}" srcId="{08782179-FEFA-4460-9973-7161621A5971}" destId="{F58A6228-1457-4D4F-AB0D-6BD071D17191}" srcOrd="8" destOrd="0" parTransId="{15ABD9A0-E154-4A16-86EA-01305A8DB46A}" sibTransId="{ACA4338B-3FE9-4B12-A20F-0B12384FA71A}"/>
    <dgm:cxn modelId="{A9ED324E-1FC7-46AC-A84B-C0EF29F2060F}" srcId="{08782179-FEFA-4460-9973-7161621A5971}" destId="{EE3DE446-08E1-4D12-B981-B7681B7D239C}" srcOrd="7" destOrd="0" parTransId="{BE53CB09-8670-4E8D-B831-78DF305E1110}" sibTransId="{BE2DB864-0041-4CD3-9FBA-C22B699E2C30}"/>
    <dgm:cxn modelId="{A7EB0573-01A4-40EB-8D0E-13D511C5221B}" type="presOf" srcId="{ACE32AF8-80D3-46CE-B2AA-86F702CA4B08}" destId="{BC661F6A-0281-4EB4-8654-06AAF3ACC93F}" srcOrd="0" destOrd="3" presId="urn:microsoft.com/office/officeart/2005/8/layout/hList1"/>
    <dgm:cxn modelId="{F34E0355-034E-411B-8749-ADFF72959C78}" type="presOf" srcId="{3C901E24-5C97-446D-B7EB-BD589EFB9026}" destId="{60FAD415-ACB3-4697-B4AE-8CB7FC5170F3}" srcOrd="0" destOrd="3" presId="urn:microsoft.com/office/officeart/2005/8/layout/hList1"/>
    <dgm:cxn modelId="{B092C155-4A1A-40C2-B5D7-98FA9818577A}" type="presOf" srcId="{F58A6228-1457-4D4F-AB0D-6BD071D17191}" destId="{BC661F6A-0281-4EB4-8654-06AAF3ACC93F}" srcOrd="0" destOrd="8" presId="urn:microsoft.com/office/officeart/2005/8/layout/hList1"/>
    <dgm:cxn modelId="{622E5156-85D4-4C8E-890E-5B9086D7E1EB}" type="presOf" srcId="{3D96D751-78B5-4EE9-8CB7-0E2B975D397F}" destId="{BC661F6A-0281-4EB4-8654-06AAF3ACC93F}" srcOrd="0" destOrd="1" presId="urn:microsoft.com/office/officeart/2005/8/layout/hList1"/>
    <dgm:cxn modelId="{2CA27676-8813-47A9-AA8F-2D0850AE4DA0}" type="presOf" srcId="{084D52AE-F326-4425-AE5B-4B3E69D8A2B8}" destId="{BC661F6A-0281-4EB4-8654-06AAF3ACC93F}" srcOrd="0" destOrd="9" presId="urn:microsoft.com/office/officeart/2005/8/layout/hList1"/>
    <dgm:cxn modelId="{CB54AC78-07E9-47B5-A7AA-87D9DC329795}" srcId="{08782179-FEFA-4460-9973-7161621A5971}" destId="{27287899-A4C2-4486-A26D-E53D6A97CC50}" srcOrd="2" destOrd="0" parTransId="{9BC6F063-9A35-438A-A309-3BD0E524C311}" sibTransId="{84ACB08A-1962-41A1-96F0-A8AE2D02A590}"/>
    <dgm:cxn modelId="{25B80896-E49B-4571-BD73-F5355B285986}" srcId="{08782179-FEFA-4460-9973-7161621A5971}" destId="{AEF3B61E-E5DD-4398-9BAA-17D4D6B0E20E}" srcOrd="6" destOrd="0" parTransId="{105B0DEB-3712-4C5B-9CF4-A90E86E26869}" sibTransId="{FD3B8B3E-A277-4936-BE63-5B0E95C889D0}"/>
    <dgm:cxn modelId="{C92DA298-F79A-4000-BCB1-79D5E96A9F01}" type="presOf" srcId="{AEF3B61E-E5DD-4398-9BAA-17D4D6B0E20E}" destId="{BC661F6A-0281-4EB4-8654-06AAF3ACC93F}" srcOrd="0" destOrd="6" presId="urn:microsoft.com/office/officeart/2005/8/layout/hList1"/>
    <dgm:cxn modelId="{F165B09C-E34B-4DB6-AA4F-5F28AAB9A4B0}" type="presOf" srcId="{179B5990-E223-435A-8FEF-D9FA27133173}" destId="{BC661F6A-0281-4EB4-8654-06AAF3ACC93F}" srcOrd="0" destOrd="5" presId="urn:microsoft.com/office/officeart/2005/8/layout/hList1"/>
    <dgm:cxn modelId="{C05E12A1-27DF-4163-B6E6-068A569F4A11}" srcId="{08782179-FEFA-4460-9973-7161621A5971}" destId="{301F6B56-A41F-4E64-9254-6EE67FFB4361}" srcOrd="10" destOrd="0" parTransId="{66F593CF-5D59-444C-B760-03F9D25F50E2}" sibTransId="{1A2A635A-12F9-4ECC-9D95-4AA6F268B418}"/>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10E905B5-9E42-49CB-A6D8-06D39DE4B711}" type="presOf" srcId="{AA646475-BEC7-4D72-97B3-84CD548E6E34}" destId="{60FAD415-ACB3-4697-B4AE-8CB7FC5170F3}" srcOrd="0" destOrd="1" presId="urn:microsoft.com/office/officeart/2005/8/layout/hList1"/>
    <dgm:cxn modelId="{69E25EB5-BCCC-4F20-9108-4B29736DB59C}" type="presOf" srcId="{08782179-FEFA-4460-9973-7161621A5971}" destId="{255480E3-45F7-4EFD-BC35-196CFB884C6C}" srcOrd="0" destOrd="0" presId="urn:microsoft.com/office/officeart/2005/8/layout/hList1"/>
    <dgm:cxn modelId="{B85EF5C0-8170-4C43-A65C-ABF7975F89FD}" srcId="{6E27F4D8-44F6-4596-A67A-E0B356520A86}" destId="{3C901E24-5C97-446D-B7EB-BD589EFB9026}" srcOrd="3" destOrd="0" parTransId="{D2D15E09-103B-4F3F-BA29-A676BF5B4EB5}" sibTransId="{6EC5D3F9-690A-49AC-B396-246C79A0E593}"/>
    <dgm:cxn modelId="{6635B7C8-516C-4A0E-BA53-9734A2BD56DB}" srcId="{6E27F4D8-44F6-4596-A67A-E0B356520A86}" destId="{6EBF1AF8-BA66-438F-BB48-460D2FE2F1B6}" srcOrd="0" destOrd="0" parTransId="{D75793E1-B941-4680-828B-E3185E472EFB}" sibTransId="{F303BB55-1166-45E5-88D0-2139DA3EE62C}"/>
    <dgm:cxn modelId="{174E3CCA-CBF8-4DF5-B739-EB580CA114B3}" srcId="{6E27F4D8-44F6-4596-A67A-E0B356520A86}" destId="{E5AAD081-75DC-4A0D-9AF0-6AF684CEDBCE}" srcOrd="2" destOrd="0" parTransId="{10B52880-1AF1-46E1-A4A3-6E2DFAEE0CD2}" sibTransId="{1575EFF8-7246-46A4-917E-0D2A765A2D89}"/>
    <dgm:cxn modelId="{F2326ECF-2373-4442-AA20-95663C496125}" srcId="{6E27F4D8-44F6-4596-A67A-E0B356520A86}" destId="{AA646475-BEC7-4D72-97B3-84CD548E6E34}" srcOrd="1" destOrd="0" parTransId="{CF3FC000-1EC8-42FD-8CB9-3EEA64B5B67B}" sibTransId="{1F97DAC4-FF47-4F5A-B828-229D983D6D38}"/>
    <dgm:cxn modelId="{6A67A7E0-0F54-4564-B49F-A70B9CCAFEAE}" type="presOf" srcId="{1202C52A-1D25-4DC9-96D1-54A8091321D6}" destId="{31AE5F53-5582-4D41-94C4-09668DB711CB}" srcOrd="0" destOrd="0" presId="urn:microsoft.com/office/officeart/2005/8/layout/hList1"/>
    <dgm:cxn modelId="{69FF82EB-1CEA-4309-A41B-4AC2E4F15463}" srcId="{08782179-FEFA-4460-9973-7161621A5971}" destId="{ACE32AF8-80D3-46CE-B2AA-86F702CA4B08}" srcOrd="3" destOrd="0" parTransId="{C8A548B4-0FB4-4879-AF15-63118505BCFD}" sibTransId="{48679F8E-D18E-435F-B3D5-A9D70693A92B}"/>
    <dgm:cxn modelId="{88FE2AEE-9889-4A96-8ABF-A9D90180ADE2}" type="presOf" srcId="{27287899-A4C2-4486-A26D-E53D6A97CC50}" destId="{BC661F6A-0281-4EB4-8654-06AAF3ACC93F}" srcOrd="0" destOrd="2" presId="urn:microsoft.com/office/officeart/2005/8/layout/hList1"/>
    <dgm:cxn modelId="{25B354F0-84CE-42D0-BE28-FAF73625190D}" srcId="{08782179-FEFA-4460-9973-7161621A5971}" destId="{3D96D751-78B5-4EE9-8CB7-0E2B975D397F}" srcOrd="1" destOrd="0" parTransId="{B82C8836-A27B-4701-AFFF-58B166BFF4D8}" sibTransId="{47C9387F-19E8-4B94-BA66-1DA55BAB8F4E}"/>
    <dgm:cxn modelId="{E93410F2-A98C-4F04-A46C-9354590F3AAE}" type="presOf" srcId="{E5AAD081-75DC-4A0D-9AF0-6AF684CEDBCE}" destId="{60FAD415-ACB3-4697-B4AE-8CB7FC5170F3}" srcOrd="0" destOrd="2" presId="urn:microsoft.com/office/officeart/2005/8/layout/hList1"/>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202C52A-1D25-4DC9-96D1-54A8091321D6}" type="doc">
      <dgm:prSet loTypeId="urn:microsoft.com/office/officeart/2005/8/layout/hList1" loCatId="list" qsTypeId="urn:microsoft.com/office/officeart/2005/8/quickstyle/simple1" qsCatId="simple" csTypeId="urn:microsoft.com/office/officeart/2005/8/colors/colorful1" csCatId="colorful" phldr="1"/>
      <dgm:spPr/>
      <dgm:t>
        <a:bodyPr/>
        <a:lstStyle/>
        <a:p>
          <a:endParaRPr lang="fr-BE"/>
        </a:p>
      </dgm:t>
    </dgm:pt>
    <dgm:pt modelId="{08782179-FEFA-4460-9973-7161621A5971}">
      <dgm:prSet phldrT="[Texte]"/>
      <dgm:spPr/>
      <dgm:t>
        <a:bodyPr/>
        <a:lstStyle/>
        <a:p>
          <a:r>
            <a:rPr lang="fr-BE" b="1"/>
            <a:t>Métiers Prioritaires « Création » </a:t>
          </a:r>
        </a:p>
      </dgm:t>
    </dgm:pt>
    <dgm:pt modelId="{80905892-6BA3-4667-87A4-EB15669B39C0}" type="parTrans" cxnId="{2F76B1FD-FAD0-4C91-AD1D-0B09825B20A2}">
      <dgm:prSet/>
      <dgm:spPr/>
      <dgm:t>
        <a:bodyPr/>
        <a:lstStyle/>
        <a:p>
          <a:endParaRPr lang="fr-BE" sz="1800"/>
        </a:p>
      </dgm:t>
    </dgm:pt>
    <dgm:pt modelId="{F637F9A1-BDBF-4CD2-85F9-2FED8292AE36}" type="sibTrans" cxnId="{2F76B1FD-FAD0-4C91-AD1D-0B09825B20A2}">
      <dgm:prSet/>
      <dgm:spPr/>
      <dgm:t>
        <a:bodyPr/>
        <a:lstStyle/>
        <a:p>
          <a:endParaRPr lang="fr-BE"/>
        </a:p>
      </dgm:t>
    </dgm:pt>
    <dgm:pt modelId="{2AD997C6-1058-4F58-83C2-DB52F153E017}">
      <dgm:prSet custT="1"/>
      <dgm:spPr/>
      <dgm:t>
        <a:bodyPr/>
        <a:lstStyle/>
        <a:p>
          <a:pPr marL="114300" lvl="1" indent="0" algn="l" defTabSz="533400">
            <a:lnSpc>
              <a:spcPct val="90000"/>
            </a:lnSpc>
            <a:spcBef>
              <a:spcPct val="0"/>
            </a:spcBef>
            <a:spcAft>
              <a:spcPct val="15000"/>
            </a:spcAft>
          </a:pPr>
          <a:endParaRPr lang="fr-BE" sz="1200" b="0" kern="1200"/>
        </a:p>
      </dgm:t>
    </dgm:pt>
    <dgm:pt modelId="{5A7D1891-EB0A-4CBF-AFFE-B0E5454CA789}" type="parTrans" cxnId="{D8F620B0-48DA-498A-B2AE-4DC988E24FF7}">
      <dgm:prSet/>
      <dgm:spPr/>
      <dgm:t>
        <a:bodyPr/>
        <a:lstStyle/>
        <a:p>
          <a:endParaRPr lang="fr-BE" sz="1800"/>
        </a:p>
      </dgm:t>
    </dgm:pt>
    <dgm:pt modelId="{C4893C52-45EB-4963-AE0C-3409D8D56126}" type="sibTrans" cxnId="{D8F620B0-48DA-498A-B2AE-4DC988E24FF7}">
      <dgm:prSet/>
      <dgm:spPr/>
      <dgm:t>
        <a:bodyPr/>
        <a:lstStyle/>
        <a:p>
          <a:endParaRPr lang="fr-BE"/>
        </a:p>
      </dgm:t>
    </dgm:pt>
    <dgm:pt modelId="{6E27F4D8-44F6-4596-A67A-E0B356520A86}">
      <dgm:prSet/>
      <dgm:spPr/>
      <dgm:t>
        <a:bodyPr/>
        <a:lstStyle/>
        <a:p>
          <a:r>
            <a:rPr lang="fr-BE" b="1"/>
            <a:t>Métiers prioritaires au « Maintien »</a:t>
          </a:r>
        </a:p>
      </dgm:t>
    </dgm:pt>
    <dgm:pt modelId="{DF76E33F-D14B-43DB-A052-4D6B9D47FD0E}" type="parTrans" cxnId="{26F28831-83D6-497A-B665-2401AB3EF212}">
      <dgm:prSet/>
      <dgm:spPr/>
      <dgm:t>
        <a:bodyPr/>
        <a:lstStyle/>
        <a:p>
          <a:endParaRPr lang="fr-BE"/>
        </a:p>
      </dgm:t>
    </dgm:pt>
    <dgm:pt modelId="{211CB419-8928-433A-9A12-E094C8A02C88}" type="sibTrans" cxnId="{26F28831-83D6-497A-B665-2401AB3EF212}">
      <dgm:prSet/>
      <dgm:spPr/>
      <dgm:t>
        <a:bodyPr/>
        <a:lstStyle/>
        <a:p>
          <a:endParaRPr lang="fr-BE"/>
        </a:p>
      </dgm:t>
    </dgm:pt>
    <dgm:pt modelId="{301F6B56-A41F-4E64-9254-6EE67FFB4361}">
      <dgm:prSet/>
      <dgm:spPr/>
      <dgm:t>
        <a:bodyPr/>
        <a:lstStyle/>
        <a:p>
          <a:pPr marL="228600" lvl="1" indent="0" algn="l" defTabSz="1022350">
            <a:lnSpc>
              <a:spcPct val="90000"/>
            </a:lnSpc>
            <a:spcBef>
              <a:spcPct val="0"/>
            </a:spcBef>
            <a:spcAft>
              <a:spcPct val="15000"/>
            </a:spcAft>
          </a:pPr>
          <a:endParaRPr lang="fr-BE" sz="2300" kern="1200"/>
        </a:p>
      </dgm:t>
    </dgm:pt>
    <dgm:pt modelId="{66F593CF-5D59-444C-B760-03F9D25F50E2}" type="parTrans" cxnId="{C05E12A1-27DF-4163-B6E6-068A569F4A11}">
      <dgm:prSet/>
      <dgm:spPr/>
      <dgm:t>
        <a:bodyPr/>
        <a:lstStyle/>
        <a:p>
          <a:endParaRPr lang="fr-BE"/>
        </a:p>
      </dgm:t>
    </dgm:pt>
    <dgm:pt modelId="{1A2A635A-12F9-4ECC-9D95-4AA6F268B418}" type="sibTrans" cxnId="{C05E12A1-27DF-4163-B6E6-068A569F4A11}">
      <dgm:prSet/>
      <dgm:spPr/>
      <dgm:t>
        <a:bodyPr/>
        <a:lstStyle/>
        <a:p>
          <a:endParaRPr lang="fr-BE"/>
        </a:p>
      </dgm:t>
    </dgm:pt>
    <dgm:pt modelId="{6EBF1AF8-BA66-438F-BB48-460D2FE2F1B6}">
      <dgm:prSet custT="1"/>
      <dgm:spPr/>
      <dgm:t>
        <a:bodyPr/>
        <a:lstStyle/>
        <a:p>
          <a:endParaRPr lang="fr-BE" sz="1200" b="0" kern="1200"/>
        </a:p>
      </dgm:t>
    </dgm:pt>
    <dgm:pt modelId="{D75793E1-B941-4680-828B-E3185E472EFB}" type="parTrans" cxnId="{6635B7C8-516C-4A0E-BA53-9734A2BD56DB}">
      <dgm:prSet/>
      <dgm:spPr/>
      <dgm:t>
        <a:bodyPr/>
        <a:lstStyle/>
        <a:p>
          <a:endParaRPr lang="fr-BE"/>
        </a:p>
      </dgm:t>
    </dgm:pt>
    <dgm:pt modelId="{F303BB55-1166-45E5-88D0-2139DA3EE62C}" type="sibTrans" cxnId="{6635B7C8-516C-4A0E-BA53-9734A2BD56DB}">
      <dgm:prSet/>
      <dgm:spPr/>
      <dgm:t>
        <a:bodyPr/>
        <a:lstStyle/>
        <a:p>
          <a:endParaRPr lang="fr-BE"/>
        </a:p>
      </dgm:t>
    </dgm:pt>
    <dgm:pt modelId="{084D52AE-F326-4425-AE5B-4B3E69D8A2B8}">
      <dgm:prSet custT="1"/>
      <dgm:spPr/>
      <dgm:t>
        <a:bodyPr/>
        <a:lstStyle/>
        <a:p>
          <a:pPr marL="114300" lvl="1" indent="0" algn="l" defTabSz="533400">
            <a:lnSpc>
              <a:spcPct val="90000"/>
            </a:lnSpc>
            <a:spcBef>
              <a:spcPct val="0"/>
            </a:spcBef>
            <a:spcAft>
              <a:spcPct val="15000"/>
            </a:spcAft>
          </a:pPr>
          <a:endParaRPr lang="fr-BE" sz="1200" b="0" kern="1200"/>
        </a:p>
      </dgm:t>
    </dgm:pt>
    <dgm:pt modelId="{34A7C8D3-CBE7-4277-881D-565125176796}" type="parTrans" cxnId="{AB18F504-0F76-4C5B-AEB6-C4B042DCC4D1}">
      <dgm:prSet/>
      <dgm:spPr/>
      <dgm:t>
        <a:bodyPr/>
        <a:lstStyle/>
        <a:p>
          <a:endParaRPr lang="fr-BE"/>
        </a:p>
      </dgm:t>
    </dgm:pt>
    <dgm:pt modelId="{3DAF5A33-D3A8-494C-9452-DE51658B6F86}" type="sibTrans" cxnId="{AB18F504-0F76-4C5B-AEB6-C4B042DCC4D1}">
      <dgm:prSet/>
      <dgm:spPr/>
      <dgm:t>
        <a:bodyPr/>
        <a:lstStyle/>
        <a:p>
          <a:endParaRPr lang="fr-BE"/>
        </a:p>
      </dgm:t>
    </dgm:pt>
    <dgm:pt modelId="{3D96D751-78B5-4EE9-8CB7-0E2B975D397F}">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Electromécanicien en maintenance industrielle</a:t>
          </a:r>
          <a:endParaRPr lang="fr-BE" sz="1200" b="1" kern="1200">
            <a:solidFill>
              <a:schemeClr val="tx1"/>
            </a:solidFill>
          </a:endParaRPr>
        </a:p>
      </dgm:t>
    </dgm:pt>
    <dgm:pt modelId="{B82C8836-A27B-4701-AFFF-58B166BFF4D8}" type="parTrans" cxnId="{25B354F0-84CE-42D0-BE28-FAF73625190D}">
      <dgm:prSet/>
      <dgm:spPr/>
      <dgm:t>
        <a:bodyPr/>
        <a:lstStyle/>
        <a:p>
          <a:endParaRPr lang="fr-BE"/>
        </a:p>
      </dgm:t>
    </dgm:pt>
    <dgm:pt modelId="{47C9387F-19E8-4B94-BA66-1DA55BAB8F4E}" type="sibTrans" cxnId="{25B354F0-84CE-42D0-BE28-FAF73625190D}">
      <dgm:prSet/>
      <dgm:spPr/>
      <dgm:t>
        <a:bodyPr/>
        <a:lstStyle/>
        <a:p>
          <a:endParaRPr lang="fr-BE"/>
        </a:p>
      </dgm:t>
    </dgm:pt>
    <dgm:pt modelId="{27287899-A4C2-4486-A26D-E53D6A97CC50}">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Monteur/Technicien en froid et climatisation</a:t>
          </a:r>
          <a:endParaRPr lang="fr-BE" sz="1200" b="1" kern="1200">
            <a:solidFill>
              <a:schemeClr val="tx1"/>
            </a:solidFill>
          </a:endParaRPr>
        </a:p>
      </dgm:t>
    </dgm:pt>
    <dgm:pt modelId="{9BC6F063-9A35-438A-A309-3BD0E524C311}" type="parTrans" cxnId="{CB54AC78-07E9-47B5-A7AA-87D9DC329795}">
      <dgm:prSet/>
      <dgm:spPr/>
      <dgm:t>
        <a:bodyPr/>
        <a:lstStyle/>
        <a:p>
          <a:endParaRPr lang="fr-BE"/>
        </a:p>
      </dgm:t>
    </dgm:pt>
    <dgm:pt modelId="{84ACB08A-1962-41A1-96F0-A8AE2D02A590}" type="sibTrans" cxnId="{CB54AC78-07E9-47B5-A7AA-87D9DC329795}">
      <dgm:prSet/>
      <dgm:spPr/>
      <dgm:t>
        <a:bodyPr/>
        <a:lstStyle/>
        <a:p>
          <a:endParaRPr lang="fr-BE"/>
        </a:p>
      </dgm:t>
    </dgm:pt>
    <dgm:pt modelId="{ACE32AF8-80D3-46CE-B2AA-86F702CA4B08}">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strike="sngStrike" kern="1200">
              <a:solidFill>
                <a:schemeClr val="accent1">
                  <a:lumMod val="60000"/>
                  <a:lumOff val="40000"/>
                </a:schemeClr>
              </a:solidFill>
              <a:latin typeface="Tenorite" panose="00000500000000000000" pitchFamily="2" charset="0"/>
            </a:rPr>
            <a:t>Technicien en installation de sécurité (FA)</a:t>
          </a:r>
          <a:endParaRPr lang="fr-BE" sz="1200" b="1" strike="sngStrike" kern="1200">
            <a:solidFill>
              <a:schemeClr val="accent1">
                <a:lumMod val="60000"/>
                <a:lumOff val="40000"/>
              </a:schemeClr>
            </a:solidFill>
          </a:endParaRPr>
        </a:p>
      </dgm:t>
    </dgm:pt>
    <dgm:pt modelId="{C8A548B4-0FB4-4879-AF15-63118505BCFD}" type="parTrans" cxnId="{69FF82EB-1CEA-4309-A41B-4AC2E4F15463}">
      <dgm:prSet/>
      <dgm:spPr/>
      <dgm:t>
        <a:bodyPr/>
        <a:lstStyle/>
        <a:p>
          <a:endParaRPr lang="fr-BE"/>
        </a:p>
      </dgm:t>
    </dgm:pt>
    <dgm:pt modelId="{48679F8E-D18E-435F-B3D5-A9D70693A92B}" type="sibTrans" cxnId="{69FF82EB-1CEA-4309-A41B-4AC2E4F15463}">
      <dgm:prSet/>
      <dgm:spPr/>
      <dgm:t>
        <a:bodyPr/>
        <a:lstStyle/>
        <a:p>
          <a:endParaRPr lang="fr-BE"/>
        </a:p>
      </dgm:t>
    </dgm:pt>
    <dgm:pt modelId="{AA646475-BEC7-4D72-97B3-84CD548E6E34}">
      <dgm:prSet custT="1"/>
      <dgm:spPr/>
      <dgm:t>
        <a:bodyPr/>
        <a:lstStyle/>
        <a:p>
          <a:pPr>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Electricien de maintenance industrielle (FI)</a:t>
          </a:r>
          <a:endParaRPr lang="fr-BE" sz="1200" b="1" kern="1200">
            <a:solidFill>
              <a:schemeClr val="accent1">
                <a:lumMod val="60000"/>
                <a:lumOff val="40000"/>
              </a:schemeClr>
            </a:solidFill>
          </a:endParaRPr>
        </a:p>
      </dgm:t>
    </dgm:pt>
    <dgm:pt modelId="{CF3FC000-1EC8-42FD-8CB9-3EEA64B5B67B}" type="parTrans" cxnId="{F2326ECF-2373-4442-AA20-95663C496125}">
      <dgm:prSet/>
      <dgm:spPr/>
      <dgm:t>
        <a:bodyPr/>
        <a:lstStyle/>
        <a:p>
          <a:endParaRPr lang="fr-BE"/>
        </a:p>
      </dgm:t>
    </dgm:pt>
    <dgm:pt modelId="{1F97DAC4-FF47-4F5A-B828-229D983D6D38}" type="sibTrans" cxnId="{F2326ECF-2373-4442-AA20-95663C496125}">
      <dgm:prSet/>
      <dgm:spPr/>
      <dgm:t>
        <a:bodyPr/>
        <a:lstStyle/>
        <a:p>
          <a:endParaRPr lang="fr-BE"/>
        </a:p>
      </dgm:t>
    </dgm:pt>
    <dgm:pt modelId="{8AE1D3A3-EC41-4123-977E-DF3C7C51BCA7}">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de maintenance industrielle</a:t>
          </a:r>
          <a:endParaRPr lang="fr-BE" sz="1200" b="1" kern="1200">
            <a:solidFill>
              <a:schemeClr val="tx1"/>
            </a:solidFill>
          </a:endParaRPr>
        </a:p>
      </dgm:t>
    </dgm:pt>
    <dgm:pt modelId="{875F39CC-FBA0-4480-A440-0F0B1F1ED07A}" type="parTrans" cxnId="{A6FE8714-1083-45D7-9936-18B33179B925}">
      <dgm:prSet/>
      <dgm:spPr/>
      <dgm:t>
        <a:bodyPr/>
        <a:lstStyle/>
        <a:p>
          <a:endParaRPr lang="fr-BE"/>
        </a:p>
      </dgm:t>
    </dgm:pt>
    <dgm:pt modelId="{1CC501E4-9AF6-46B7-A786-B7AE62436572}" type="sibTrans" cxnId="{A6FE8714-1083-45D7-9936-18B33179B925}">
      <dgm:prSet/>
      <dgm:spPr/>
      <dgm:t>
        <a:bodyPr/>
        <a:lstStyle/>
        <a:p>
          <a:endParaRPr lang="fr-BE"/>
        </a:p>
      </dgm:t>
    </dgm:pt>
    <dgm:pt modelId="{E5AAD081-75DC-4A0D-9AF0-6AF684CEDBCE}">
      <dgm:prSet custT="1"/>
      <dgm:spPr/>
      <dgm:t>
        <a:bodyPr/>
        <a:lstStyle/>
        <a:p>
          <a:pPr>
            <a:buFont typeface="Arial" panose="020B0604020202020204" pitchFamily="34" charset="0"/>
            <a:buChar char="•"/>
          </a:pPr>
          <a:r>
            <a:rPr lang="fr-BE" sz="1200" b="1" strike="noStrike" kern="1200" dirty="0">
              <a:solidFill>
                <a:schemeClr val="accent1">
                  <a:lumMod val="60000"/>
                  <a:lumOff val="40000"/>
                </a:schemeClr>
              </a:solidFill>
              <a:latin typeface="Tenorite" panose="00000500000000000000" pitchFamily="2" charset="0"/>
            </a:rPr>
            <a:t>Carrossier (FA)</a:t>
          </a:r>
          <a:endParaRPr lang="fr-BE" sz="1200" b="1" strike="noStrike" kern="1200" dirty="0">
            <a:solidFill>
              <a:schemeClr val="accent1">
                <a:lumMod val="60000"/>
                <a:lumOff val="40000"/>
              </a:schemeClr>
            </a:solidFill>
          </a:endParaRPr>
        </a:p>
      </dgm:t>
    </dgm:pt>
    <dgm:pt modelId="{10B52880-1AF1-46E1-A4A3-6E2DFAEE0CD2}" type="parTrans" cxnId="{174E3CCA-CBF8-4DF5-B739-EB580CA114B3}">
      <dgm:prSet/>
      <dgm:spPr/>
      <dgm:t>
        <a:bodyPr/>
        <a:lstStyle/>
        <a:p>
          <a:endParaRPr lang="fr-BE"/>
        </a:p>
      </dgm:t>
    </dgm:pt>
    <dgm:pt modelId="{1575EFF8-7246-46A4-917E-0D2A765A2D89}" type="sibTrans" cxnId="{174E3CCA-CBF8-4DF5-B739-EB580CA114B3}">
      <dgm:prSet/>
      <dgm:spPr/>
      <dgm:t>
        <a:bodyPr/>
        <a:lstStyle/>
        <a:p>
          <a:endParaRPr lang="fr-BE"/>
        </a:p>
      </dgm:t>
    </dgm:pt>
    <dgm:pt modelId="{AEF3B61E-E5DD-4398-9BAA-17D4D6B0E20E}">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Technicien de Maintenance et de diagnostic automobile</a:t>
          </a:r>
          <a:endParaRPr lang="fr-BE" sz="1200" b="1" kern="1200">
            <a:solidFill>
              <a:schemeClr val="tx1"/>
            </a:solidFill>
          </a:endParaRPr>
        </a:p>
      </dgm:t>
    </dgm:pt>
    <dgm:pt modelId="{105B0DEB-3712-4C5B-9CF4-A90E86E26869}" type="parTrans" cxnId="{25B80896-E49B-4571-BD73-F5355B285986}">
      <dgm:prSet/>
      <dgm:spPr/>
      <dgm:t>
        <a:bodyPr/>
        <a:lstStyle/>
        <a:p>
          <a:endParaRPr lang="fr-BE"/>
        </a:p>
      </dgm:t>
    </dgm:pt>
    <dgm:pt modelId="{FD3B8B3E-A277-4936-BE63-5B0E95C889D0}" type="sibTrans" cxnId="{25B80896-E49B-4571-BD73-F5355B285986}">
      <dgm:prSet/>
      <dgm:spPr/>
      <dgm:t>
        <a:bodyPr/>
        <a:lstStyle/>
        <a:p>
          <a:endParaRPr lang="fr-BE"/>
        </a:p>
      </dgm:t>
    </dgm:pt>
    <dgm:pt modelId="{EE3DE446-08E1-4D12-B981-B7681B7D239C}">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poids lourds</a:t>
          </a:r>
          <a:endParaRPr lang="fr-BE" sz="1200" b="1" kern="1200">
            <a:solidFill>
              <a:schemeClr val="tx1"/>
            </a:solidFill>
          </a:endParaRPr>
        </a:p>
      </dgm:t>
    </dgm:pt>
    <dgm:pt modelId="{BE53CB09-8670-4E8D-B831-78DF305E1110}" type="parTrans" cxnId="{A9ED324E-1FC7-46AC-A84B-C0EF29F2060F}">
      <dgm:prSet/>
      <dgm:spPr/>
      <dgm:t>
        <a:bodyPr/>
        <a:lstStyle/>
        <a:p>
          <a:endParaRPr lang="fr-BE"/>
        </a:p>
      </dgm:t>
    </dgm:pt>
    <dgm:pt modelId="{BE2DB864-0041-4CD3-9FBA-C22B699E2C30}" type="sibTrans" cxnId="{A9ED324E-1FC7-46AC-A84B-C0EF29F2060F}">
      <dgm:prSet/>
      <dgm:spPr/>
      <dgm:t>
        <a:bodyPr/>
        <a:lstStyle/>
        <a:p>
          <a:endParaRPr lang="fr-BE"/>
        </a:p>
      </dgm:t>
    </dgm:pt>
    <dgm:pt modelId="{F58A6228-1457-4D4F-AB0D-6BD071D17191}">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strike="sngStrike" kern="1200">
              <a:solidFill>
                <a:schemeClr val="accent1">
                  <a:lumMod val="60000"/>
                  <a:lumOff val="40000"/>
                </a:schemeClr>
              </a:solidFill>
              <a:latin typeface="Tenorite" panose="00000500000000000000" pitchFamily="2" charset="0"/>
            </a:rPr>
            <a:t>Mécanicien de Cycles</a:t>
          </a:r>
          <a:endParaRPr lang="fr-BE" sz="1200" b="0" strike="sngStrike" kern="1200">
            <a:solidFill>
              <a:schemeClr val="accent1">
                <a:lumMod val="60000"/>
                <a:lumOff val="40000"/>
              </a:schemeClr>
            </a:solidFill>
          </a:endParaRPr>
        </a:p>
      </dgm:t>
    </dgm:pt>
    <dgm:pt modelId="{15ABD9A0-E154-4A16-86EA-01305A8DB46A}" type="parTrans" cxnId="{F9B97868-3F6E-4395-B379-0128E46D40CF}">
      <dgm:prSet/>
      <dgm:spPr/>
      <dgm:t>
        <a:bodyPr/>
        <a:lstStyle/>
        <a:p>
          <a:endParaRPr lang="fr-BE"/>
        </a:p>
      </dgm:t>
    </dgm:pt>
    <dgm:pt modelId="{ACA4338B-3FE9-4B12-A20F-0B12384FA71A}" type="sibTrans" cxnId="{F9B97868-3F6E-4395-B379-0128E46D40CF}">
      <dgm:prSet/>
      <dgm:spPr/>
      <dgm:t>
        <a:bodyPr/>
        <a:lstStyle/>
        <a:p>
          <a:endParaRPr lang="fr-BE"/>
        </a:p>
      </dgm:t>
    </dgm:pt>
    <dgm:pt modelId="{3C901E24-5C97-446D-B7EB-BD589EFB9026}">
      <dgm:prSet custT="1"/>
      <dgm:spPr/>
      <dgm:t>
        <a:bodyPr/>
        <a:lstStyle/>
        <a:p>
          <a:pPr>
            <a:buFont typeface="Arial" panose="020B0604020202020204" pitchFamily="34" charset="0"/>
            <a:buChar char="•"/>
          </a:pPr>
          <a:r>
            <a:rPr lang="fr-BE" sz="1200" b="1" kern="1200" dirty="0">
              <a:solidFill>
                <a:prstClr val="black"/>
              </a:solidFill>
              <a:latin typeface="Tenorite" panose="00000500000000000000" pitchFamily="2" charset="0"/>
              <a:ea typeface="+mn-ea"/>
              <a:cs typeface="+mn-cs"/>
            </a:rPr>
            <a:t>Technicien de maintenance en informatique</a:t>
          </a:r>
          <a:endParaRPr lang="fr-BE" sz="1200" b="0" kern="1200" dirty="0"/>
        </a:p>
      </dgm:t>
    </dgm:pt>
    <dgm:pt modelId="{D2D15E09-103B-4F3F-BA29-A676BF5B4EB5}" type="parTrans" cxnId="{B85EF5C0-8170-4C43-A65C-ABF7975F89FD}">
      <dgm:prSet/>
      <dgm:spPr/>
      <dgm:t>
        <a:bodyPr/>
        <a:lstStyle/>
        <a:p>
          <a:endParaRPr lang="fr-BE"/>
        </a:p>
      </dgm:t>
    </dgm:pt>
    <dgm:pt modelId="{6EC5D3F9-690A-49AC-B396-246C79A0E593}" type="sibTrans" cxnId="{B85EF5C0-8170-4C43-A65C-ABF7975F89FD}">
      <dgm:prSet/>
      <dgm:spPr/>
      <dgm:t>
        <a:bodyPr/>
        <a:lstStyle/>
        <a:p>
          <a:endParaRPr lang="fr-BE"/>
        </a:p>
      </dgm:t>
    </dgm:pt>
    <dgm:pt modelId="{179B5990-E223-435A-8FEF-D9FA27133173}">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prstClr val="black"/>
              </a:solidFill>
              <a:latin typeface="Tenorite" panose="00000500000000000000" pitchFamily="2" charset="0"/>
              <a:ea typeface="+mn-ea"/>
              <a:cs typeface="+mn-cs"/>
            </a:rPr>
            <a:t>Technicien d’engins de chantier, agricoles et de levage</a:t>
          </a:r>
          <a:endParaRPr lang="fr-BE" sz="1200" b="1" kern="1200">
            <a:solidFill>
              <a:schemeClr val="tx1"/>
            </a:solidFill>
          </a:endParaRPr>
        </a:p>
      </dgm:t>
    </dgm:pt>
    <dgm:pt modelId="{6B3E3BDA-3F38-4A25-A7A8-0E5A012448EB}" type="parTrans" cxnId="{A67AAB10-1FAB-4585-A4E4-8BB0B29191E1}">
      <dgm:prSet/>
      <dgm:spPr/>
      <dgm:t>
        <a:bodyPr/>
        <a:lstStyle/>
        <a:p>
          <a:endParaRPr lang="fr-BE"/>
        </a:p>
      </dgm:t>
    </dgm:pt>
    <dgm:pt modelId="{DB85C0F2-5165-474C-B65C-806FF393E313}" type="sibTrans" cxnId="{A67AAB10-1FAB-4585-A4E4-8BB0B29191E1}">
      <dgm:prSet/>
      <dgm:spPr/>
      <dgm:t>
        <a:bodyPr/>
        <a:lstStyle/>
        <a:p>
          <a:endParaRPr lang="fr-BE"/>
        </a:p>
      </dgm:t>
    </dgm:pt>
    <dgm:pt modelId="{C9CEF932-1836-41F1-B1B6-F8077E18D1C5}">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Electricien de maintenance industrielle (FA)</a:t>
          </a:r>
          <a:endParaRPr lang="fr-BE" sz="1200" b="1" strike="sngStrike" kern="1200">
            <a:solidFill>
              <a:schemeClr val="accent1">
                <a:lumMod val="60000"/>
                <a:lumOff val="40000"/>
              </a:schemeClr>
            </a:solidFill>
          </a:endParaRPr>
        </a:p>
      </dgm:t>
    </dgm:pt>
    <dgm:pt modelId="{86DB6ABB-0A09-4129-B4A1-F5C278FDA591}" type="parTrans" cxnId="{86CED0E9-325C-404A-B1CE-B730759A7273}">
      <dgm:prSet/>
      <dgm:spPr/>
      <dgm:t>
        <a:bodyPr/>
        <a:lstStyle/>
        <a:p>
          <a:endParaRPr lang="fr-BE"/>
        </a:p>
      </dgm:t>
    </dgm:pt>
    <dgm:pt modelId="{3BBE9318-5960-4236-BC5A-DE14C6377FF8}" type="sibTrans" cxnId="{86CED0E9-325C-404A-B1CE-B730759A7273}">
      <dgm:prSet/>
      <dgm:spPr/>
      <dgm:t>
        <a:bodyPr/>
        <a:lstStyle/>
        <a:p>
          <a:endParaRPr lang="fr-BE"/>
        </a:p>
      </dgm:t>
    </dgm:pt>
    <dgm:pt modelId="{A211F94F-144F-494E-941B-66DEB23A2BB5}">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dirty="0">
              <a:solidFill>
                <a:schemeClr val="accent1">
                  <a:lumMod val="60000"/>
                  <a:lumOff val="40000"/>
                </a:schemeClr>
              </a:solidFill>
              <a:latin typeface="Tenorite" panose="00000500000000000000" pitchFamily="2" charset="0"/>
            </a:rPr>
            <a:t>Carrossier (FI)</a:t>
          </a:r>
          <a:endParaRPr lang="fr-BE" sz="1200" b="0" kern="1200" dirty="0">
            <a:solidFill>
              <a:schemeClr val="tx1"/>
            </a:solidFill>
          </a:endParaRPr>
        </a:p>
      </dgm:t>
    </dgm:pt>
    <dgm:pt modelId="{DDA15575-5ED1-4A58-8394-8C0E2761E146}" type="parTrans" cxnId="{67E9F469-EA45-4B0A-9BEE-3BCC397D0745}">
      <dgm:prSet/>
      <dgm:spPr/>
      <dgm:t>
        <a:bodyPr/>
        <a:lstStyle/>
        <a:p>
          <a:endParaRPr lang="fr-BE"/>
        </a:p>
      </dgm:t>
    </dgm:pt>
    <dgm:pt modelId="{3BE7D2C0-F422-40E3-8EBA-BB3E8C37E9F2}" type="sibTrans" cxnId="{67E9F469-EA45-4B0A-9BEE-3BCC397D0745}">
      <dgm:prSet/>
      <dgm:spPr/>
      <dgm:t>
        <a:bodyPr/>
        <a:lstStyle/>
        <a:p>
          <a:endParaRPr lang="fr-BE"/>
        </a:p>
      </dgm:t>
    </dgm:pt>
    <dgm:pt modelId="{80DF3E5A-E097-49C4-92E6-434A1EDC8B9B}">
      <dgm:prSet custT="1"/>
      <dgm:spPr/>
      <dgm:t>
        <a:bodyPr/>
        <a:lstStyle/>
        <a:p>
          <a:pPr>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Mécanicien de cycle</a:t>
          </a:r>
          <a:br>
            <a:rPr lang="fr-BE" sz="1200" b="1" kern="1200">
              <a:solidFill>
                <a:srgbClr val="FFC000"/>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0" kern="1200"/>
        </a:p>
      </dgm:t>
    </dgm:pt>
    <dgm:pt modelId="{6844FF32-AFDF-492D-B2B4-F3EDC04F2976}" type="parTrans" cxnId="{53D550D3-04E4-4419-A7A1-6E1DC725DF09}">
      <dgm:prSet/>
      <dgm:spPr/>
      <dgm:t>
        <a:bodyPr/>
        <a:lstStyle/>
        <a:p>
          <a:endParaRPr lang="fr-BE"/>
        </a:p>
      </dgm:t>
    </dgm:pt>
    <dgm:pt modelId="{0591A3CE-6F51-4881-ACCC-869FCA2BB805}" type="sibTrans" cxnId="{53D550D3-04E4-4419-A7A1-6E1DC725DF09}">
      <dgm:prSet/>
      <dgm:spPr/>
      <dgm:t>
        <a:bodyPr/>
        <a:lstStyle/>
        <a:p>
          <a:endParaRPr lang="fr-BE"/>
        </a:p>
      </dgm:t>
    </dgm:pt>
    <dgm:pt modelId="{BFC25DA2-0A66-4A62-8DDA-65DAAE53B979}">
      <dgm:prSet custT="1"/>
      <dgm:spPr/>
      <dgm:t>
        <a:bodyPr/>
        <a:lstStyle/>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 New : Technicien de maintenance en électronique industrielle</a:t>
          </a:r>
          <a:br>
            <a:rPr lang="fr-BE" sz="1200" b="1" kern="1200">
              <a:solidFill>
                <a:schemeClr val="accent1">
                  <a:lumMod val="60000"/>
                  <a:lumOff val="40000"/>
                </a:schemeClr>
              </a:solidFill>
              <a:latin typeface="Tenorite" panose="00000500000000000000" pitchFamily="2" charset="0"/>
            </a:rPr>
          </a:br>
          <a:endParaRPr lang="fr-BE" sz="1200" b="0" kern="1200">
            <a:solidFill>
              <a:schemeClr val="accent1">
                <a:lumMod val="60000"/>
                <a:lumOff val="40000"/>
              </a:schemeClr>
            </a:solidFill>
          </a:endParaRPr>
        </a:p>
      </dgm:t>
    </dgm:pt>
    <dgm:pt modelId="{8E16652D-D86F-42F0-89CB-A6E5A21665A3}" type="parTrans" cxnId="{CBB76683-138E-4ED9-A192-CA7224A79C45}">
      <dgm:prSet/>
      <dgm:spPr/>
    </dgm:pt>
    <dgm:pt modelId="{BC490E04-D45B-4677-A28D-2D2DAF112E74}" type="sibTrans" cxnId="{CBB76683-138E-4ED9-A192-CA7224A79C45}">
      <dgm:prSet/>
      <dgm:spPr/>
    </dgm:pt>
    <dgm:pt modelId="{31AE5F53-5582-4D41-94C4-09668DB711CB}" type="pres">
      <dgm:prSet presAssocID="{1202C52A-1D25-4DC9-96D1-54A8091321D6}" presName="Name0" presStyleCnt="0">
        <dgm:presLayoutVars>
          <dgm:dir/>
          <dgm:animLvl val="lvl"/>
          <dgm:resizeHandles val="exact"/>
        </dgm:presLayoutVars>
      </dgm:prSet>
      <dgm:spPr/>
    </dgm:pt>
    <dgm:pt modelId="{10E909E2-70AB-4A3E-BD3C-D32515DA75ED}" type="pres">
      <dgm:prSet presAssocID="{08782179-FEFA-4460-9973-7161621A5971}" presName="composite" presStyleCnt="0"/>
      <dgm:spPr/>
    </dgm:pt>
    <dgm:pt modelId="{255480E3-45F7-4EFD-BC35-196CFB884C6C}" type="pres">
      <dgm:prSet presAssocID="{08782179-FEFA-4460-9973-7161621A5971}" presName="parTx" presStyleLbl="alignNode1" presStyleIdx="0" presStyleCnt="2">
        <dgm:presLayoutVars>
          <dgm:chMax val="0"/>
          <dgm:chPref val="0"/>
          <dgm:bulletEnabled val="1"/>
        </dgm:presLayoutVars>
      </dgm:prSet>
      <dgm:spPr/>
    </dgm:pt>
    <dgm:pt modelId="{BC661F6A-0281-4EB4-8654-06AAF3ACC93F}" type="pres">
      <dgm:prSet presAssocID="{08782179-FEFA-4460-9973-7161621A5971}" presName="desTx" presStyleLbl="alignAccFollowNode1" presStyleIdx="0" presStyleCnt="2" custLinFactNeighborX="915" custLinFactNeighborY="313">
        <dgm:presLayoutVars>
          <dgm:bulletEnabled val="1"/>
        </dgm:presLayoutVars>
      </dgm:prSet>
      <dgm:spPr/>
    </dgm:pt>
    <dgm:pt modelId="{92A0E88F-EF6A-4C81-A95A-48F02139015A}" type="pres">
      <dgm:prSet presAssocID="{F637F9A1-BDBF-4CD2-85F9-2FED8292AE36}" presName="space" presStyleCnt="0"/>
      <dgm:spPr/>
    </dgm:pt>
    <dgm:pt modelId="{C50DC14D-CDA1-46BD-812B-4D4B26F4684B}" type="pres">
      <dgm:prSet presAssocID="{6E27F4D8-44F6-4596-A67A-E0B356520A86}" presName="composite" presStyleCnt="0"/>
      <dgm:spPr/>
    </dgm:pt>
    <dgm:pt modelId="{DA865B6E-40EB-40B0-A366-73F4673B05A9}" type="pres">
      <dgm:prSet presAssocID="{6E27F4D8-44F6-4596-A67A-E0B356520A86}" presName="parTx" presStyleLbl="alignNode1" presStyleIdx="1" presStyleCnt="2">
        <dgm:presLayoutVars>
          <dgm:chMax val="0"/>
          <dgm:chPref val="0"/>
          <dgm:bulletEnabled val="1"/>
        </dgm:presLayoutVars>
      </dgm:prSet>
      <dgm:spPr/>
    </dgm:pt>
    <dgm:pt modelId="{60FAD415-ACB3-4697-B4AE-8CB7FC5170F3}" type="pres">
      <dgm:prSet presAssocID="{6E27F4D8-44F6-4596-A67A-E0B356520A86}" presName="desTx" presStyleLbl="alignAccFollowNode1" presStyleIdx="1" presStyleCnt="2">
        <dgm:presLayoutVars>
          <dgm:bulletEnabled val="1"/>
        </dgm:presLayoutVars>
      </dgm:prSet>
      <dgm:spPr/>
    </dgm:pt>
  </dgm:ptLst>
  <dgm:cxnLst>
    <dgm:cxn modelId="{AB18F504-0F76-4C5B-AEB6-C4B042DCC4D1}" srcId="{08782179-FEFA-4460-9973-7161621A5971}" destId="{084D52AE-F326-4425-AE5B-4B3E69D8A2B8}" srcOrd="12" destOrd="0" parTransId="{34A7C8D3-CBE7-4277-881D-565125176796}" sibTransId="{3DAF5A33-D3A8-494C-9452-DE51658B6F86}"/>
    <dgm:cxn modelId="{454CDE0C-EE1C-4F04-8CAD-29B032457C0D}" type="presOf" srcId="{301F6B56-A41F-4E64-9254-6EE67FFB4361}" destId="{BC661F6A-0281-4EB4-8654-06AAF3ACC93F}" srcOrd="0" destOrd="13" presId="urn:microsoft.com/office/officeart/2005/8/layout/hList1"/>
    <dgm:cxn modelId="{A67AAB10-1FAB-4585-A4E4-8BB0B29191E1}" srcId="{08782179-FEFA-4460-9973-7161621A5971}" destId="{179B5990-E223-435A-8FEF-D9FA27133173}" srcOrd="6" destOrd="0" parTransId="{6B3E3BDA-3F38-4A25-A7A8-0E5A012448EB}" sibTransId="{DB85C0F2-5165-474C-B65C-806FF393E313}"/>
    <dgm:cxn modelId="{A6FE8714-1083-45D7-9936-18B33179B925}" srcId="{08782179-FEFA-4460-9973-7161621A5971}" destId="{8AE1D3A3-EC41-4123-977E-DF3C7C51BCA7}" srcOrd="5" destOrd="0" parTransId="{875F39CC-FBA0-4480-A440-0F0B1F1ED07A}" sibTransId="{1CC501E4-9AF6-46B7-A786-B7AE62436572}"/>
    <dgm:cxn modelId="{5A4ECD18-7578-469F-B105-7B17244AAAF7}" type="presOf" srcId="{80DF3E5A-E097-49C4-92E6-434A1EDC8B9B}" destId="{60FAD415-ACB3-4697-B4AE-8CB7FC5170F3}" srcOrd="0" destOrd="4" presId="urn:microsoft.com/office/officeart/2005/8/layout/hList1"/>
    <dgm:cxn modelId="{3189C51D-9AA7-4DB8-BBAD-01F1AC7CA72B}" type="presOf" srcId="{8AE1D3A3-EC41-4123-977E-DF3C7C51BCA7}" destId="{BC661F6A-0281-4EB4-8654-06AAF3ACC93F}" srcOrd="0" destOrd="5" presId="urn:microsoft.com/office/officeart/2005/8/layout/hList1"/>
    <dgm:cxn modelId="{1421EC2F-5544-4E64-9C0F-E7B2E7963A75}" type="presOf" srcId="{2AD997C6-1058-4F58-83C2-DB52F153E017}" destId="{BC661F6A-0281-4EB4-8654-06AAF3ACC93F}" srcOrd="0" destOrd="0" presId="urn:microsoft.com/office/officeart/2005/8/layout/hList1"/>
    <dgm:cxn modelId="{26F28831-83D6-497A-B665-2401AB3EF212}" srcId="{1202C52A-1D25-4DC9-96D1-54A8091321D6}" destId="{6E27F4D8-44F6-4596-A67A-E0B356520A86}" srcOrd="1" destOrd="0" parTransId="{DF76E33F-D14B-43DB-A052-4D6B9D47FD0E}" sibTransId="{211CB419-8928-433A-9A12-E094C8A02C88}"/>
    <dgm:cxn modelId="{3A6D7539-8F57-4F9D-A734-269E2AA5CF15}" type="presOf" srcId="{A211F94F-144F-494E-941B-66DEB23A2BB5}" destId="{BC661F6A-0281-4EB4-8654-06AAF3ACC93F}" srcOrd="0" destOrd="10" presId="urn:microsoft.com/office/officeart/2005/8/layout/hList1"/>
    <dgm:cxn modelId="{31A78F39-FF8B-4CD1-9278-B36D7E4C14F4}" type="presOf" srcId="{EE3DE446-08E1-4D12-B981-B7681B7D239C}" destId="{BC661F6A-0281-4EB4-8654-06AAF3ACC93F}" srcOrd="0" destOrd="8" presId="urn:microsoft.com/office/officeart/2005/8/layout/hList1"/>
    <dgm:cxn modelId="{88A19D3E-2A0E-40C1-8C51-5C96521191CE}" type="presOf" srcId="{6E27F4D8-44F6-4596-A67A-E0B356520A86}" destId="{DA865B6E-40EB-40B0-A366-73F4673B05A9}" srcOrd="0" destOrd="0" presId="urn:microsoft.com/office/officeart/2005/8/layout/hList1"/>
    <dgm:cxn modelId="{F9B97868-3F6E-4395-B379-0128E46D40CF}" srcId="{08782179-FEFA-4460-9973-7161621A5971}" destId="{F58A6228-1457-4D4F-AB0D-6BD071D17191}" srcOrd="9" destOrd="0" parTransId="{15ABD9A0-E154-4A16-86EA-01305A8DB46A}" sibTransId="{ACA4338B-3FE9-4B12-A20F-0B12384FA71A}"/>
    <dgm:cxn modelId="{67E9F469-EA45-4B0A-9BEE-3BCC397D0745}" srcId="{08782179-FEFA-4460-9973-7161621A5971}" destId="{A211F94F-144F-494E-941B-66DEB23A2BB5}" srcOrd="10" destOrd="0" parTransId="{DDA15575-5ED1-4A58-8394-8C0E2761E146}" sibTransId="{3BE7D2C0-F422-40E3-8EBA-BB3E8C37E9F2}"/>
    <dgm:cxn modelId="{A9ED324E-1FC7-46AC-A84B-C0EF29F2060F}" srcId="{08782179-FEFA-4460-9973-7161621A5971}" destId="{EE3DE446-08E1-4D12-B981-B7681B7D239C}" srcOrd="8" destOrd="0" parTransId="{BE53CB09-8670-4E8D-B831-78DF305E1110}" sibTransId="{BE2DB864-0041-4CD3-9FBA-C22B699E2C30}"/>
    <dgm:cxn modelId="{A7EB0573-01A4-40EB-8D0E-13D511C5221B}" type="presOf" srcId="{ACE32AF8-80D3-46CE-B2AA-86F702CA4B08}" destId="{BC661F6A-0281-4EB4-8654-06AAF3ACC93F}" srcOrd="0" destOrd="3" presId="urn:microsoft.com/office/officeart/2005/8/layout/hList1"/>
    <dgm:cxn modelId="{F34E0355-034E-411B-8749-ADFF72959C78}" type="presOf" srcId="{3C901E24-5C97-446D-B7EB-BD589EFB9026}" destId="{60FAD415-ACB3-4697-B4AE-8CB7FC5170F3}" srcOrd="0" destOrd="3" presId="urn:microsoft.com/office/officeart/2005/8/layout/hList1"/>
    <dgm:cxn modelId="{B092C155-4A1A-40C2-B5D7-98FA9818577A}" type="presOf" srcId="{F58A6228-1457-4D4F-AB0D-6BD071D17191}" destId="{BC661F6A-0281-4EB4-8654-06AAF3ACC93F}" srcOrd="0" destOrd="9" presId="urn:microsoft.com/office/officeart/2005/8/layout/hList1"/>
    <dgm:cxn modelId="{622E5156-85D4-4C8E-890E-5B9086D7E1EB}" type="presOf" srcId="{3D96D751-78B5-4EE9-8CB7-0E2B975D397F}" destId="{BC661F6A-0281-4EB4-8654-06AAF3ACC93F}" srcOrd="0" destOrd="1" presId="urn:microsoft.com/office/officeart/2005/8/layout/hList1"/>
    <dgm:cxn modelId="{2CA27676-8813-47A9-AA8F-2D0850AE4DA0}" type="presOf" srcId="{084D52AE-F326-4425-AE5B-4B3E69D8A2B8}" destId="{BC661F6A-0281-4EB4-8654-06AAF3ACC93F}" srcOrd="0" destOrd="12" presId="urn:microsoft.com/office/officeart/2005/8/layout/hList1"/>
    <dgm:cxn modelId="{CB54AC78-07E9-47B5-A7AA-87D9DC329795}" srcId="{08782179-FEFA-4460-9973-7161621A5971}" destId="{27287899-A4C2-4486-A26D-E53D6A97CC50}" srcOrd="2" destOrd="0" parTransId="{9BC6F063-9A35-438A-A309-3BD0E524C311}" sibTransId="{84ACB08A-1962-41A1-96F0-A8AE2D02A590}"/>
    <dgm:cxn modelId="{CBB76683-138E-4ED9-A192-CA7224A79C45}" srcId="{08782179-FEFA-4460-9973-7161621A5971}" destId="{BFC25DA2-0A66-4A62-8DDA-65DAAE53B979}" srcOrd="11" destOrd="0" parTransId="{8E16652D-D86F-42F0-89CB-A6E5A21665A3}" sibTransId="{BC490E04-D45B-4677-A28D-2D2DAF112E74}"/>
    <dgm:cxn modelId="{ABF9788D-735B-4844-9D4C-F24171568083}" type="presOf" srcId="{BFC25DA2-0A66-4A62-8DDA-65DAAE53B979}" destId="{BC661F6A-0281-4EB4-8654-06AAF3ACC93F}" srcOrd="0" destOrd="11" presId="urn:microsoft.com/office/officeart/2005/8/layout/hList1"/>
    <dgm:cxn modelId="{25B80896-E49B-4571-BD73-F5355B285986}" srcId="{08782179-FEFA-4460-9973-7161621A5971}" destId="{AEF3B61E-E5DD-4398-9BAA-17D4D6B0E20E}" srcOrd="7" destOrd="0" parTransId="{105B0DEB-3712-4C5B-9CF4-A90E86E26869}" sibTransId="{FD3B8B3E-A277-4936-BE63-5B0E95C889D0}"/>
    <dgm:cxn modelId="{C92DA298-F79A-4000-BCB1-79D5E96A9F01}" type="presOf" srcId="{AEF3B61E-E5DD-4398-9BAA-17D4D6B0E20E}" destId="{BC661F6A-0281-4EB4-8654-06AAF3ACC93F}" srcOrd="0" destOrd="7" presId="urn:microsoft.com/office/officeart/2005/8/layout/hList1"/>
    <dgm:cxn modelId="{F165B09C-E34B-4DB6-AA4F-5F28AAB9A4B0}" type="presOf" srcId="{179B5990-E223-435A-8FEF-D9FA27133173}" destId="{BC661F6A-0281-4EB4-8654-06AAF3ACC93F}" srcOrd="0" destOrd="6" presId="urn:microsoft.com/office/officeart/2005/8/layout/hList1"/>
    <dgm:cxn modelId="{C05E12A1-27DF-4163-B6E6-068A569F4A11}" srcId="{08782179-FEFA-4460-9973-7161621A5971}" destId="{301F6B56-A41F-4E64-9254-6EE67FFB4361}" srcOrd="13" destOrd="0" parTransId="{66F593CF-5D59-444C-B760-03F9D25F50E2}" sibTransId="{1A2A635A-12F9-4ECC-9D95-4AA6F268B418}"/>
    <dgm:cxn modelId="{D8F620B0-48DA-498A-B2AE-4DC988E24FF7}" srcId="{08782179-FEFA-4460-9973-7161621A5971}" destId="{2AD997C6-1058-4F58-83C2-DB52F153E017}" srcOrd="0" destOrd="0" parTransId="{5A7D1891-EB0A-4CBF-AFFE-B0E5454CA789}" sibTransId="{C4893C52-45EB-4963-AE0C-3409D8D56126}"/>
    <dgm:cxn modelId="{B9D90CB4-5342-44E6-B528-A59B9782F519}" type="presOf" srcId="{6EBF1AF8-BA66-438F-BB48-460D2FE2F1B6}" destId="{60FAD415-ACB3-4697-B4AE-8CB7FC5170F3}" srcOrd="0" destOrd="0" presId="urn:microsoft.com/office/officeart/2005/8/layout/hList1"/>
    <dgm:cxn modelId="{10E905B5-9E42-49CB-A6D8-06D39DE4B711}" type="presOf" srcId="{AA646475-BEC7-4D72-97B3-84CD548E6E34}" destId="{60FAD415-ACB3-4697-B4AE-8CB7FC5170F3}" srcOrd="0" destOrd="1" presId="urn:microsoft.com/office/officeart/2005/8/layout/hList1"/>
    <dgm:cxn modelId="{69E25EB5-BCCC-4F20-9108-4B29736DB59C}" type="presOf" srcId="{08782179-FEFA-4460-9973-7161621A5971}" destId="{255480E3-45F7-4EFD-BC35-196CFB884C6C}" srcOrd="0" destOrd="0" presId="urn:microsoft.com/office/officeart/2005/8/layout/hList1"/>
    <dgm:cxn modelId="{853D49B7-7FA0-48A9-803B-2560D72DF8B3}" type="presOf" srcId="{C9CEF932-1836-41F1-B1B6-F8077E18D1C5}" destId="{BC661F6A-0281-4EB4-8654-06AAF3ACC93F}" srcOrd="0" destOrd="4" presId="urn:microsoft.com/office/officeart/2005/8/layout/hList1"/>
    <dgm:cxn modelId="{B85EF5C0-8170-4C43-A65C-ABF7975F89FD}" srcId="{6E27F4D8-44F6-4596-A67A-E0B356520A86}" destId="{3C901E24-5C97-446D-B7EB-BD589EFB9026}" srcOrd="3" destOrd="0" parTransId="{D2D15E09-103B-4F3F-BA29-A676BF5B4EB5}" sibTransId="{6EC5D3F9-690A-49AC-B396-246C79A0E593}"/>
    <dgm:cxn modelId="{6635B7C8-516C-4A0E-BA53-9734A2BD56DB}" srcId="{6E27F4D8-44F6-4596-A67A-E0B356520A86}" destId="{6EBF1AF8-BA66-438F-BB48-460D2FE2F1B6}" srcOrd="0" destOrd="0" parTransId="{D75793E1-B941-4680-828B-E3185E472EFB}" sibTransId="{F303BB55-1166-45E5-88D0-2139DA3EE62C}"/>
    <dgm:cxn modelId="{174E3CCA-CBF8-4DF5-B739-EB580CA114B3}" srcId="{6E27F4D8-44F6-4596-A67A-E0B356520A86}" destId="{E5AAD081-75DC-4A0D-9AF0-6AF684CEDBCE}" srcOrd="2" destOrd="0" parTransId="{10B52880-1AF1-46E1-A4A3-6E2DFAEE0CD2}" sibTransId="{1575EFF8-7246-46A4-917E-0D2A765A2D89}"/>
    <dgm:cxn modelId="{F2326ECF-2373-4442-AA20-95663C496125}" srcId="{6E27F4D8-44F6-4596-A67A-E0B356520A86}" destId="{AA646475-BEC7-4D72-97B3-84CD548E6E34}" srcOrd="1" destOrd="0" parTransId="{CF3FC000-1EC8-42FD-8CB9-3EEA64B5B67B}" sibTransId="{1F97DAC4-FF47-4F5A-B828-229D983D6D38}"/>
    <dgm:cxn modelId="{53D550D3-04E4-4419-A7A1-6E1DC725DF09}" srcId="{6E27F4D8-44F6-4596-A67A-E0B356520A86}" destId="{80DF3E5A-E097-49C4-92E6-434A1EDC8B9B}" srcOrd="4" destOrd="0" parTransId="{6844FF32-AFDF-492D-B2B4-F3EDC04F2976}" sibTransId="{0591A3CE-6F51-4881-ACCC-869FCA2BB805}"/>
    <dgm:cxn modelId="{6A67A7E0-0F54-4564-B49F-A70B9CCAFEAE}" type="presOf" srcId="{1202C52A-1D25-4DC9-96D1-54A8091321D6}" destId="{31AE5F53-5582-4D41-94C4-09668DB711CB}" srcOrd="0" destOrd="0" presId="urn:microsoft.com/office/officeart/2005/8/layout/hList1"/>
    <dgm:cxn modelId="{86CED0E9-325C-404A-B1CE-B730759A7273}" srcId="{08782179-FEFA-4460-9973-7161621A5971}" destId="{C9CEF932-1836-41F1-B1B6-F8077E18D1C5}" srcOrd="4" destOrd="0" parTransId="{86DB6ABB-0A09-4129-B4A1-F5C278FDA591}" sibTransId="{3BBE9318-5960-4236-BC5A-DE14C6377FF8}"/>
    <dgm:cxn modelId="{69FF82EB-1CEA-4309-A41B-4AC2E4F15463}" srcId="{08782179-FEFA-4460-9973-7161621A5971}" destId="{ACE32AF8-80D3-46CE-B2AA-86F702CA4B08}" srcOrd="3" destOrd="0" parTransId="{C8A548B4-0FB4-4879-AF15-63118505BCFD}" sibTransId="{48679F8E-D18E-435F-B3D5-A9D70693A92B}"/>
    <dgm:cxn modelId="{88FE2AEE-9889-4A96-8ABF-A9D90180ADE2}" type="presOf" srcId="{27287899-A4C2-4486-A26D-E53D6A97CC50}" destId="{BC661F6A-0281-4EB4-8654-06AAF3ACC93F}" srcOrd="0" destOrd="2" presId="urn:microsoft.com/office/officeart/2005/8/layout/hList1"/>
    <dgm:cxn modelId="{25B354F0-84CE-42D0-BE28-FAF73625190D}" srcId="{08782179-FEFA-4460-9973-7161621A5971}" destId="{3D96D751-78B5-4EE9-8CB7-0E2B975D397F}" srcOrd="1" destOrd="0" parTransId="{B82C8836-A27B-4701-AFFF-58B166BFF4D8}" sibTransId="{47C9387F-19E8-4B94-BA66-1DA55BAB8F4E}"/>
    <dgm:cxn modelId="{E93410F2-A98C-4F04-A46C-9354590F3AAE}" type="presOf" srcId="{E5AAD081-75DC-4A0D-9AF0-6AF684CEDBCE}" destId="{60FAD415-ACB3-4697-B4AE-8CB7FC5170F3}" srcOrd="0" destOrd="2" presId="urn:microsoft.com/office/officeart/2005/8/layout/hList1"/>
    <dgm:cxn modelId="{2F76B1FD-FAD0-4C91-AD1D-0B09825B20A2}" srcId="{1202C52A-1D25-4DC9-96D1-54A8091321D6}" destId="{08782179-FEFA-4460-9973-7161621A5971}" srcOrd="0" destOrd="0" parTransId="{80905892-6BA3-4667-87A4-EB15669B39C0}" sibTransId="{F637F9A1-BDBF-4CD2-85F9-2FED8292AE36}"/>
    <dgm:cxn modelId="{E9245FDB-152E-4CBD-9319-FC0DC45F2626}" type="presParOf" srcId="{31AE5F53-5582-4D41-94C4-09668DB711CB}" destId="{10E909E2-70AB-4A3E-BD3C-D32515DA75ED}" srcOrd="0" destOrd="0" presId="urn:microsoft.com/office/officeart/2005/8/layout/hList1"/>
    <dgm:cxn modelId="{E47AAEE9-D3EF-4B6A-BE99-2C941F074F9D}" type="presParOf" srcId="{10E909E2-70AB-4A3E-BD3C-D32515DA75ED}" destId="{255480E3-45F7-4EFD-BC35-196CFB884C6C}" srcOrd="0" destOrd="0" presId="urn:microsoft.com/office/officeart/2005/8/layout/hList1"/>
    <dgm:cxn modelId="{D19FC1F9-CA43-419B-B7E3-1FB4273BA59D}" type="presParOf" srcId="{10E909E2-70AB-4A3E-BD3C-D32515DA75ED}" destId="{BC661F6A-0281-4EB4-8654-06AAF3ACC93F}" srcOrd="1" destOrd="0" presId="urn:microsoft.com/office/officeart/2005/8/layout/hList1"/>
    <dgm:cxn modelId="{2775039F-52DD-4830-B92E-C8BF8D5809B9}" type="presParOf" srcId="{31AE5F53-5582-4D41-94C4-09668DB711CB}" destId="{92A0E88F-EF6A-4C81-A95A-48F02139015A}" srcOrd="1" destOrd="0" presId="urn:microsoft.com/office/officeart/2005/8/layout/hList1"/>
    <dgm:cxn modelId="{71387113-6F32-403D-9C45-29C6F24D6930}" type="presParOf" srcId="{31AE5F53-5582-4D41-94C4-09668DB711CB}" destId="{C50DC14D-CDA1-46BD-812B-4D4B26F4684B}" srcOrd="2" destOrd="0" presId="urn:microsoft.com/office/officeart/2005/8/layout/hList1"/>
    <dgm:cxn modelId="{390D529B-6921-4B43-9156-B6F056C7A86D}" type="presParOf" srcId="{C50DC14D-CDA1-46BD-812B-4D4B26F4684B}" destId="{DA865B6E-40EB-40B0-A366-73F4673B05A9}" srcOrd="0" destOrd="0" presId="urn:microsoft.com/office/officeart/2005/8/layout/hList1"/>
    <dgm:cxn modelId="{3056576C-D17E-4C12-A44F-F71EF9B9F9D3}" type="presParOf" srcId="{C50DC14D-CDA1-46BD-812B-4D4B26F4684B}" destId="{60FAD415-ACB3-4697-B4AE-8CB7FC5170F3}"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9A0D8E4-1941-44AD-B556-370A784643F6}" type="doc">
      <dgm:prSet loTypeId="urn:microsoft.com/office/officeart/2008/layout/HorizontalMultiLevelHierarchy" loCatId="hierarchy" qsTypeId="urn:microsoft.com/office/officeart/2005/8/quickstyle/simple3" qsCatId="simple" csTypeId="urn:microsoft.com/office/officeart/2005/8/colors/accent1_2" csCatId="accent1" phldr="1"/>
      <dgm:spPr/>
      <dgm:t>
        <a:bodyPr/>
        <a:lstStyle/>
        <a:p>
          <a:endParaRPr lang="fr-BE"/>
        </a:p>
      </dgm:t>
    </dgm:pt>
    <dgm:pt modelId="{B2860F87-4A23-4328-9248-9C10B82BDECD}">
      <dgm:prSet phldrT="[Texte]" custT="1"/>
      <dgm:spPr/>
      <dgm:t>
        <a:bodyPr/>
        <a:lstStyle/>
        <a:p>
          <a:r>
            <a:rPr lang="fr-BE" sz="3800"/>
            <a:t>Top 3 </a:t>
          </a:r>
          <a:r>
            <a:rPr lang="fr-BE" sz="1100"/>
            <a:t>*2020</a:t>
          </a:r>
        </a:p>
      </dgm:t>
    </dgm:pt>
    <dgm:pt modelId="{7B59AEB1-DD35-4676-B2D1-9F6DE8D4FFDF}" type="parTrans" cxnId="{CF9165D8-8688-4556-ADAE-66C275FEB681}">
      <dgm:prSet/>
      <dgm:spPr/>
      <dgm:t>
        <a:bodyPr/>
        <a:lstStyle/>
        <a:p>
          <a:endParaRPr lang="fr-BE"/>
        </a:p>
      </dgm:t>
    </dgm:pt>
    <dgm:pt modelId="{153B2902-4123-412F-844A-33F059E816BE}" type="sibTrans" cxnId="{CF9165D8-8688-4556-ADAE-66C275FEB681}">
      <dgm:prSet/>
      <dgm:spPr/>
      <dgm:t>
        <a:bodyPr/>
        <a:lstStyle/>
        <a:p>
          <a:endParaRPr lang="fr-BE"/>
        </a:p>
      </dgm:t>
    </dgm:pt>
    <dgm:pt modelId="{0E2C50E7-4F48-4A4F-AEDE-FAA3EED64D9B}">
      <dgm:prSet phldrT="[Texte]"/>
      <dgm:spPr/>
      <dgm:t>
        <a:bodyPr/>
        <a:lstStyle/>
        <a:p>
          <a:r>
            <a:rPr lang="fr-BE" b="0" i="0" u="none" strike="noStrike">
              <a:effectLst/>
              <a:latin typeface="Calibri" panose="020F0502020204030204" pitchFamily="34" charset="0"/>
            </a:rPr>
            <a:t>Industrie chimique (2516)</a:t>
          </a:r>
          <a:endParaRPr lang="fr-BE"/>
        </a:p>
      </dgm:t>
    </dgm:pt>
    <dgm:pt modelId="{7C3518F2-8591-4DD0-93BC-BCE59B8A578C}" type="parTrans" cxnId="{AB912F16-4F8A-4F61-9BC0-EAFD93195F9B}">
      <dgm:prSet/>
      <dgm:spPr/>
      <dgm:t>
        <a:bodyPr/>
        <a:lstStyle/>
        <a:p>
          <a:endParaRPr lang="fr-BE"/>
        </a:p>
      </dgm:t>
    </dgm:pt>
    <dgm:pt modelId="{F6276115-30D4-4E92-9EF1-C4D172FF87EB}" type="sibTrans" cxnId="{AB912F16-4F8A-4F61-9BC0-EAFD93195F9B}">
      <dgm:prSet/>
      <dgm:spPr/>
      <dgm:t>
        <a:bodyPr/>
        <a:lstStyle/>
        <a:p>
          <a:endParaRPr lang="fr-BE"/>
        </a:p>
      </dgm:t>
    </dgm:pt>
    <dgm:pt modelId="{DA52E4A7-F698-4470-8A79-08D69CC52BC2}">
      <dgm:prSet phldrT="[Texte]"/>
      <dgm:spPr/>
      <dgm:t>
        <a:bodyPr/>
        <a:lstStyle/>
        <a:p>
          <a:r>
            <a:rPr lang="fr-BE" b="0" i="0" u="none" strike="noStrike">
              <a:solidFill>
                <a:srgbClr val="000000"/>
              </a:solidFill>
              <a:effectLst/>
              <a:latin typeface="Calibri" panose="020F0502020204030204" pitchFamily="34" charset="0"/>
            </a:rPr>
            <a:t>Fabrication de produits métalliques, à l'exception des machines et des équipements (1908)</a:t>
          </a:r>
          <a:endParaRPr lang="fr-BE"/>
        </a:p>
      </dgm:t>
    </dgm:pt>
    <dgm:pt modelId="{5510D389-1903-4E8F-A936-0C01C974CC17}" type="parTrans" cxnId="{143941DC-B7F3-4D3A-A591-7F2D76FAD6B3}">
      <dgm:prSet/>
      <dgm:spPr/>
      <dgm:t>
        <a:bodyPr/>
        <a:lstStyle/>
        <a:p>
          <a:endParaRPr lang="fr-BE"/>
        </a:p>
      </dgm:t>
    </dgm:pt>
    <dgm:pt modelId="{B2EA40DD-6748-4998-BB4F-44651B8FFE35}" type="sibTrans" cxnId="{143941DC-B7F3-4D3A-A591-7F2D76FAD6B3}">
      <dgm:prSet/>
      <dgm:spPr/>
      <dgm:t>
        <a:bodyPr/>
        <a:lstStyle/>
        <a:p>
          <a:endParaRPr lang="fr-BE"/>
        </a:p>
      </dgm:t>
    </dgm:pt>
    <dgm:pt modelId="{CE6DCABA-12D8-4C52-86EC-CADFAEF86B35}">
      <dgm:prSet/>
      <dgm:spPr/>
      <dgm:t>
        <a:bodyPr/>
        <a:lstStyle/>
        <a:p>
          <a:r>
            <a:rPr lang="fr-BE"/>
            <a:t>Industries alimentaires (1509)</a:t>
          </a:r>
        </a:p>
      </dgm:t>
    </dgm:pt>
    <dgm:pt modelId="{AE8BAE24-809A-4ED0-8710-F4100F2A56F5}" type="parTrans" cxnId="{9A5128CC-B1D2-47BD-BFB1-26F0E308ADE5}">
      <dgm:prSet/>
      <dgm:spPr/>
      <dgm:t>
        <a:bodyPr/>
        <a:lstStyle/>
        <a:p>
          <a:endParaRPr lang="fr-BE"/>
        </a:p>
      </dgm:t>
    </dgm:pt>
    <dgm:pt modelId="{7ADED7C8-9A4F-40E7-B92A-87F5769011F1}" type="sibTrans" cxnId="{9A5128CC-B1D2-47BD-BFB1-26F0E308ADE5}">
      <dgm:prSet/>
      <dgm:spPr/>
      <dgm:t>
        <a:bodyPr/>
        <a:lstStyle/>
        <a:p>
          <a:endParaRPr lang="fr-BE"/>
        </a:p>
      </dgm:t>
    </dgm:pt>
    <dgm:pt modelId="{EEC8B54B-8777-492E-9F1D-90E1BBC64FD3}" type="pres">
      <dgm:prSet presAssocID="{49A0D8E4-1941-44AD-B556-370A784643F6}" presName="Name0" presStyleCnt="0">
        <dgm:presLayoutVars>
          <dgm:chPref val="1"/>
          <dgm:dir/>
          <dgm:animOne val="branch"/>
          <dgm:animLvl val="lvl"/>
          <dgm:resizeHandles val="exact"/>
        </dgm:presLayoutVars>
      </dgm:prSet>
      <dgm:spPr/>
    </dgm:pt>
    <dgm:pt modelId="{F1EA95A5-54C9-4AA5-B75F-82463174FC9E}" type="pres">
      <dgm:prSet presAssocID="{B2860F87-4A23-4328-9248-9C10B82BDECD}" presName="root1" presStyleCnt="0"/>
      <dgm:spPr/>
    </dgm:pt>
    <dgm:pt modelId="{56291B78-D0C0-4639-8FD3-3740BB5EE511}" type="pres">
      <dgm:prSet presAssocID="{B2860F87-4A23-4328-9248-9C10B82BDECD}" presName="LevelOneTextNode" presStyleLbl="node0" presStyleIdx="0" presStyleCnt="1">
        <dgm:presLayoutVars>
          <dgm:chPref val="3"/>
        </dgm:presLayoutVars>
      </dgm:prSet>
      <dgm:spPr/>
    </dgm:pt>
    <dgm:pt modelId="{13F239AD-822A-4523-980A-86F9F9EA0710}" type="pres">
      <dgm:prSet presAssocID="{B2860F87-4A23-4328-9248-9C10B82BDECD}" presName="level2hierChild" presStyleCnt="0"/>
      <dgm:spPr/>
    </dgm:pt>
    <dgm:pt modelId="{8FBBD5A6-B1EE-4E90-9FA3-D2115F22E6F3}" type="pres">
      <dgm:prSet presAssocID="{7C3518F2-8591-4DD0-93BC-BCE59B8A578C}" presName="conn2-1" presStyleLbl="parChTrans1D2" presStyleIdx="0" presStyleCnt="3"/>
      <dgm:spPr/>
    </dgm:pt>
    <dgm:pt modelId="{0B4B1F59-E113-42B2-BB1D-B7D1D5945011}" type="pres">
      <dgm:prSet presAssocID="{7C3518F2-8591-4DD0-93BC-BCE59B8A578C}" presName="connTx" presStyleLbl="parChTrans1D2" presStyleIdx="0" presStyleCnt="3"/>
      <dgm:spPr/>
    </dgm:pt>
    <dgm:pt modelId="{DBA6F609-A23C-4BE1-94E5-EB1A3B9C85BF}" type="pres">
      <dgm:prSet presAssocID="{0E2C50E7-4F48-4A4F-AEDE-FAA3EED64D9B}" presName="root2" presStyleCnt="0"/>
      <dgm:spPr/>
    </dgm:pt>
    <dgm:pt modelId="{213042B1-F082-4F8E-80DC-5934FBA0590F}" type="pres">
      <dgm:prSet presAssocID="{0E2C50E7-4F48-4A4F-AEDE-FAA3EED64D9B}" presName="LevelTwoTextNode" presStyleLbl="node2" presStyleIdx="0" presStyleCnt="3">
        <dgm:presLayoutVars>
          <dgm:chPref val="3"/>
        </dgm:presLayoutVars>
      </dgm:prSet>
      <dgm:spPr/>
    </dgm:pt>
    <dgm:pt modelId="{A9E9834B-6870-4D4B-BAF3-D416633A9E32}" type="pres">
      <dgm:prSet presAssocID="{0E2C50E7-4F48-4A4F-AEDE-FAA3EED64D9B}" presName="level3hierChild" presStyleCnt="0"/>
      <dgm:spPr/>
    </dgm:pt>
    <dgm:pt modelId="{B9FB8072-3BD0-426B-9C67-8C6D32311BF8}" type="pres">
      <dgm:prSet presAssocID="{5510D389-1903-4E8F-A936-0C01C974CC17}" presName="conn2-1" presStyleLbl="parChTrans1D2" presStyleIdx="1" presStyleCnt="3"/>
      <dgm:spPr/>
    </dgm:pt>
    <dgm:pt modelId="{5DAF957E-A788-45CA-82BB-48EFCDB0166F}" type="pres">
      <dgm:prSet presAssocID="{5510D389-1903-4E8F-A936-0C01C974CC17}" presName="connTx" presStyleLbl="parChTrans1D2" presStyleIdx="1" presStyleCnt="3"/>
      <dgm:spPr/>
    </dgm:pt>
    <dgm:pt modelId="{D10CDD6C-32E3-4EEB-9D2D-A78ED295AF8A}" type="pres">
      <dgm:prSet presAssocID="{DA52E4A7-F698-4470-8A79-08D69CC52BC2}" presName="root2" presStyleCnt="0"/>
      <dgm:spPr/>
    </dgm:pt>
    <dgm:pt modelId="{3434C155-D39A-4214-AFAF-9359B5259D4C}" type="pres">
      <dgm:prSet presAssocID="{DA52E4A7-F698-4470-8A79-08D69CC52BC2}" presName="LevelTwoTextNode" presStyleLbl="node2" presStyleIdx="1" presStyleCnt="3">
        <dgm:presLayoutVars>
          <dgm:chPref val="3"/>
        </dgm:presLayoutVars>
      </dgm:prSet>
      <dgm:spPr/>
    </dgm:pt>
    <dgm:pt modelId="{A5AF5EE2-01C5-4E8D-8204-EFB16FB3A7E0}" type="pres">
      <dgm:prSet presAssocID="{DA52E4A7-F698-4470-8A79-08D69CC52BC2}" presName="level3hierChild" presStyleCnt="0"/>
      <dgm:spPr/>
    </dgm:pt>
    <dgm:pt modelId="{93DDBD20-6CF0-41FB-BAA9-822C4C16252D}" type="pres">
      <dgm:prSet presAssocID="{AE8BAE24-809A-4ED0-8710-F4100F2A56F5}" presName="conn2-1" presStyleLbl="parChTrans1D2" presStyleIdx="2" presStyleCnt="3"/>
      <dgm:spPr/>
    </dgm:pt>
    <dgm:pt modelId="{187F61C9-50EE-4B3B-B3DB-DC48BA6DA210}" type="pres">
      <dgm:prSet presAssocID="{AE8BAE24-809A-4ED0-8710-F4100F2A56F5}" presName="connTx" presStyleLbl="parChTrans1D2" presStyleIdx="2" presStyleCnt="3"/>
      <dgm:spPr/>
    </dgm:pt>
    <dgm:pt modelId="{DB0A3D6D-96E4-4E67-802A-76590C7F638F}" type="pres">
      <dgm:prSet presAssocID="{CE6DCABA-12D8-4C52-86EC-CADFAEF86B35}" presName="root2" presStyleCnt="0"/>
      <dgm:spPr/>
    </dgm:pt>
    <dgm:pt modelId="{E6F49A8B-4745-4158-AA0F-648BD64E347F}" type="pres">
      <dgm:prSet presAssocID="{CE6DCABA-12D8-4C52-86EC-CADFAEF86B35}" presName="LevelTwoTextNode" presStyleLbl="node2" presStyleIdx="2" presStyleCnt="3">
        <dgm:presLayoutVars>
          <dgm:chPref val="3"/>
        </dgm:presLayoutVars>
      </dgm:prSet>
      <dgm:spPr/>
    </dgm:pt>
    <dgm:pt modelId="{7FE5390D-16B9-4127-BA1E-3A7F1482AC5A}" type="pres">
      <dgm:prSet presAssocID="{CE6DCABA-12D8-4C52-86EC-CADFAEF86B35}" presName="level3hierChild" presStyleCnt="0"/>
      <dgm:spPr/>
    </dgm:pt>
  </dgm:ptLst>
  <dgm:cxnLst>
    <dgm:cxn modelId="{AB912F16-4F8A-4F61-9BC0-EAFD93195F9B}" srcId="{B2860F87-4A23-4328-9248-9C10B82BDECD}" destId="{0E2C50E7-4F48-4A4F-AEDE-FAA3EED64D9B}" srcOrd="0" destOrd="0" parTransId="{7C3518F2-8591-4DD0-93BC-BCE59B8A578C}" sibTransId="{F6276115-30D4-4E92-9EF1-C4D172FF87EB}"/>
    <dgm:cxn modelId="{9575A826-BB11-4DBB-91D3-5F2B6A7243D5}" type="presOf" srcId="{AE8BAE24-809A-4ED0-8710-F4100F2A56F5}" destId="{93DDBD20-6CF0-41FB-BAA9-822C4C16252D}" srcOrd="0" destOrd="0" presId="urn:microsoft.com/office/officeart/2008/layout/HorizontalMultiLevelHierarchy"/>
    <dgm:cxn modelId="{B1BD855F-97F2-4E3F-BF5F-EE98B0ABDF4C}" type="presOf" srcId="{CE6DCABA-12D8-4C52-86EC-CADFAEF86B35}" destId="{E6F49A8B-4745-4158-AA0F-648BD64E347F}" srcOrd="0" destOrd="0" presId="urn:microsoft.com/office/officeart/2008/layout/HorizontalMultiLevelHierarchy"/>
    <dgm:cxn modelId="{7BEFA261-6B43-4FAF-8661-F30C499814D9}" type="presOf" srcId="{AE8BAE24-809A-4ED0-8710-F4100F2A56F5}" destId="{187F61C9-50EE-4B3B-B3DB-DC48BA6DA210}" srcOrd="1" destOrd="0" presId="urn:microsoft.com/office/officeart/2008/layout/HorizontalMultiLevelHierarchy"/>
    <dgm:cxn modelId="{E31F8367-8F85-433C-BE92-2AFB7D1E2389}" type="presOf" srcId="{7C3518F2-8591-4DD0-93BC-BCE59B8A578C}" destId="{0B4B1F59-E113-42B2-BB1D-B7D1D5945011}" srcOrd="1" destOrd="0" presId="urn:microsoft.com/office/officeart/2008/layout/HorizontalMultiLevelHierarchy"/>
    <dgm:cxn modelId="{C3597685-D3DF-4393-88FB-77A80692047D}" type="presOf" srcId="{5510D389-1903-4E8F-A936-0C01C974CC17}" destId="{5DAF957E-A788-45CA-82BB-48EFCDB0166F}" srcOrd="1" destOrd="0" presId="urn:microsoft.com/office/officeart/2008/layout/HorizontalMultiLevelHierarchy"/>
    <dgm:cxn modelId="{F59EF1AE-6D1E-43AE-AF20-378AFFC4D9F8}" type="presOf" srcId="{0E2C50E7-4F48-4A4F-AEDE-FAA3EED64D9B}" destId="{213042B1-F082-4F8E-80DC-5934FBA0590F}" srcOrd="0" destOrd="0" presId="urn:microsoft.com/office/officeart/2008/layout/HorizontalMultiLevelHierarchy"/>
    <dgm:cxn modelId="{4D4A2FC0-D5EF-489C-AC58-F8F61BC54D31}" type="presOf" srcId="{7C3518F2-8591-4DD0-93BC-BCE59B8A578C}" destId="{8FBBD5A6-B1EE-4E90-9FA3-D2115F22E6F3}" srcOrd="0" destOrd="0" presId="urn:microsoft.com/office/officeart/2008/layout/HorizontalMultiLevelHierarchy"/>
    <dgm:cxn modelId="{9A5128CC-B1D2-47BD-BFB1-26F0E308ADE5}" srcId="{B2860F87-4A23-4328-9248-9C10B82BDECD}" destId="{CE6DCABA-12D8-4C52-86EC-CADFAEF86B35}" srcOrd="2" destOrd="0" parTransId="{AE8BAE24-809A-4ED0-8710-F4100F2A56F5}" sibTransId="{7ADED7C8-9A4F-40E7-B92A-87F5769011F1}"/>
    <dgm:cxn modelId="{461BB8CD-AE64-48CD-8E6C-98B7528B59EC}" type="presOf" srcId="{5510D389-1903-4E8F-A936-0C01C974CC17}" destId="{B9FB8072-3BD0-426B-9C67-8C6D32311BF8}" srcOrd="0" destOrd="0" presId="urn:microsoft.com/office/officeart/2008/layout/HorizontalMultiLevelHierarchy"/>
    <dgm:cxn modelId="{C5DF82D3-0206-4272-8C5B-4EE10C4C59D0}" type="presOf" srcId="{49A0D8E4-1941-44AD-B556-370A784643F6}" destId="{EEC8B54B-8777-492E-9F1D-90E1BBC64FD3}" srcOrd="0" destOrd="0" presId="urn:microsoft.com/office/officeart/2008/layout/HorizontalMultiLevelHierarchy"/>
    <dgm:cxn modelId="{CF9165D8-8688-4556-ADAE-66C275FEB681}" srcId="{49A0D8E4-1941-44AD-B556-370A784643F6}" destId="{B2860F87-4A23-4328-9248-9C10B82BDECD}" srcOrd="0" destOrd="0" parTransId="{7B59AEB1-DD35-4676-B2D1-9F6DE8D4FFDF}" sibTransId="{153B2902-4123-412F-844A-33F059E816BE}"/>
    <dgm:cxn modelId="{143941DC-B7F3-4D3A-A591-7F2D76FAD6B3}" srcId="{B2860F87-4A23-4328-9248-9C10B82BDECD}" destId="{DA52E4A7-F698-4470-8A79-08D69CC52BC2}" srcOrd="1" destOrd="0" parTransId="{5510D389-1903-4E8F-A936-0C01C974CC17}" sibTransId="{B2EA40DD-6748-4998-BB4F-44651B8FFE35}"/>
    <dgm:cxn modelId="{606BC0F2-C39F-4DB6-BB7B-21BAEF865172}" type="presOf" srcId="{DA52E4A7-F698-4470-8A79-08D69CC52BC2}" destId="{3434C155-D39A-4214-AFAF-9359B5259D4C}" srcOrd="0" destOrd="0" presId="urn:microsoft.com/office/officeart/2008/layout/HorizontalMultiLevelHierarchy"/>
    <dgm:cxn modelId="{0DA7CCF3-A97B-465A-8360-F67888BA7406}" type="presOf" srcId="{B2860F87-4A23-4328-9248-9C10B82BDECD}" destId="{56291B78-D0C0-4639-8FD3-3740BB5EE511}" srcOrd="0" destOrd="0" presId="urn:microsoft.com/office/officeart/2008/layout/HorizontalMultiLevelHierarchy"/>
    <dgm:cxn modelId="{52448A23-CD9D-48E0-8033-299750B8FE69}" type="presParOf" srcId="{EEC8B54B-8777-492E-9F1D-90E1BBC64FD3}" destId="{F1EA95A5-54C9-4AA5-B75F-82463174FC9E}" srcOrd="0" destOrd="0" presId="urn:microsoft.com/office/officeart/2008/layout/HorizontalMultiLevelHierarchy"/>
    <dgm:cxn modelId="{DED81679-6F45-43A5-AAA9-9F13ED12DE64}" type="presParOf" srcId="{F1EA95A5-54C9-4AA5-B75F-82463174FC9E}" destId="{56291B78-D0C0-4639-8FD3-3740BB5EE511}" srcOrd="0" destOrd="0" presId="urn:microsoft.com/office/officeart/2008/layout/HorizontalMultiLevelHierarchy"/>
    <dgm:cxn modelId="{47BF1B9E-D00F-4C44-90EE-F7164A3BA4AF}" type="presParOf" srcId="{F1EA95A5-54C9-4AA5-B75F-82463174FC9E}" destId="{13F239AD-822A-4523-980A-86F9F9EA0710}" srcOrd="1" destOrd="0" presId="urn:microsoft.com/office/officeart/2008/layout/HorizontalMultiLevelHierarchy"/>
    <dgm:cxn modelId="{B8A3447D-6B07-4C87-B471-FA268C06F08F}" type="presParOf" srcId="{13F239AD-822A-4523-980A-86F9F9EA0710}" destId="{8FBBD5A6-B1EE-4E90-9FA3-D2115F22E6F3}" srcOrd="0" destOrd="0" presId="urn:microsoft.com/office/officeart/2008/layout/HorizontalMultiLevelHierarchy"/>
    <dgm:cxn modelId="{5E7D98FF-1132-4436-83EB-AC1EE8F6FBEF}" type="presParOf" srcId="{8FBBD5A6-B1EE-4E90-9FA3-D2115F22E6F3}" destId="{0B4B1F59-E113-42B2-BB1D-B7D1D5945011}" srcOrd="0" destOrd="0" presId="urn:microsoft.com/office/officeart/2008/layout/HorizontalMultiLevelHierarchy"/>
    <dgm:cxn modelId="{54655ED2-A019-42DC-B567-B561E55B4C17}" type="presParOf" srcId="{13F239AD-822A-4523-980A-86F9F9EA0710}" destId="{DBA6F609-A23C-4BE1-94E5-EB1A3B9C85BF}" srcOrd="1" destOrd="0" presId="urn:microsoft.com/office/officeart/2008/layout/HorizontalMultiLevelHierarchy"/>
    <dgm:cxn modelId="{128818F4-640D-4EB8-8FE8-CAE93D997802}" type="presParOf" srcId="{DBA6F609-A23C-4BE1-94E5-EB1A3B9C85BF}" destId="{213042B1-F082-4F8E-80DC-5934FBA0590F}" srcOrd="0" destOrd="0" presId="urn:microsoft.com/office/officeart/2008/layout/HorizontalMultiLevelHierarchy"/>
    <dgm:cxn modelId="{8CB85984-45CC-427E-AC06-D569658FF346}" type="presParOf" srcId="{DBA6F609-A23C-4BE1-94E5-EB1A3B9C85BF}" destId="{A9E9834B-6870-4D4B-BAF3-D416633A9E32}" srcOrd="1" destOrd="0" presId="urn:microsoft.com/office/officeart/2008/layout/HorizontalMultiLevelHierarchy"/>
    <dgm:cxn modelId="{9CC66DDE-D90C-4C53-AEF5-C4078F262179}" type="presParOf" srcId="{13F239AD-822A-4523-980A-86F9F9EA0710}" destId="{B9FB8072-3BD0-426B-9C67-8C6D32311BF8}" srcOrd="2" destOrd="0" presId="urn:microsoft.com/office/officeart/2008/layout/HorizontalMultiLevelHierarchy"/>
    <dgm:cxn modelId="{A8D13CF6-F71E-4A47-8343-7482742F0E4D}" type="presParOf" srcId="{B9FB8072-3BD0-426B-9C67-8C6D32311BF8}" destId="{5DAF957E-A788-45CA-82BB-48EFCDB0166F}" srcOrd="0" destOrd="0" presId="urn:microsoft.com/office/officeart/2008/layout/HorizontalMultiLevelHierarchy"/>
    <dgm:cxn modelId="{115E1794-8A42-464E-88A3-9BF26630F62C}" type="presParOf" srcId="{13F239AD-822A-4523-980A-86F9F9EA0710}" destId="{D10CDD6C-32E3-4EEB-9D2D-A78ED295AF8A}" srcOrd="3" destOrd="0" presId="urn:microsoft.com/office/officeart/2008/layout/HorizontalMultiLevelHierarchy"/>
    <dgm:cxn modelId="{F7C99851-1615-4CF4-8958-7BAE6E91EEDC}" type="presParOf" srcId="{D10CDD6C-32E3-4EEB-9D2D-A78ED295AF8A}" destId="{3434C155-D39A-4214-AFAF-9359B5259D4C}" srcOrd="0" destOrd="0" presId="urn:microsoft.com/office/officeart/2008/layout/HorizontalMultiLevelHierarchy"/>
    <dgm:cxn modelId="{9FA5DF6A-694B-4E46-A855-41DB7216ABEE}" type="presParOf" srcId="{D10CDD6C-32E3-4EEB-9D2D-A78ED295AF8A}" destId="{A5AF5EE2-01C5-4E8D-8204-EFB16FB3A7E0}" srcOrd="1" destOrd="0" presId="urn:microsoft.com/office/officeart/2008/layout/HorizontalMultiLevelHierarchy"/>
    <dgm:cxn modelId="{B986C462-36E3-4F58-AEFC-7B047FCE568E}" type="presParOf" srcId="{13F239AD-822A-4523-980A-86F9F9EA0710}" destId="{93DDBD20-6CF0-41FB-BAA9-822C4C16252D}" srcOrd="4" destOrd="0" presId="urn:microsoft.com/office/officeart/2008/layout/HorizontalMultiLevelHierarchy"/>
    <dgm:cxn modelId="{78B7ED0E-53D9-4783-9078-0ED5D4DAB46B}" type="presParOf" srcId="{93DDBD20-6CF0-41FB-BAA9-822C4C16252D}" destId="{187F61C9-50EE-4B3B-B3DB-DC48BA6DA210}" srcOrd="0" destOrd="0" presId="urn:microsoft.com/office/officeart/2008/layout/HorizontalMultiLevelHierarchy"/>
    <dgm:cxn modelId="{CE64A22B-8C0E-451D-8492-C081C6F24B7C}" type="presParOf" srcId="{13F239AD-822A-4523-980A-86F9F9EA0710}" destId="{DB0A3D6D-96E4-4E67-802A-76590C7F638F}" srcOrd="5" destOrd="0" presId="urn:microsoft.com/office/officeart/2008/layout/HorizontalMultiLevelHierarchy"/>
    <dgm:cxn modelId="{84A0B91C-143E-41DA-8312-E729F2F59EAD}" type="presParOf" srcId="{DB0A3D6D-96E4-4E67-802A-76590C7F638F}" destId="{E6F49A8B-4745-4158-AA0F-648BD64E347F}" srcOrd="0" destOrd="0" presId="urn:microsoft.com/office/officeart/2008/layout/HorizontalMultiLevelHierarchy"/>
    <dgm:cxn modelId="{3E17D45A-973A-4012-8BFB-8DFCE019B300}" type="presParOf" srcId="{DB0A3D6D-96E4-4E67-802A-76590C7F638F}" destId="{7FE5390D-16B9-4127-BA1E-3A7F1482AC5A}" srcOrd="1" destOrd="0" presId="urn:microsoft.com/office/officeart/2008/layout/HorizontalMultiLevelHierarchy"/>
  </dgm:cxnLst>
  <dgm:bg/>
  <dgm:whole/>
  <dgm:extLst>
    <a:ext uri="http://schemas.microsoft.com/office/drawing/2008/diagram">
      <dsp:dataModelExt xmlns:dsp="http://schemas.microsoft.com/office/drawing/2008/diagram" relId="rId14"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Augmentation des opportunités d’emploi gérées par Le Forem ( 190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203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F26E629A-2086-4744-A75C-57C5054F5B8B}">
      <dgm:prSet custT="1"/>
      <dgm:spPr/>
      <dgm:t>
        <a:bodyPr/>
        <a:lstStyle/>
        <a:p>
          <a:pPr>
            <a:buFont typeface="Arial" panose="020B0604020202020204" pitchFamily="34" charset="0"/>
            <a:buChar char="•"/>
          </a:pPr>
          <a:r>
            <a:rPr lang="fr-BE" sz="1200" b="0">
              <a:latin typeface="Tenorite" panose="00000500000000000000" pitchFamily="2" charset="0"/>
            </a:rPr>
            <a:t>perte de 2 occurrences existantes sur le Bassin</a:t>
          </a:r>
        </a:p>
      </dgm:t>
    </dgm:pt>
    <dgm:pt modelId="{32A6D80A-826A-4B48-84F0-933463D21ACB}" type="parTrans" cxnId="{AAA9D9D9-4FE0-4841-850B-7BB09F776F8C}">
      <dgm:prSet/>
      <dgm:spPr/>
      <dgm:t>
        <a:bodyPr/>
        <a:lstStyle/>
        <a:p>
          <a:endParaRPr lang="fr-BE"/>
        </a:p>
      </dgm:t>
    </dgm:pt>
    <dgm:pt modelId="{ED15C214-F98E-4900-ADB9-CEC97058FD67}" type="sibTrans" cxnId="{AAA9D9D9-4FE0-4841-850B-7BB09F776F8C}">
      <dgm:prSet/>
      <dgm:spPr/>
      <dgm:t>
        <a:bodyPr/>
        <a:lstStyle/>
        <a:p>
          <a:endParaRPr lang="fr-BE"/>
        </a:p>
      </dgm:t>
    </dgm:pt>
    <dgm:pt modelId="{8CABAC73-521E-427B-8E70-1E8F0958B37A}">
      <dgm:prSet custT="1"/>
      <dgm:spPr/>
      <dgm:t>
        <a:bodyPr/>
        <a:lstStyle/>
        <a:p>
          <a:pPr>
            <a:buFont typeface="Arial" panose="020B0604020202020204" pitchFamily="34" charset="0"/>
            <a:buChar char="•"/>
          </a:pPr>
          <a:r>
            <a:rPr lang="fr-BE" sz="1200" b="0">
              <a:latin typeface="Tenorite" panose="00000500000000000000" pitchFamily="2" charset="0"/>
            </a:rPr>
            <a:t>Pas d’offre en formation pour adultes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16AC0AE4-DE18-4DD3-86DB-097225679236}">
      <dgm:prSet custT="1"/>
      <dgm:spPr/>
      <dgm:t>
        <a:bodyPr/>
        <a:lstStyle/>
        <a:p>
          <a:pPr>
            <a:buFont typeface="Arial" panose="020B0604020202020204" pitchFamily="34" charset="0"/>
            <a:buChar char="•"/>
          </a:pPr>
          <a:r>
            <a:rPr lang="fr-BE" sz="1200" b="0">
              <a:latin typeface="Tenorite" panose="00000500000000000000" pitchFamily="2" charset="0"/>
            </a:rPr>
            <a:t>Nouvelle ouverture : Technicien des industries agroalimentaire</a:t>
          </a:r>
        </a:p>
      </dgm:t>
    </dgm:pt>
    <dgm:pt modelId="{0F195624-2C4D-41A3-86BC-978C6332D3BF}" type="parTrans" cxnId="{11DBE853-4FE5-4173-80B0-E522C80401AC}">
      <dgm:prSet/>
      <dgm:spPr/>
      <dgm:t>
        <a:bodyPr/>
        <a:lstStyle/>
        <a:p>
          <a:endParaRPr lang="fr-BE"/>
        </a:p>
      </dgm:t>
    </dgm:pt>
    <dgm:pt modelId="{BF39761E-2208-47A1-95A3-2A1EA612F5AB}" type="sibTrans" cxnId="{11DBE853-4FE5-4173-80B0-E522C80401AC}">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3B6FC40E-1FA5-44D0-8CC9-E20D8218C851}" type="presOf" srcId="{F26E629A-2086-4744-A75C-57C5054F5B8B}"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1"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11DBE853-4FE5-4173-80B0-E522C80401AC}" srcId="{5B5C6C3C-FEAD-45A5-8FB5-B4D5D6773E88}" destId="{16AC0AE4-DE18-4DD3-86DB-097225679236}" srcOrd="1" destOrd="0" parTransId="{0F195624-2C4D-41A3-86BC-978C6332D3BF}" sibTransId="{BF39761E-2208-47A1-95A3-2A1EA612F5AB}"/>
    <dgm:cxn modelId="{C969B676-AFB4-4C43-993A-465F59EA767F}" type="presOf" srcId="{8CABAC73-521E-427B-8E70-1E8F0958B37A}" destId="{5EB2F8B5-CA3F-4EBA-B566-21BA56026645}" srcOrd="0" destOrd="3"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AAA9D9D9-4FE0-4841-850B-7BB09F776F8C}" srcId="{5B5C6C3C-FEAD-45A5-8FB5-B4D5D6773E88}" destId="{F26E629A-2086-4744-A75C-57C5054F5B8B}" srcOrd="0" destOrd="0" parTransId="{32A6D80A-826A-4B48-84F0-933463D21ACB}" sibTransId="{ED15C214-F98E-4900-ADB9-CEC97058FD67}"/>
    <dgm:cxn modelId="{971B1BE4-DDD3-4137-8B78-211E9B7894D0}" srcId="{71A938B8-01F9-4FCE-9754-8EFB318B7866}" destId="{B0447F7F-13D7-4348-9F21-50E5D435B70B}" srcOrd="1" destOrd="0" parTransId="{888F97E3-4D5E-4052-938C-59A7BD5D1173}" sibTransId="{4B698647-07F8-4EEE-A392-E96AF764FE9C}"/>
    <dgm:cxn modelId="{DDCDF6F2-227F-448A-B441-AA9B81F40342}" type="presOf" srcId="{16AC0AE4-DE18-4DD3-86DB-097225679236}" destId="{5EB2F8B5-CA3F-4EBA-B566-21BA56026645}" srcOrd="0" destOrd="2" presId="urn:microsoft.com/office/officeart/2005/8/layout/list1"/>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Stabilité des opportunités d’emploi gérées par Le Forem (36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(industrie chimique) et fonction critique (industrie pharmaceutique) 2023 en Wallonie </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Formation uniquement en centre de compétence :</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36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8961B67D-1422-484C-A4E5-0DC211F3D405}">
      <dgm:prSet custT="1"/>
      <dgm:spPr/>
      <dgm:t>
        <a:bodyPr/>
        <a:lstStyle/>
        <a:p>
          <a:pPr>
            <a:buFont typeface="Arial" panose="020B0604020202020204" pitchFamily="34" charset="0"/>
            <a:buChar char="•"/>
          </a:pPr>
          <a:r>
            <a:rPr lang="fr-BE" sz="1200" b="0">
              <a:latin typeface="Tenorite" panose="00000500000000000000" pitchFamily="2" charset="0"/>
            </a:rPr>
            <a:t>Ajout de 5 nouvelles formations dans le cadre d’appel à projet</a:t>
          </a:r>
        </a:p>
      </dgm:t>
    </dgm:pt>
    <dgm:pt modelId="{64996E0A-96F7-473A-8D12-F5E1C6349BBC}" type="parTrans" cxnId="{EE9B9B7B-6C28-4339-B337-2B0D0F9D3949}">
      <dgm:prSet/>
      <dgm:spPr/>
      <dgm:t>
        <a:bodyPr/>
        <a:lstStyle/>
        <a:p>
          <a:endParaRPr lang="fr-BE"/>
        </a:p>
      </dgm:t>
    </dgm:pt>
    <dgm:pt modelId="{A395BF82-183C-4A2B-ACB6-C86CF6FEC923}" type="sibTrans" cxnId="{EE9B9B7B-6C28-4339-B337-2B0D0F9D3949}">
      <dgm:prSet/>
      <dgm:spPr/>
      <dgm:t>
        <a:bodyPr/>
        <a:lstStyle/>
        <a:p>
          <a:endParaRPr lang="fr-BE"/>
        </a:p>
      </dgm:t>
    </dgm:pt>
    <dgm:pt modelId="{1332D014-6546-4DA7-8979-23559F610C96}">
      <dgm:prSet custT="1"/>
      <dgm:spPr/>
      <dgm:t>
        <a:bodyPr/>
        <a:lstStyle/>
        <a:p>
          <a:pPr>
            <a:buFont typeface="Arial" panose="020B0604020202020204" pitchFamily="34" charset="0"/>
            <a:buChar char="•"/>
          </a:pPr>
          <a:r>
            <a:rPr lang="fr-BE" sz="1200" b="0">
              <a:latin typeface="Tenorite" panose="00000500000000000000" pitchFamily="2" charset="0"/>
            </a:rPr>
            <a:t>Profil SFMQ produit en 2021</a:t>
          </a:r>
        </a:p>
      </dgm:t>
    </dgm:pt>
    <dgm:pt modelId="{053AF072-E9BC-49EC-BD13-47583B947458}" type="parTrans" cxnId="{EE971EBC-B1B0-4C5F-8C75-EDF6669D57EC}">
      <dgm:prSet/>
      <dgm:spPr/>
      <dgm:t>
        <a:bodyPr/>
        <a:lstStyle/>
        <a:p>
          <a:endParaRPr lang="fr-BE"/>
        </a:p>
      </dgm:t>
    </dgm:pt>
    <dgm:pt modelId="{430E928F-9D5E-48F7-97E6-CD265964B013}" type="sibTrans" cxnId="{EE971EBC-B1B0-4C5F-8C75-EDF6669D57EC}">
      <dgm:prSet/>
      <dgm:spPr/>
      <dgm:t>
        <a:bodyPr/>
        <a:lstStyle/>
        <a:p>
          <a:endParaRPr lang="fr-BE"/>
        </a:p>
      </dgm:t>
    </dgm:pt>
    <dgm:pt modelId="{542310AE-014E-4ED2-BBE1-AFCFC822535E}">
      <dgm:prSet custT="1"/>
      <dgm:spPr/>
      <dgm:t>
        <a:bodyPr/>
        <a:lstStyle/>
        <a:p>
          <a:pPr>
            <a:buFont typeface="Arial" panose="020B0604020202020204" pitchFamily="34" charset="0"/>
            <a:buChar char="•"/>
          </a:pPr>
          <a:endParaRPr lang="fr-BE" sz="1200" b="0">
            <a:latin typeface="Tenorite" panose="00000500000000000000" pitchFamily="2" charset="0"/>
          </a:endParaRPr>
        </a:p>
      </dgm:t>
    </dgm:pt>
    <dgm:pt modelId="{10C52D92-4558-4FA3-9947-D4D13CBFD762}" type="parTrans" cxnId="{0FD1953C-FC46-430A-A6F5-B3FF0C2CA6C8}">
      <dgm:prSet/>
      <dgm:spPr/>
      <dgm:t>
        <a:bodyPr/>
        <a:lstStyle/>
        <a:p>
          <a:endParaRPr lang="fr-BE"/>
        </a:p>
      </dgm:t>
    </dgm:pt>
    <dgm:pt modelId="{7F70F146-1597-4AA3-92A9-001503162BED}" type="sibTrans" cxnId="{0FD1953C-FC46-430A-A6F5-B3FF0C2CA6C8}">
      <dgm:prSet/>
      <dgm:spPr/>
      <dgm:t>
        <a:bodyPr/>
        <a:lstStyle/>
        <a:p>
          <a:endParaRPr lang="fr-BE"/>
        </a:p>
      </dgm:t>
    </dgm:pt>
    <dgm:pt modelId="{7806EF84-F813-492A-ABC8-A8EABE35CDFA}">
      <dgm:prSet custT="1"/>
      <dgm:spPr/>
      <dgm:t>
        <a:bodyPr/>
        <a:lstStyle/>
        <a:p>
          <a:pPr>
            <a:buFont typeface="Arial" panose="020B0604020202020204" pitchFamily="34" charset="0"/>
            <a:buChar char="•"/>
          </a:pPr>
          <a:r>
            <a:rPr lang="fr-BE" sz="1200" b="0">
              <a:latin typeface="Tenorite" panose="00000500000000000000" pitchFamily="2" charset="0"/>
            </a:rPr>
            <a:t>Enseignement : Nouveau Profil opérateur de production en industrie chimique 7TQ</a:t>
          </a:r>
        </a:p>
      </dgm:t>
    </dgm:pt>
    <dgm:pt modelId="{B329933D-48EC-48BC-8AD4-33E4D12E4A62}" type="parTrans" cxnId="{6B8C5316-2DB4-4573-BEF1-15FEA19A26D8}">
      <dgm:prSet/>
      <dgm:spPr/>
      <dgm:t>
        <a:bodyPr/>
        <a:lstStyle/>
        <a:p>
          <a:endParaRPr lang="fr-BE"/>
        </a:p>
      </dgm:t>
    </dgm:pt>
    <dgm:pt modelId="{41FE63E8-D528-4A55-9C18-8F670E189E94}" type="sibTrans" cxnId="{6B8C5316-2DB4-4573-BEF1-15FEA19A26D8}">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6B8C5316-2DB4-4573-BEF1-15FEA19A26D8}" srcId="{08882D52-BC84-438C-B636-546BCA7C5108}" destId="{7806EF84-F813-492A-ABC8-A8EABE35CDFA}" srcOrd="2" destOrd="0" parTransId="{B329933D-48EC-48BC-8AD4-33E4D12E4A62}" sibTransId="{41FE63E8-D528-4A55-9C18-8F670E189E94}"/>
    <dgm:cxn modelId="{7B35D721-7B19-4987-BE11-2B4D05D9EA26}" type="presOf" srcId="{08882D52-BC84-438C-B636-546BCA7C5108}" destId="{2A718D48-49F1-43AB-B6FF-3F456143A217}" srcOrd="0" destOrd="0" presId="urn:microsoft.com/office/officeart/2005/8/layout/list1"/>
    <dgm:cxn modelId="{58CA2628-D173-464D-B762-8A745FE6CF97}" type="presOf" srcId="{8961B67D-1422-484C-A4E5-0DC211F3D405}" destId="{5EB2F8B5-CA3F-4EBA-B566-21BA56026645}" srcOrd="0" destOrd="1" presId="urn:microsoft.com/office/officeart/2005/8/layout/list1"/>
    <dgm:cxn modelId="{0FD1953C-FC46-430A-A6F5-B3FF0C2CA6C8}" srcId="{08882D52-BC84-438C-B636-546BCA7C5108}" destId="{542310AE-014E-4ED2-BBE1-AFCFC822535E}" srcOrd="3" destOrd="0" parTransId="{10C52D92-4558-4FA3-9947-D4D13CBFD762}" sibTransId="{7F70F146-1597-4AA3-92A9-001503162BED}"/>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4"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5"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EE9B9B7B-6C28-4339-B337-2B0D0F9D3949}" srcId="{5B5C6C3C-FEAD-45A5-8FB5-B4D5D6773E88}" destId="{8961B67D-1422-484C-A4E5-0DC211F3D405}" srcOrd="0" destOrd="0" parTransId="{64996E0A-96F7-473A-8D12-F5E1C6349BBC}" sibTransId="{A395BF82-183C-4A2B-ACB6-C86CF6FEC923}"/>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47F8948E-1277-46A8-A715-C45A181FC379}" type="presOf" srcId="{1332D014-6546-4DA7-8979-23559F610C96}" destId="{5EB2F8B5-CA3F-4EBA-B566-21BA56026645}" srcOrd="0" destOrd="2" presId="urn:microsoft.com/office/officeart/2005/8/layout/list1"/>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EE971EBC-B1B0-4C5F-8C75-EDF6669D57EC}" srcId="{08882D52-BC84-438C-B636-546BCA7C5108}" destId="{1332D014-6546-4DA7-8979-23559F610C96}" srcOrd="1" destOrd="0" parTransId="{053AF072-E9BC-49EC-BD13-47583B947458}" sibTransId="{430E928F-9D5E-48F7-97E6-CD265964B013}"/>
    <dgm:cxn modelId="{D68599C1-4A2A-4AF8-AFCB-73D052FABD5E}" type="presOf" srcId="{01216C2D-E798-41CE-A414-4F379B02F662}" destId="{F52CB099-74EB-4255-8B6D-8B4A4049E4A7}" srcOrd="0" destOrd="0" presId="urn:microsoft.com/office/officeart/2005/8/layout/list1"/>
    <dgm:cxn modelId="{EC1C41C3-E632-4C8F-B0CE-FF9B4086C796}" type="presOf" srcId="{542310AE-014E-4ED2-BBE1-AFCFC822535E}" destId="{5EB2F8B5-CA3F-4EBA-B566-21BA56026645}" srcOrd="0" destOrd="4" presId="urn:microsoft.com/office/officeart/2005/8/layout/list1"/>
    <dgm:cxn modelId="{F36B11CA-D04B-4BF7-934E-AD7B1058428C}" type="presOf" srcId="{7806EF84-F813-492A-ABC8-A8EABE35CDFA}" destId="{5EB2F8B5-CA3F-4EBA-B566-21BA56026645}" srcOrd="0" destOrd="3"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(24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 </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Offre de formation stable</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14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02D4EE14-788D-4F64-A4EE-29D3BF5CBB01}">
      <dgm:prSet custT="1"/>
      <dgm:spPr/>
      <dgm:t>
        <a:bodyPr/>
        <a:lstStyle/>
        <a:p>
          <a:pPr>
            <a:buFont typeface="Arial" panose="020B0604020202020204" pitchFamily="34" charset="0"/>
            <a:buChar char="•"/>
          </a:pPr>
          <a:r>
            <a:rPr lang="fr-BE" sz="1200" b="0">
              <a:latin typeface="Tenorite" panose="00000500000000000000" pitchFamily="2" charset="0"/>
            </a:rPr>
            <a:t>Profil SFMQ produit en 2023</a:t>
          </a:r>
        </a:p>
      </dgm:t>
    </dgm:pt>
    <dgm:pt modelId="{7B8886A1-7E42-4950-995A-06ABA4F4A455}" type="parTrans" cxnId="{CC84BBEC-9DE4-48C9-9AAF-008DD4AA3CD2}">
      <dgm:prSet/>
      <dgm:spPr/>
    </dgm:pt>
    <dgm:pt modelId="{4B574A17-01CB-4F53-9366-198A1747C644}" type="sibTrans" cxnId="{CC84BBEC-9DE4-48C9-9AAF-008DD4AA3CD2}">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CC84BBEC-9DE4-48C9-9AAF-008DD4AA3CD2}" srcId="{08882D52-BC84-438C-B636-546BCA7C5108}" destId="{02D4EE14-788D-4F64-A4EE-29D3BF5CBB01}" srcOrd="1" destOrd="0" parTransId="{7B8886A1-7E42-4950-995A-06ABA4F4A455}" sibTransId="{4B574A17-01CB-4F53-9366-198A1747C644}"/>
    <dgm:cxn modelId="{69F34CEE-1D8B-40F0-A4B0-42E37CF0D25F}" type="presOf" srcId="{02D4EE14-788D-4F64-A4EE-29D3BF5CBB01}" destId="{5EB2F8B5-CA3F-4EBA-B566-21BA56026645}" srcOrd="0" destOrd="1" presId="urn:microsoft.com/office/officeart/2005/8/layout/list1"/>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(124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 </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0">
              <a:latin typeface="Tenorite" panose="00000500000000000000" pitchFamily="2" charset="0"/>
            </a:rPr>
            <a:t>Formation uniquement dans la formation initiale</a:t>
          </a: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80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EE52CC5D-B287-4D49-A63B-7FE620FE5E5C}">
      <dgm:prSet custT="1"/>
      <dgm:spPr/>
      <dgm:t>
        <a:bodyPr/>
        <a:lstStyle/>
        <a:p>
          <a:pPr>
            <a:buFont typeface="Arial" panose="020B0604020202020204" pitchFamily="34" charset="0"/>
            <a:buChar char="•"/>
          </a:pPr>
          <a:r>
            <a:rPr lang="fr-BE" sz="1200" b="0">
              <a:latin typeface="Tenorite" panose="00000500000000000000" pitchFamily="2" charset="0"/>
            </a:rPr>
            <a:t>3 occurrences de l’enseignement en difficulté de recrutement</a:t>
          </a:r>
        </a:p>
      </dgm:t>
    </dgm:pt>
    <dgm:pt modelId="{5132ABED-475D-459B-91CE-A6656F0C74F6}" type="parTrans" cxnId="{1B29E7B5-DBE1-4C57-9286-26F7C87859A5}">
      <dgm:prSet/>
      <dgm:spPr/>
      <dgm:t>
        <a:bodyPr/>
        <a:lstStyle/>
        <a:p>
          <a:endParaRPr lang="fr-BE"/>
        </a:p>
      </dgm:t>
    </dgm:pt>
    <dgm:pt modelId="{B8EC9F33-0763-4E5F-AA76-0E3D193F20EF}" type="sibTrans" cxnId="{1B29E7B5-DBE1-4C57-9286-26F7C87859A5}">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1B29E7B5-DBE1-4C57-9286-26F7C87859A5}" srcId="{08882D52-BC84-438C-B636-546BCA7C5108}" destId="{EE52CC5D-B287-4D49-A63B-7FE620FE5E5C}" srcOrd="1" destOrd="0" parTransId="{5132ABED-475D-459B-91CE-A6656F0C74F6}" sibTransId="{B8EC9F33-0763-4E5F-AA76-0E3D193F20EF}"/>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714DCEF6-5EE9-4698-BD89-C5C395433321}" type="presOf" srcId="{EE52CC5D-B287-4D49-A63B-7FE620FE5E5C}" destId="{5EB2F8B5-CA3F-4EBA-B566-21BA56026645}" srcOrd="0" destOrd="1"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(92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 </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de formation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47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CD8F874B-F1C6-42AF-AC28-722D45292EA5}">
      <dgm:prSet custT="1"/>
      <dgm:spPr/>
      <dgm:t>
        <a:bodyPr/>
        <a:lstStyle/>
        <a:p>
          <a:pPr>
            <a:buFont typeface="Arial" panose="020B0604020202020204" pitchFamily="34" charset="0"/>
            <a:buChar char="•"/>
          </a:pPr>
          <a:r>
            <a:rPr lang="fr-BE" sz="1200" b="0">
              <a:latin typeface="Tenorite" panose="00000500000000000000" pitchFamily="2" charset="0"/>
            </a:rPr>
            <a:t>Profil SFMQ produit en 2023</a:t>
          </a:r>
        </a:p>
      </dgm:t>
    </dgm:pt>
    <dgm:pt modelId="{563ED148-0FA3-4527-948C-D43487CE3E04}" type="parTrans" cxnId="{8467ABCF-C43B-4C2B-86F9-B36A5F0E5980}">
      <dgm:prSet/>
      <dgm:spPr/>
    </dgm:pt>
    <dgm:pt modelId="{9272C553-7444-4BAA-8F18-C21FD28F38CE}" type="sibTrans" cxnId="{8467ABCF-C43B-4C2B-86F9-B36A5F0E5980}">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C9C74B8D-C0B6-4AF6-BB22-97F58C96A0FB}" type="presOf" srcId="{CD8F874B-F1C6-42AF-AC28-722D45292EA5}" destId="{5EB2F8B5-CA3F-4EBA-B566-21BA56026645}" srcOrd="0" destOrd="1" presId="urn:microsoft.com/office/officeart/2005/8/layout/list1"/>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8467ABCF-C43B-4C2B-86F9-B36A5F0E5980}" srcId="{08882D52-BC84-438C-B636-546BCA7C5108}" destId="{CD8F874B-F1C6-42AF-AC28-722D45292EA5}" srcOrd="1" destOrd="0" parTransId="{563ED148-0FA3-4527-948C-D43487CE3E04}" sibTransId="{9272C553-7444-4BAA-8F18-C21FD28F38CE}"/>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(303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 </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Offre stable</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426 opportunités d’emploi pour le métier</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4FBB0414-2182-4A2A-9D10-1F56A0333713}">
      <dgm:prSet custT="1"/>
      <dgm:spPr/>
      <dgm:t>
        <a:bodyPr/>
        <a:lstStyle/>
        <a:p>
          <a:r>
            <a:rPr lang="fr-BE" sz="1200" b="0">
              <a:latin typeface="Tenorite" panose="00000500000000000000" pitchFamily="2" charset="0"/>
            </a:rPr>
            <a:t>Métier porteur sur le marché de l’emploi wallon 2022</a:t>
          </a:r>
        </a:p>
      </dgm:t>
    </dgm:pt>
    <dgm:pt modelId="{328EC392-3B87-42BC-B9A3-C9744D231BF8}" type="parTrans" cxnId="{C6D29959-22DA-4434-8002-C05CABC29D72}">
      <dgm:prSet/>
      <dgm:spPr/>
      <dgm:t>
        <a:bodyPr/>
        <a:lstStyle/>
        <a:p>
          <a:endParaRPr lang="fr-BE"/>
        </a:p>
      </dgm:t>
    </dgm:pt>
    <dgm:pt modelId="{BE8B6369-D167-4560-86ED-E600B354BB17}" type="sibTrans" cxnId="{C6D29959-22DA-4434-8002-C05CABC29D72}">
      <dgm:prSet/>
      <dgm:spPr/>
      <dgm:t>
        <a:bodyPr/>
        <a:lstStyle/>
        <a:p>
          <a:endParaRPr lang="fr-BE"/>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CC3D89AA-D6A8-44D0-B737-1DEE4D64400C}">
      <dgm:prSet custT="1"/>
      <dgm:spPr/>
      <dgm:t>
        <a:bodyPr/>
        <a:lstStyle/>
        <a:p>
          <a:pPr>
            <a:buFont typeface="Arial" panose="020B0604020202020204" pitchFamily="34" charset="0"/>
            <a:buChar char="•"/>
          </a:pPr>
          <a:r>
            <a:rPr lang="fr-BE" sz="1200" b="0">
              <a:latin typeface="Tenorite" panose="00000500000000000000" pitchFamily="2" charset="0"/>
            </a:rPr>
            <a:t>4 occurrences de l’enseignement en difficulté de recrutement</a:t>
          </a:r>
        </a:p>
      </dgm:t>
    </dgm:pt>
    <dgm:pt modelId="{916782CF-48FD-4E34-A5B0-9FDA41F9A7CE}" type="parTrans" cxnId="{730D5B87-482A-42A6-A30E-DB92FD94838B}">
      <dgm:prSet/>
      <dgm:spPr/>
      <dgm:t>
        <a:bodyPr/>
        <a:lstStyle/>
        <a:p>
          <a:endParaRPr lang="fr-BE"/>
        </a:p>
      </dgm:t>
    </dgm:pt>
    <dgm:pt modelId="{CE05D233-5CBF-4FB5-B329-C54181DEFBEB}" type="sibTrans" cxnId="{730D5B87-482A-42A6-A30E-DB92FD94838B}">
      <dgm:prSet/>
      <dgm:spPr/>
      <dgm:t>
        <a:bodyPr/>
        <a:lstStyle/>
        <a:p>
          <a:endParaRPr lang="fr-BE"/>
        </a:p>
      </dgm:t>
    </dgm:pt>
    <dgm:pt modelId="{0A828E08-3AEC-49A6-9B02-287FFB272497}">
      <dgm:prSet custT="1"/>
      <dgm:spPr/>
      <dgm:t>
        <a:bodyPr/>
        <a:lstStyle/>
        <a:p>
          <a:pPr>
            <a:buFont typeface="Arial" panose="020B0604020202020204" pitchFamily="34" charset="0"/>
            <a:buChar char="•"/>
          </a:pPr>
          <a:r>
            <a:rPr lang="fr-BE" sz="1200" b="0">
              <a:latin typeface="Tenorite" panose="00000500000000000000" pitchFamily="2" charset="0"/>
            </a:rPr>
            <a:t>Mouvement au niveau des filières du Forem</a:t>
          </a:r>
        </a:p>
      </dgm:t>
    </dgm:pt>
    <dgm:pt modelId="{7ED8F442-F4D5-42E0-82FD-C639E157180D}" type="parTrans" cxnId="{A24865AB-017A-4444-9E98-928D055D7A7A}">
      <dgm:prSet/>
      <dgm:spPr/>
      <dgm:t>
        <a:bodyPr/>
        <a:lstStyle/>
        <a:p>
          <a:endParaRPr lang="fr-BE"/>
        </a:p>
      </dgm:t>
    </dgm:pt>
    <dgm:pt modelId="{0D6EB468-BA4B-4BB0-938A-705531C3BEED}" type="sibTrans" cxnId="{A24865AB-017A-4444-9E98-928D055D7A7A}">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C6940E3B-DD0C-40B6-9A8F-F26246FE415A}" type="presOf" srcId="{0A828E08-3AEC-49A6-9B02-287FFB272497}"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3"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08FB076C-C744-442B-82B9-EB908113463F}" type="presOf" srcId="{4FBB0414-2182-4A2A-9D10-1F56A0333713}"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3" presId="urn:microsoft.com/office/officeart/2005/8/layout/list1"/>
    <dgm:cxn modelId="{C6D29959-22DA-4434-8002-C05CABC29D72}" srcId="{D7266EC2-0E33-4102-A70F-486E7183924E}" destId="{4FBB0414-2182-4A2A-9D10-1F56A0333713}" srcOrd="1" destOrd="0" parTransId="{328EC392-3B87-42BC-B9A3-C9744D231BF8}" sibTransId="{BE8B6369-D167-4560-86ED-E600B354BB17}"/>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730D5B87-482A-42A6-A30E-DB92FD94838B}" srcId="{08882D52-BC84-438C-B636-546BCA7C5108}" destId="{CC3D89AA-D6A8-44D0-B737-1DEE4D64400C}" srcOrd="2" destOrd="0" parTransId="{916782CF-48FD-4E34-A5B0-9FDA41F9A7CE}" sibTransId="{CE05D233-5CBF-4FB5-B329-C54181DEFBEB}"/>
    <dgm:cxn modelId="{9E993F8D-B312-4648-855E-6B002B5E8C60}" srcId="{F480C943-7581-406E-977A-ACA1873C38A1}" destId="{D7266EC2-0E33-4102-A70F-486E7183924E}" srcOrd="1" destOrd="0" parTransId="{F229605C-70E4-4292-A4AE-8CDD4C25645E}" sibTransId="{7541F751-226D-417D-B690-FD578D2B4F9B}"/>
    <dgm:cxn modelId="{295E3A99-8B2F-47E0-AE64-81085AEF2791}" type="presOf" srcId="{CC3D89AA-D6A8-44D0-B737-1DEE4D64400C}" destId="{5EB2F8B5-CA3F-4EBA-B566-21BA56026645}" srcOrd="0" destOrd="2" presId="urn:microsoft.com/office/officeart/2005/8/layout/list1"/>
    <dgm:cxn modelId="{39B602A5-98FE-44C9-AD5A-6C9189F45F14}" srcId="{F480C943-7581-406E-977A-ACA1873C38A1}" destId="{08882D52-BC84-438C-B636-546BCA7C5108}" srcOrd="2" destOrd="0" parTransId="{59194D0D-F268-4ECA-9A30-BBDFED782D71}" sibTransId="{A9800E3C-51DB-4835-A01D-8E560DBDA13A}"/>
    <dgm:cxn modelId="{A24865AB-017A-4444-9E98-928D055D7A7A}" srcId="{08882D52-BC84-438C-B636-546BCA7C5108}" destId="{0A828E08-3AEC-49A6-9B02-287FFB272497}" srcOrd="1" destOrd="0" parTransId="{7ED8F442-F4D5-42E0-82FD-C639E157180D}" sibTransId="{0D6EB468-BA4B-4BB0-938A-705531C3BEED}"/>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(0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Fonction Critique  2023 en Wallonie </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d’offre de formation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5 opportunités d’emploi pour le métier en HC (105 en Wallonie)</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E28DDEF4-4ED9-46A0-BF16-1DAA10B3A805}">
      <dgm:prSet custT="1"/>
      <dgm:spPr/>
      <dgm:t>
        <a:bodyPr/>
        <a:lstStyle/>
        <a:p>
          <a:pPr>
            <a:buFont typeface="Arial" panose="020B0604020202020204" pitchFamily="34" charset="0"/>
            <a:buChar char="•"/>
          </a:pPr>
          <a:r>
            <a:rPr lang="fr-BE" sz="1200" b="0">
              <a:latin typeface="Tenorite" panose="00000500000000000000" pitchFamily="2" charset="0"/>
            </a:rPr>
            <a:t>Pas de profil SFMQ en cours</a:t>
          </a:r>
        </a:p>
      </dgm:t>
    </dgm:pt>
    <dgm:pt modelId="{C2410805-5217-47EB-84E9-B5B806C317CC}" type="parTrans" cxnId="{30F96789-66A3-4B9D-9265-4A3E339B83C8}">
      <dgm:prSet/>
      <dgm:spPr/>
    </dgm:pt>
    <dgm:pt modelId="{3E6549B3-8084-456A-993A-980E304DF492}" type="sibTrans" cxnId="{30F96789-66A3-4B9D-9265-4A3E339B83C8}">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93ADC909-C08A-473B-A41E-3EAD816511D8}" type="presOf" srcId="{E28DDEF4-4ED9-46A0-BF16-1DAA10B3A805}" destId="{5EB2F8B5-CA3F-4EBA-B566-21BA56026645}" srcOrd="0" destOrd="1"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30F96789-66A3-4B9D-9265-4A3E339B83C8}" srcId="{08882D52-BC84-438C-B636-546BCA7C5108}" destId="{E28DDEF4-4ED9-46A0-BF16-1DAA10B3A805}" srcOrd="1" destOrd="0" parTransId="{C2410805-5217-47EB-84E9-B5B806C317CC}" sibTransId="{3E6549B3-8084-456A-993A-980E304DF492}"/>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Stabilité des opportunités d’emploi gérées par Le Forem (232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Peu d’offre au niveau de l’enseignement</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238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E7F098FD-0CC9-4D02-9979-E8D1122F2882}">
      <dgm:prSet custT="1"/>
      <dgm:spPr/>
      <dgm:t>
        <a:bodyPr/>
        <a:lstStyle/>
        <a:p>
          <a:r>
            <a:rPr lang="fr-BE" sz="1200" b="0">
              <a:latin typeface="Tenorite" panose="00000500000000000000" pitchFamily="2" charset="0"/>
            </a:rPr>
            <a:t> Métier porteur sur le marché de l’emploi wallon 2022</a:t>
          </a:r>
        </a:p>
      </dgm:t>
    </dgm:pt>
    <dgm:pt modelId="{2AED5BA6-11E4-4D66-8CA2-ED5519FC7AAD}" type="parTrans" cxnId="{5DF015C9-5719-4389-B518-CF0350ABC79E}">
      <dgm:prSet/>
      <dgm:spPr/>
      <dgm:t>
        <a:bodyPr/>
        <a:lstStyle/>
        <a:p>
          <a:endParaRPr lang="fr-BE"/>
        </a:p>
      </dgm:t>
    </dgm:pt>
    <dgm:pt modelId="{C0B12562-9884-4AE6-A667-0145DBCE02D9}" type="sibTrans" cxnId="{5DF015C9-5719-4389-B518-CF0350ABC79E}">
      <dgm:prSet/>
      <dgm:spPr/>
      <dgm:t>
        <a:bodyPr/>
        <a:lstStyle/>
        <a:p>
          <a:endParaRPr lang="fr-BE"/>
        </a:p>
      </dgm:t>
    </dgm:pt>
    <dgm:pt modelId="{8D2BB3CA-990E-4382-82F3-0F31D270C319}">
      <dgm:prSet custT="1"/>
      <dgm:spPr/>
      <dgm:t>
        <a:bodyPr/>
        <a:lstStyle/>
        <a:p>
          <a:pPr>
            <a:buFont typeface="Arial" panose="020B0604020202020204" pitchFamily="34" charset="0"/>
            <a:buChar char="•"/>
          </a:pPr>
          <a:r>
            <a:rPr lang="fr-BE" sz="1200" b="0">
              <a:latin typeface="Tenorite" panose="00000500000000000000" pitchFamily="2" charset="0"/>
            </a:rPr>
            <a:t>Profil SFMQ produit en 2021 et 2022 (</a:t>
          </a:r>
          <a:r>
            <a:rPr lang="fr-BE" sz="1200" b="0" err="1">
              <a:latin typeface="Tenorite" panose="00000500000000000000" pitchFamily="2" charset="0"/>
            </a:rPr>
            <a:t>électroméca</a:t>
          </a:r>
          <a:r>
            <a:rPr lang="fr-BE" sz="1200" b="0">
              <a:latin typeface="Tenorite" panose="00000500000000000000" pitchFamily="2" charset="0"/>
            </a:rPr>
            <a:t>)</a:t>
          </a:r>
        </a:p>
      </dgm:t>
    </dgm:pt>
    <dgm:pt modelId="{EF70A80F-3005-49CD-919C-206C34694829}" type="parTrans" cxnId="{0ADD026F-FC5C-4797-9E53-37F6C9FEBA68}">
      <dgm:prSet/>
      <dgm:spPr/>
    </dgm:pt>
    <dgm:pt modelId="{1F127F92-334F-4723-AFC2-777C2B3407D0}" type="sibTrans" cxnId="{0ADD026F-FC5C-4797-9E53-37F6C9FEBA68}">
      <dgm:prSet/>
      <dgm:spPr/>
    </dgm:pt>
    <dgm:pt modelId="{302CBEE9-82B6-4E6F-A1BB-80ED7B579C0B}">
      <dgm:prSet custT="1"/>
      <dgm:spPr/>
      <dgm:t>
        <a:bodyPr/>
        <a:lstStyle/>
        <a:p>
          <a:pPr>
            <a:buFont typeface="Arial" panose="020B0604020202020204" pitchFamily="34" charset="0"/>
            <a:buChar char="•"/>
          </a:pPr>
          <a:r>
            <a:rPr lang="fr-BE" sz="1200" b="0">
              <a:latin typeface="Tenorite" panose="00000500000000000000" pitchFamily="2" charset="0"/>
            </a:rPr>
            <a:t>Affaiblissement de l’offre pour adultes : perte de 2 filières</a:t>
          </a:r>
        </a:p>
      </dgm:t>
    </dgm:pt>
    <dgm:pt modelId="{349833DC-2AE0-44EC-AE28-AC9A9BBDBEF2}" type="parTrans" cxnId="{B3423D8D-C951-45A1-91D6-E5C34777544C}">
      <dgm:prSet/>
      <dgm:spPr/>
    </dgm:pt>
    <dgm:pt modelId="{4EB90A11-21DD-41A8-A766-C715AD4917C6}" type="sibTrans" cxnId="{B3423D8D-C951-45A1-91D6-E5C34777544C}">
      <dgm:prSet/>
      <dgm:spPr/>
    </dgm:pt>
    <dgm:pt modelId="{42A0486A-53DD-4A7F-8091-78F6E10AE58B}">
      <dgm:prSet custT="1"/>
      <dgm:spPr/>
      <dgm:t>
        <a:bodyPr/>
        <a:lstStyle/>
        <a:p>
          <a:pPr>
            <a:buFont typeface="Arial" panose="020B0604020202020204" pitchFamily="34" charset="0"/>
            <a:buChar char="•"/>
          </a:pPr>
          <a:r>
            <a:rPr lang="fr-BE" sz="1200" b="0">
              <a:latin typeface="Tenorite" panose="00000500000000000000" pitchFamily="2" charset="0"/>
            </a:rPr>
            <a:t>7</a:t>
          </a:r>
          <a:r>
            <a:rPr lang="fr-BE" sz="1200" b="0" baseline="30000">
              <a:latin typeface="Tenorite" panose="00000500000000000000" pitchFamily="2" charset="0"/>
            </a:rPr>
            <a:t>ème</a:t>
          </a:r>
          <a:r>
            <a:rPr lang="fr-BE" sz="1200" b="0">
              <a:latin typeface="Tenorite" panose="00000500000000000000" pitchFamily="2" charset="0"/>
            </a:rPr>
            <a:t> TQ « Electromécanicien » intégrée au répertoire pour la rentrée 2024</a:t>
          </a:r>
        </a:p>
      </dgm:t>
    </dgm:pt>
    <dgm:pt modelId="{8C341616-49CE-4CCA-999A-0DA54EC772E2}" type="parTrans" cxnId="{05C96D91-9F95-43FE-BA88-FFD357D7A815}">
      <dgm:prSet/>
      <dgm:spPr/>
    </dgm:pt>
    <dgm:pt modelId="{B5786C00-EA21-46E6-A981-C8EE0974AC18}" type="sibTrans" cxnId="{05C96D91-9F95-43FE-BA88-FFD357D7A815}">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AA3C6209-6D03-44F0-9EA2-EA346732B42D}" type="presOf" srcId="{8D2BB3CA-990E-4382-82F3-0F31D270C319}" destId="{5EB2F8B5-CA3F-4EBA-B566-21BA56026645}" srcOrd="0" destOrd="3" presId="urn:microsoft.com/office/officeart/2005/8/layout/list1"/>
    <dgm:cxn modelId="{7B35D721-7B19-4987-BE11-2B4D05D9EA26}" type="presOf" srcId="{08882D52-BC84-438C-B636-546BCA7C5108}" destId="{2A718D48-49F1-43AB-B6FF-3F456143A217}" srcOrd="0" destOrd="0"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3"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AA12D64B-F9DB-43ED-8ADA-C593DD5D20D0}" type="presOf" srcId="{E7F098FD-0CC9-4D02-9979-E8D1122F2882}"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0ADD026F-FC5C-4797-9E53-37F6C9FEBA68}" srcId="{08882D52-BC84-438C-B636-546BCA7C5108}" destId="{8D2BB3CA-990E-4382-82F3-0F31D270C319}" srcOrd="2" destOrd="0" parTransId="{EF70A80F-3005-49CD-919C-206C34694829}" sibTransId="{1F127F92-334F-4723-AFC2-777C2B3407D0}"/>
    <dgm:cxn modelId="{C969B676-AFB4-4C43-993A-465F59EA767F}" type="presOf" srcId="{8CABAC73-521E-427B-8E70-1E8F0958B37A}" destId="{5EB2F8B5-CA3F-4EBA-B566-21BA56026645}" srcOrd="0" destOrd="4" presId="urn:microsoft.com/office/officeart/2005/8/layout/list1"/>
    <dgm:cxn modelId="{1F5EDD59-872F-48D1-B818-8AD3E1AC98A7}" type="presOf" srcId="{B0447F7F-13D7-4348-9F21-50E5D435B70B}" destId="{D179D53C-CFEC-4B9A-89A2-56662B485ADA}" srcOrd="0" destOrd="1" presId="urn:microsoft.com/office/officeart/2005/8/layout/list1"/>
    <dgm:cxn modelId="{9C377581-4F8B-4D48-BCB8-93AC8B99C2C7}" type="presOf" srcId="{302CBEE9-82B6-4E6F-A1BB-80ED7B579C0B}" destId="{5EB2F8B5-CA3F-4EBA-B566-21BA56026645}" srcOrd="0" destOrd="2"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B3423D8D-C951-45A1-91D6-E5C34777544C}" srcId="{08882D52-BC84-438C-B636-546BCA7C5108}" destId="{302CBEE9-82B6-4E6F-A1BB-80ED7B579C0B}" srcOrd="1" destOrd="0" parTransId="{349833DC-2AE0-44EC-AE28-AC9A9BBDBEF2}" sibTransId="{4EB90A11-21DD-41A8-A766-C715AD4917C6}"/>
    <dgm:cxn modelId="{9E993F8D-B312-4648-855E-6B002B5E8C60}" srcId="{F480C943-7581-406E-977A-ACA1873C38A1}" destId="{D7266EC2-0E33-4102-A70F-486E7183924E}" srcOrd="1" destOrd="0" parTransId="{F229605C-70E4-4292-A4AE-8CDD4C25645E}" sibTransId="{7541F751-226D-417D-B690-FD578D2B4F9B}"/>
    <dgm:cxn modelId="{05C96D91-9F95-43FE-BA88-FFD357D7A815}" srcId="{5B5C6C3C-FEAD-45A5-8FB5-B4D5D6773E88}" destId="{42A0486A-53DD-4A7F-8091-78F6E10AE58B}" srcOrd="0" destOrd="0" parTransId="{8C341616-49CE-4CCA-999A-0DA54EC772E2}" sibTransId="{B5786C00-EA21-46E6-A981-C8EE0974AC18}"/>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5DF015C9-5719-4389-B518-CF0350ABC79E}" srcId="{D7266EC2-0E33-4102-A70F-486E7183924E}" destId="{E7F098FD-0CC9-4D02-9979-E8D1122F2882}" srcOrd="1" destOrd="0" parTransId="{2AED5BA6-11E4-4D66-8CA2-ED5519FC7AAD}" sibTransId="{C0B12562-9884-4AE6-A667-0145DBCE02D9}"/>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80F2C0FE-F256-4BB2-97D8-3FEED6B85AF6}" type="presOf" srcId="{42A0486A-53DD-4A7F-8091-78F6E10AE58B}" destId="{5EB2F8B5-CA3F-4EBA-B566-21BA56026645}" srcOrd="0" destOrd="1"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( 73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Offre stable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49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7ED4D102-5060-4B16-825D-1FEEE7DC691C}">
      <dgm:prSet custT="1"/>
      <dgm:spPr/>
      <dgm:t>
        <a:bodyPr/>
        <a:lstStyle/>
        <a:p>
          <a:pPr>
            <a:buFont typeface="Arial" panose="020B0604020202020204" pitchFamily="34" charset="0"/>
            <a:buChar char="•"/>
          </a:pPr>
          <a:r>
            <a:rPr lang="fr-BE" sz="1200" b="0">
              <a:latin typeface="Tenorite" panose="00000500000000000000" pitchFamily="2" charset="0"/>
            </a:rPr>
            <a:t>1 occurrence de l’enseignement en difficulté de recrutement</a:t>
          </a:r>
        </a:p>
      </dgm:t>
    </dgm:pt>
    <dgm:pt modelId="{1DE7EF5A-F4BB-416B-B45F-82EA403557D4}" type="parTrans" cxnId="{2246E4A6-0C83-4A6C-B849-E0C343985817}">
      <dgm:prSet/>
      <dgm:spPr/>
    </dgm:pt>
    <dgm:pt modelId="{FB6D70E5-03DB-4533-B410-3C0D0FCD3AB6}" type="sibTrans" cxnId="{2246E4A6-0C83-4A6C-B849-E0C343985817}">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F0230739-5E71-4ABF-A7AE-75DDD5387C81}" type="presOf" srcId="{7ED4D102-5060-4B16-825D-1FEEE7DC691C}"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2246E4A6-0C83-4A6C-B849-E0C343985817}" srcId="{08882D52-BC84-438C-B636-546BCA7C5108}" destId="{7ED4D102-5060-4B16-825D-1FEEE7DC691C}" srcOrd="1" destOrd="0" parTransId="{1DE7EF5A-F4BB-416B-B45F-82EA403557D4}" sibTransId="{FB6D70E5-03DB-4533-B410-3C0D0FCD3AB6}"/>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Stabilité des opportunités d’emploi gérées par Le Forem ( 17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Pas d’offre de formation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13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2C1E482A-26B9-4958-A8C9-6ED7739F8D10}">
      <dgm:prSet custT="1"/>
      <dgm:spPr/>
      <dgm:t>
        <a:bodyPr/>
        <a:lstStyle/>
        <a:p>
          <a:pPr>
            <a:buFont typeface="Arial" panose="020B0604020202020204" pitchFamily="34" charset="0"/>
            <a:buChar char="•"/>
          </a:pPr>
          <a:r>
            <a:rPr lang="fr-BE" sz="1200" b="0">
              <a:latin typeface="Tenorite" panose="00000500000000000000" pitchFamily="2" charset="0"/>
            </a:rPr>
            <a:t>Profil SFMQ produit en 2022</a:t>
          </a:r>
        </a:p>
      </dgm:t>
    </dgm:pt>
    <dgm:pt modelId="{7169808F-F52C-40ED-BDF3-D0511C966388}" type="parTrans" cxnId="{D617A802-6671-46A4-AA13-ADB226265A23}">
      <dgm:prSet/>
      <dgm:spPr/>
    </dgm:pt>
    <dgm:pt modelId="{F72D3E5A-48C6-4BD1-9582-8A10FCBFADFB}" type="sibTrans" cxnId="{D617A802-6671-46A4-AA13-ADB226265A23}">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D617A802-6671-46A4-AA13-ADB226265A23}" srcId="{08882D52-BC84-438C-B636-546BCA7C5108}" destId="{2C1E482A-26B9-4958-A8C9-6ED7739F8D10}" srcOrd="1" destOrd="0" parTransId="{7169808F-F52C-40ED-BDF3-D0511C966388}" sibTransId="{F72D3E5A-48C6-4BD1-9582-8A10FCBFADFB}"/>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A7E1D837-3F47-40E7-A236-9242EE6EC199}" type="presOf" srcId="{2C1E482A-26B9-4958-A8C9-6ED7739F8D10}"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Baisse des opportunités d’emploi gérées par Le Forem ( 524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Offre stable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469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E7F098FD-0CC9-4D02-9979-E8D1122F2882}">
      <dgm:prSet custT="1"/>
      <dgm:spPr/>
      <dgm:t>
        <a:bodyPr/>
        <a:lstStyle/>
        <a:p>
          <a:r>
            <a:rPr lang="fr-BE" sz="1200" b="0">
              <a:latin typeface="Tenorite" panose="00000500000000000000" pitchFamily="2" charset="0"/>
            </a:rPr>
            <a:t> Métier porteur sur le marché de l’emploi wallon 2022</a:t>
          </a:r>
        </a:p>
      </dgm:t>
    </dgm:pt>
    <dgm:pt modelId="{2AED5BA6-11E4-4D66-8CA2-ED5519FC7AAD}" type="parTrans" cxnId="{5DF015C9-5719-4389-B518-CF0350ABC79E}">
      <dgm:prSet/>
      <dgm:spPr/>
      <dgm:t>
        <a:bodyPr/>
        <a:lstStyle/>
        <a:p>
          <a:endParaRPr lang="fr-BE"/>
        </a:p>
      </dgm:t>
    </dgm:pt>
    <dgm:pt modelId="{C0B12562-9884-4AE6-A667-0145DBCE02D9}" type="sibTrans" cxnId="{5DF015C9-5719-4389-B518-CF0350ABC79E}">
      <dgm:prSet/>
      <dgm:spPr/>
      <dgm:t>
        <a:bodyPr/>
        <a:lstStyle/>
        <a:p>
          <a:endParaRPr lang="fr-BE"/>
        </a:p>
      </dgm:t>
    </dgm:pt>
    <dgm:pt modelId="{7ED4D102-5060-4B16-825D-1FEEE7DC691C}">
      <dgm:prSet custT="1"/>
      <dgm:spPr/>
      <dgm:t>
        <a:bodyPr/>
        <a:lstStyle/>
        <a:p>
          <a:pPr>
            <a:buFont typeface="Arial" panose="020B0604020202020204" pitchFamily="34" charset="0"/>
            <a:buChar char="•"/>
          </a:pPr>
          <a:r>
            <a:rPr lang="fr-BE" sz="1200" b="0">
              <a:latin typeface="Tenorite" panose="00000500000000000000" pitchFamily="2" charset="0"/>
            </a:rPr>
            <a:t>5 occurrences de l’enseignement en difficulté de recrutement</a:t>
          </a:r>
        </a:p>
      </dgm:t>
    </dgm:pt>
    <dgm:pt modelId="{1DE7EF5A-F4BB-416B-B45F-82EA403557D4}" type="parTrans" cxnId="{2246E4A6-0C83-4A6C-B849-E0C343985817}">
      <dgm:prSet/>
      <dgm:spPr/>
    </dgm:pt>
    <dgm:pt modelId="{FB6D70E5-03DB-4533-B410-3C0D0FCD3AB6}" type="sibTrans" cxnId="{2246E4A6-0C83-4A6C-B849-E0C343985817}">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F0230739-5E71-4ABF-A7AE-75DDD5387C81}" type="presOf" srcId="{7ED4D102-5060-4B16-825D-1FEEE7DC691C}" destId="{5EB2F8B5-CA3F-4EBA-B566-21BA56026645}" srcOrd="0" destOrd="1"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AA12D64B-F9DB-43ED-8ADA-C593DD5D20D0}" type="presOf" srcId="{E7F098FD-0CC9-4D02-9979-E8D1122F2882}"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2"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2246E4A6-0C83-4A6C-B849-E0C343985817}" srcId="{08882D52-BC84-438C-B636-546BCA7C5108}" destId="{7ED4D102-5060-4B16-825D-1FEEE7DC691C}" srcOrd="1" destOrd="0" parTransId="{1DE7EF5A-F4BB-416B-B45F-82EA403557D4}" sibTransId="{FB6D70E5-03DB-4533-B410-3C0D0FCD3AB6}"/>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5DF015C9-5719-4389-B518-CF0350ABC79E}" srcId="{D7266EC2-0E33-4102-A70F-486E7183924E}" destId="{E7F098FD-0CC9-4D02-9979-E8D1122F2882}" srcOrd="1" destOrd="0" parTransId="{2AED5BA6-11E4-4D66-8CA2-ED5519FC7AAD}" sibTransId="{C0B12562-9884-4AE6-A667-0145DBCE02D9}"/>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(1209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Métier en pénurie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Offre stable sur le bassin</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1355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E7F098FD-0CC9-4D02-9979-E8D1122F2882}">
      <dgm:prSet custT="1"/>
      <dgm:spPr/>
      <dgm:t>
        <a:bodyPr/>
        <a:lstStyle/>
        <a:p>
          <a:r>
            <a:rPr lang="fr-BE" sz="1200" b="0">
              <a:latin typeface="Tenorite" panose="00000500000000000000" pitchFamily="2" charset="0"/>
            </a:rPr>
            <a:t>Métier porteur sur le marché de l’emploi wallon 2022</a:t>
          </a:r>
        </a:p>
      </dgm:t>
    </dgm:pt>
    <dgm:pt modelId="{2AED5BA6-11E4-4D66-8CA2-ED5519FC7AAD}" type="parTrans" cxnId="{5DF015C9-5719-4389-B518-CF0350ABC79E}">
      <dgm:prSet/>
      <dgm:spPr/>
      <dgm:t>
        <a:bodyPr/>
        <a:lstStyle/>
        <a:p>
          <a:endParaRPr lang="fr-BE"/>
        </a:p>
      </dgm:t>
    </dgm:pt>
    <dgm:pt modelId="{C0B12562-9884-4AE6-A667-0145DBCE02D9}" type="sibTrans" cxnId="{5DF015C9-5719-4389-B518-CF0350ABC79E}">
      <dgm:prSet/>
      <dgm:spPr/>
      <dgm:t>
        <a:bodyPr/>
        <a:lstStyle/>
        <a:p>
          <a:endParaRPr lang="fr-BE"/>
        </a:p>
      </dgm:t>
    </dgm:pt>
    <dgm:pt modelId="{7ED4D102-5060-4B16-825D-1FEEE7DC691C}">
      <dgm:prSet custT="1"/>
      <dgm:spPr/>
      <dgm:t>
        <a:bodyPr/>
        <a:lstStyle/>
        <a:p>
          <a:pPr>
            <a:buFont typeface="Arial" panose="020B0604020202020204" pitchFamily="34" charset="0"/>
            <a:buChar char="•"/>
          </a:pPr>
          <a:r>
            <a:rPr lang="fr-BE" sz="1200" b="0">
              <a:latin typeface="Tenorite" panose="00000500000000000000" pitchFamily="2" charset="0"/>
            </a:rPr>
            <a:t>8 filières de l’enseignement en difficulté de recrutement</a:t>
          </a:r>
        </a:p>
      </dgm:t>
    </dgm:pt>
    <dgm:pt modelId="{1DE7EF5A-F4BB-416B-B45F-82EA403557D4}" type="parTrans" cxnId="{2246E4A6-0C83-4A6C-B849-E0C343985817}">
      <dgm:prSet/>
      <dgm:spPr/>
      <dgm:t>
        <a:bodyPr/>
        <a:lstStyle/>
        <a:p>
          <a:endParaRPr lang="fr-BE"/>
        </a:p>
      </dgm:t>
    </dgm:pt>
    <dgm:pt modelId="{FB6D70E5-03DB-4533-B410-3C0D0FCD3AB6}" type="sibTrans" cxnId="{2246E4A6-0C83-4A6C-B849-E0C343985817}">
      <dgm:prSet/>
      <dgm:spPr/>
      <dgm:t>
        <a:bodyPr/>
        <a:lstStyle/>
        <a:p>
          <a:endParaRPr lang="fr-BE"/>
        </a:p>
      </dgm:t>
    </dgm:pt>
    <dgm:pt modelId="{5F5B26D2-ABB4-4980-B986-B7E61DD0CB8E}">
      <dgm:prSet custT="1"/>
      <dgm:spPr/>
      <dgm:t>
        <a:bodyPr/>
        <a:lstStyle/>
        <a:p>
          <a:pPr>
            <a:buFont typeface="Arial" panose="020B0604020202020204" pitchFamily="34" charset="0"/>
            <a:buChar char="•"/>
          </a:pPr>
          <a:r>
            <a:rPr lang="fr-BE" sz="1200" b="0">
              <a:latin typeface="Tenorite" panose="00000500000000000000" pitchFamily="2" charset="0"/>
            </a:rPr>
            <a:t>1 nouvelle 7ème dans l’enseignement</a:t>
          </a:r>
        </a:p>
      </dgm:t>
    </dgm:pt>
    <dgm:pt modelId="{D6AFE17D-E877-4763-9DDF-7A85D3EFBE61}" type="parTrans" cxnId="{F0C109AF-953D-4F2E-84F4-269B3FF085DD}">
      <dgm:prSet/>
      <dgm:spPr/>
      <dgm:t>
        <a:bodyPr/>
        <a:lstStyle/>
        <a:p>
          <a:endParaRPr lang="fr-BE"/>
        </a:p>
      </dgm:t>
    </dgm:pt>
    <dgm:pt modelId="{F7E344FD-55CC-48B5-8684-A0D00B562704}" type="sibTrans" cxnId="{F0C109AF-953D-4F2E-84F4-269B3FF085DD}">
      <dgm:prSet/>
      <dgm:spPr/>
      <dgm:t>
        <a:bodyPr/>
        <a:lstStyle/>
        <a:p>
          <a:endParaRPr lang="fr-BE"/>
        </a:p>
      </dgm:t>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64DC6505-0477-452F-80FB-196AAC8E38BF}" type="presOf" srcId="{71A938B8-01F9-4FCE-9754-8EFB318B7866}" destId="{5BBD3919-B024-4F7B-9EE2-573171197B7C}" srcOrd="1" destOrd="0" presId="urn:microsoft.com/office/officeart/2005/8/layout/list1"/>
    <dgm:cxn modelId="{7B35D721-7B19-4987-BE11-2B4D05D9EA26}" type="presOf" srcId="{08882D52-BC84-438C-B636-546BCA7C5108}" destId="{2A718D48-49F1-43AB-B6FF-3F456143A217}" srcOrd="0" destOrd="0" presId="urn:microsoft.com/office/officeart/2005/8/layout/list1"/>
    <dgm:cxn modelId="{7DAA612F-40ED-4F6F-B9C9-6116E35469A2}" type="presOf" srcId="{5F5B26D2-ABB4-4980-B986-B7E61DD0CB8E}" destId="{5EB2F8B5-CA3F-4EBA-B566-21BA56026645}" srcOrd="0" destOrd="1" presId="urn:microsoft.com/office/officeart/2005/8/layout/list1"/>
    <dgm:cxn modelId="{F0230739-5E71-4ABF-A7AE-75DDD5387C81}" type="presOf" srcId="{7ED4D102-5060-4B16-825D-1FEEE7DC691C}" destId="{5EB2F8B5-CA3F-4EBA-B566-21BA56026645}" srcOrd="0" destOrd="2" presId="urn:microsoft.com/office/officeart/2005/8/layout/list1"/>
    <dgm:cxn modelId="{7CCEFE5B-0495-4EA3-A61E-CECDA2CED75D}" type="presOf" srcId="{71A938B8-01F9-4FCE-9754-8EFB318B7866}" destId="{F6D96878-840C-412D-9C4F-64CE96286ED8}" srcOrd="0" destOrd="0" presId="urn:microsoft.com/office/officeart/2005/8/layout/list1"/>
    <dgm:cxn modelId="{760CB35E-EBD0-453E-A28A-136449B2E6CB}" srcId="{08882D52-BC84-438C-B636-546BCA7C5108}" destId="{8CABAC73-521E-427B-8E70-1E8F0958B37A}" srcOrd="3"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1F090646-C679-441B-ACBE-4CA14A942CB0}" type="presOf" srcId="{D7266EC2-0E33-4102-A70F-486E7183924E}" destId="{28EA0969-EACA-4ADB-9D89-FDA808C66823}" srcOrd="1" destOrd="0" presId="urn:microsoft.com/office/officeart/2005/8/layout/list1"/>
    <dgm:cxn modelId="{C6550A4A-F760-4EC7-A4FA-A1FABFA130B9}" type="presOf" srcId="{5B5C6C3C-FEAD-45A5-8FB5-B4D5D6773E88}" destId="{5EB2F8B5-CA3F-4EBA-B566-21BA56026645}" srcOrd="0" destOrd="0" presId="urn:microsoft.com/office/officeart/2005/8/layout/list1"/>
    <dgm:cxn modelId="{AA12D64B-F9DB-43ED-8ADA-C593DD5D20D0}" type="presOf" srcId="{E7F098FD-0CC9-4D02-9979-E8D1122F2882}" destId="{F52CB099-74EB-4255-8B6D-8B4A4049E4A7}" srcOrd="0" destOrd="1" presId="urn:microsoft.com/office/officeart/2005/8/layout/list1"/>
    <dgm:cxn modelId="{1FDBA74D-960B-48AA-A0AA-4E160CA8E79F}" type="presOf" srcId="{0D0DF278-0785-4D05-AC25-C7C06D865269}" destId="{D179D53C-CFEC-4B9A-89A2-56662B485ADA}" srcOrd="0" destOrd="0" presId="urn:microsoft.com/office/officeart/2005/8/layout/list1"/>
    <dgm:cxn modelId="{C969B676-AFB4-4C43-993A-465F59EA767F}" type="presOf" srcId="{8CABAC73-521E-427B-8E70-1E8F0958B37A}" destId="{5EB2F8B5-CA3F-4EBA-B566-21BA56026645}" srcOrd="0" destOrd="3" presId="urn:microsoft.com/office/officeart/2005/8/layout/list1"/>
    <dgm:cxn modelId="{1F5EDD59-872F-48D1-B818-8AD3E1AC98A7}" type="presOf" srcId="{B0447F7F-13D7-4348-9F21-50E5D435B70B}" destId="{D179D53C-CFEC-4B9A-89A2-56662B485ADA}" srcOrd="0" destOrd="1" presId="urn:microsoft.com/office/officeart/2005/8/layout/list1"/>
    <dgm:cxn modelId="{C5673B82-BFE3-4D62-9617-A3D8C5B6D768}" type="presOf" srcId="{08882D52-BC84-438C-B636-546BCA7C5108}" destId="{7F47EDFF-66C8-4231-B9AA-A969EA7516FD}" srcOrd="1"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9E993F8D-B312-4648-855E-6B002B5E8C60}" srcId="{F480C943-7581-406E-977A-ACA1873C38A1}" destId="{D7266EC2-0E33-4102-A70F-486E7183924E}" srcOrd="1" destOrd="0" parTransId="{F229605C-70E4-4292-A4AE-8CDD4C25645E}" sibTransId="{7541F751-226D-417D-B690-FD578D2B4F9B}"/>
    <dgm:cxn modelId="{39B602A5-98FE-44C9-AD5A-6C9189F45F14}" srcId="{F480C943-7581-406E-977A-ACA1873C38A1}" destId="{08882D52-BC84-438C-B636-546BCA7C5108}" srcOrd="2" destOrd="0" parTransId="{59194D0D-F268-4ECA-9A30-BBDFED782D71}" sibTransId="{A9800E3C-51DB-4835-A01D-8E560DBDA13A}"/>
    <dgm:cxn modelId="{2246E4A6-0C83-4A6C-B849-E0C343985817}" srcId="{08882D52-BC84-438C-B636-546BCA7C5108}" destId="{7ED4D102-5060-4B16-825D-1FEEE7DC691C}" srcOrd="2" destOrd="0" parTransId="{1DE7EF5A-F4BB-416B-B45F-82EA403557D4}" sibTransId="{FB6D70E5-03DB-4533-B410-3C0D0FCD3AB6}"/>
    <dgm:cxn modelId="{F0C109AF-953D-4F2E-84F4-269B3FF085DD}" srcId="{08882D52-BC84-438C-B636-546BCA7C5108}" destId="{5F5B26D2-ABB4-4980-B986-B7E61DD0CB8E}" srcOrd="1" destOrd="0" parTransId="{D6AFE17D-E877-4763-9DDF-7A85D3EFBE61}" sibTransId="{F7E344FD-55CC-48B5-8684-A0D00B562704}"/>
    <dgm:cxn modelId="{A99748B0-21F0-4D2B-B1D9-87A834C9F4A7}" srcId="{08882D52-BC84-438C-B636-546BCA7C5108}" destId="{5B5C6C3C-FEAD-45A5-8FB5-B4D5D6773E88}" srcOrd="0" destOrd="0" parTransId="{1558DB5A-7E0C-48E3-80F3-084ED31D8734}" sibTransId="{BB16BEA0-5D2A-406B-9C70-C9026278EAEC}"/>
    <dgm:cxn modelId="{D68599C1-4A2A-4AF8-AFCB-73D052FABD5E}" type="presOf" srcId="{01216C2D-E798-41CE-A414-4F379B02F662}" destId="{F52CB099-74EB-4255-8B6D-8B4A4049E4A7}" srcOrd="0" destOrd="0" presId="urn:microsoft.com/office/officeart/2005/8/layout/list1"/>
    <dgm:cxn modelId="{5DF015C9-5719-4389-B518-CF0350ABC79E}" srcId="{D7266EC2-0E33-4102-A70F-486E7183924E}" destId="{E7F098FD-0CC9-4D02-9979-E8D1122F2882}" srcOrd="1" destOrd="0" parTransId="{2AED5BA6-11E4-4D66-8CA2-ED5519FC7AAD}" sibTransId="{C0B12562-9884-4AE6-A667-0145DBCE02D9}"/>
    <dgm:cxn modelId="{446635D6-17FD-40F1-BAD1-63DB4EEE1E0B}" srcId="{D7266EC2-0E33-4102-A70F-486E7183924E}" destId="{01216C2D-E798-41CE-A414-4F379B02F662}" srcOrd="0" destOrd="0" parTransId="{652C9E10-2AB4-4152-98CF-665D7E6BF373}" sibTransId="{F45F3FEB-D987-4510-BC6A-B952C7E15058}"/>
    <dgm:cxn modelId="{971B1BE4-DDD3-4137-8B78-211E9B7894D0}" srcId="{71A938B8-01F9-4FCE-9754-8EFB318B7866}" destId="{B0447F7F-13D7-4348-9F21-50E5D435B70B}" srcOrd="1" destOrd="0" parTransId="{888F97E3-4D5E-4052-938C-59A7BD5D1173}" sibTransId="{4B698647-07F8-4EEE-A392-E96AF764FE9C}"/>
    <dgm:cxn modelId="{1AC27FF6-F668-46D5-9577-6B42923FA84C}" type="presOf" srcId="{F480C943-7581-406E-977A-ACA1873C38A1}" destId="{E905C45D-8904-4445-81D9-DC2A79FFF1AF}" srcOrd="0" destOrd="0" presId="urn:microsoft.com/office/officeart/2005/8/layout/list1"/>
    <dgm:cxn modelId="{A726F0FE-F403-440A-A16B-0E2B45D2A8AD}" type="presOf" srcId="{D7266EC2-0E33-4102-A70F-486E7183924E}" destId="{CC22C34E-9FD8-4692-A184-AA768350D20D}" srcOrd="0" destOrd="0" presId="urn:microsoft.com/office/officeart/2005/8/layout/list1"/>
    <dgm:cxn modelId="{695D7A49-328E-4F8E-B936-E90130803190}" type="presParOf" srcId="{E905C45D-8904-4445-81D9-DC2A79FFF1AF}" destId="{37A53378-419A-418A-94B9-E011FA298843}" srcOrd="0" destOrd="0" presId="urn:microsoft.com/office/officeart/2005/8/layout/list1"/>
    <dgm:cxn modelId="{9A694A2E-0479-4EC6-B5E1-5B5E8AEB10EF}" type="presParOf" srcId="{37A53378-419A-418A-94B9-E011FA298843}" destId="{F6D96878-840C-412D-9C4F-64CE96286ED8}" srcOrd="0" destOrd="0" presId="urn:microsoft.com/office/officeart/2005/8/layout/list1"/>
    <dgm:cxn modelId="{5DBDAEB5-04DF-4852-AD1D-6628B2A419F0}" type="presParOf" srcId="{37A53378-419A-418A-94B9-E011FA298843}" destId="{5BBD3919-B024-4F7B-9EE2-573171197B7C}" srcOrd="1" destOrd="0" presId="urn:microsoft.com/office/officeart/2005/8/layout/list1"/>
    <dgm:cxn modelId="{58DE4587-2A38-44A6-A7B9-D8278136DEBC}" type="presParOf" srcId="{E905C45D-8904-4445-81D9-DC2A79FFF1AF}" destId="{D17027EE-3A04-40A8-A696-4A5F1DE3A63C}" srcOrd="1" destOrd="0" presId="urn:microsoft.com/office/officeart/2005/8/layout/list1"/>
    <dgm:cxn modelId="{EBA43896-A9BE-4D12-8C5B-C495C3F10622}" type="presParOf" srcId="{E905C45D-8904-4445-81D9-DC2A79FFF1AF}" destId="{D179D53C-CFEC-4B9A-89A2-56662B485ADA}" srcOrd="2" destOrd="0" presId="urn:microsoft.com/office/officeart/2005/8/layout/list1"/>
    <dgm:cxn modelId="{57EEC5F9-1908-4630-8FDF-100570459A9E}" type="presParOf" srcId="{E905C45D-8904-4445-81D9-DC2A79FFF1AF}" destId="{1D1EDE13-BC9C-4116-B7CA-D2E1BE86585A}" srcOrd="3" destOrd="0" presId="urn:microsoft.com/office/officeart/2005/8/layout/list1"/>
    <dgm:cxn modelId="{899A47BB-D1CC-4369-97AE-CF4CB29A7AFB}" type="presParOf" srcId="{E905C45D-8904-4445-81D9-DC2A79FFF1AF}" destId="{6DEF3D16-E4D7-465D-B436-3595737D410F}" srcOrd="4" destOrd="0" presId="urn:microsoft.com/office/officeart/2005/8/layout/list1"/>
    <dgm:cxn modelId="{E3F9E683-321C-4C62-A611-14C399AAD69A}" type="presParOf" srcId="{6DEF3D16-E4D7-465D-B436-3595737D410F}" destId="{CC22C34E-9FD8-4692-A184-AA768350D20D}" srcOrd="0" destOrd="0" presId="urn:microsoft.com/office/officeart/2005/8/layout/list1"/>
    <dgm:cxn modelId="{27806AC1-ACD8-4231-A067-B69103E00721}" type="presParOf" srcId="{6DEF3D16-E4D7-465D-B436-3595737D410F}" destId="{28EA0969-EACA-4ADB-9D89-FDA808C66823}" srcOrd="1" destOrd="0" presId="urn:microsoft.com/office/officeart/2005/8/layout/list1"/>
    <dgm:cxn modelId="{9EB43386-CDB6-41AD-9E4D-473C71FC239F}" type="presParOf" srcId="{E905C45D-8904-4445-81D9-DC2A79FFF1AF}" destId="{D86D57A7-BBA1-43E4-8C1B-2AE01775A600}" srcOrd="5" destOrd="0" presId="urn:microsoft.com/office/officeart/2005/8/layout/list1"/>
    <dgm:cxn modelId="{231C189E-55B5-4807-9C93-49E45E5BC69D}" type="presParOf" srcId="{E905C45D-8904-4445-81D9-DC2A79FFF1AF}" destId="{F52CB099-74EB-4255-8B6D-8B4A4049E4A7}" srcOrd="6" destOrd="0" presId="urn:microsoft.com/office/officeart/2005/8/layout/list1"/>
    <dgm:cxn modelId="{9AF9AB2F-1D03-45D6-8577-A2DD06E17A7C}" type="presParOf" srcId="{E905C45D-8904-4445-81D9-DC2A79FFF1AF}" destId="{48BCBD36-5A1E-44C9-9BDF-2313E97E53D4}" srcOrd="7" destOrd="0" presId="urn:microsoft.com/office/officeart/2005/8/layout/list1"/>
    <dgm:cxn modelId="{40B2E4FB-5613-4F04-AD3C-AE838684CEAC}" type="presParOf" srcId="{E905C45D-8904-4445-81D9-DC2A79FFF1AF}" destId="{693971E3-7336-489E-BB9B-2156DC0E0DB0}" srcOrd="8" destOrd="0" presId="urn:microsoft.com/office/officeart/2005/8/layout/list1"/>
    <dgm:cxn modelId="{DCD52AF8-7543-475A-9B5C-54489A51F281}" type="presParOf" srcId="{693971E3-7336-489E-BB9B-2156DC0E0DB0}" destId="{2A718D48-49F1-43AB-B6FF-3F456143A217}" srcOrd="0" destOrd="0" presId="urn:microsoft.com/office/officeart/2005/8/layout/list1"/>
    <dgm:cxn modelId="{43FD39EA-967A-47AA-BC68-6159ABCC632E}" type="presParOf" srcId="{693971E3-7336-489E-BB9B-2156DC0E0DB0}" destId="{7F47EDFF-66C8-4231-B9AA-A969EA7516FD}" srcOrd="1" destOrd="0" presId="urn:microsoft.com/office/officeart/2005/8/layout/list1"/>
    <dgm:cxn modelId="{D9A589A6-CCBA-4C97-9AEB-C7A6326D0D95}" type="presParOf" srcId="{E905C45D-8904-4445-81D9-DC2A79FFF1AF}" destId="{0BE5B423-0946-4E97-B4A3-EDF2D7647E09}" srcOrd="9" destOrd="0" presId="urn:microsoft.com/office/officeart/2005/8/layout/list1"/>
    <dgm:cxn modelId="{06C20FEE-99A9-426A-B1F5-DFCEDB38D30A}"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colorful5" csCatId="colorful" phldr="1"/>
      <dgm:spPr/>
      <dgm:t>
        <a:bodyPr/>
        <a:lstStyle/>
        <a:p>
          <a:endParaRPr lang="fr-BE"/>
        </a:p>
      </dgm:t>
    </dgm:pt>
    <dgm:pt modelId="{71A938B8-01F9-4FCE-9754-8EFB318B7866}">
      <dgm:prSet phldrT="[Texte]" custT="1"/>
      <dgm:spPr/>
      <dgm:t>
        <a:bodyPr/>
        <a:lstStyle/>
        <a:p>
          <a:r>
            <a:rPr lang="fr-BE" sz="1200" b="1">
              <a:latin typeface="Tenorite" panose="00000500000000000000" pitchFamily="2" charset="0"/>
            </a:rPr>
            <a:t>Opportunités d’emploi (Janvier 2022 à octobre 2022) </a:t>
          </a:r>
        </a:p>
      </dgm:t>
    </dgm:pt>
    <dgm:pt modelId="{D5A7E6E6-151C-4156-91A4-0CD33C03493A}" type="parTrans" cxnId="{AAEE0786-2E8A-4090-9752-4E6AC0267151}">
      <dgm:prSet/>
      <dgm:spPr/>
      <dgm:t>
        <a:bodyPr/>
        <a:lstStyle/>
        <a:p>
          <a:endParaRPr lang="fr-BE" sz="1200" b="0">
            <a:latin typeface="Tenorite" panose="00000500000000000000" pitchFamily="2" charset="0"/>
          </a:endParaRPr>
        </a:p>
      </dgm:t>
    </dgm:pt>
    <dgm:pt modelId="{2EA10CC2-B32F-417B-8029-AB318B4F98AB}" type="sibTrans" cxnId="{AAEE0786-2E8A-4090-9752-4E6AC0267151}">
      <dgm:prSet/>
      <dgm:spPr/>
      <dgm:t>
        <a:bodyPr/>
        <a:lstStyle/>
        <a:p>
          <a:endParaRPr lang="fr-BE" sz="1200" b="0">
            <a:latin typeface="Tenorite" panose="00000500000000000000" pitchFamily="2" charset="0"/>
          </a:endParaRPr>
        </a:p>
      </dgm:t>
    </dgm:pt>
    <dgm:pt modelId="{B0447F7F-13D7-4348-9F21-50E5D435B70B}">
      <dgm:prSet custT="1"/>
      <dgm:spPr/>
      <dgm:t>
        <a:bodyPr/>
        <a:lstStyle/>
        <a:p>
          <a:r>
            <a:rPr lang="fr-BE" sz="1200" b="0">
              <a:latin typeface="Tenorite" panose="00000500000000000000" pitchFamily="2" charset="0"/>
            </a:rPr>
            <a:t>Hausse des opportunités d’emploi gérées par Le Forem (6 OE publiées en 2021) </a:t>
          </a:r>
        </a:p>
      </dgm:t>
    </dgm:pt>
    <dgm:pt modelId="{888F97E3-4D5E-4052-938C-59A7BD5D1173}" type="parTrans" cxnId="{971B1BE4-DDD3-4137-8B78-211E9B7894D0}">
      <dgm:prSet/>
      <dgm:spPr/>
      <dgm:t>
        <a:bodyPr/>
        <a:lstStyle/>
        <a:p>
          <a:endParaRPr lang="fr-BE" sz="1200" b="0">
            <a:latin typeface="Tenorite" panose="00000500000000000000" pitchFamily="2" charset="0"/>
          </a:endParaRPr>
        </a:p>
      </dgm:t>
    </dgm:pt>
    <dgm:pt modelId="{4B698647-07F8-4EEE-A392-E96AF764FE9C}" type="sibTrans" cxnId="{971B1BE4-DDD3-4137-8B78-211E9B7894D0}">
      <dgm:prSet/>
      <dgm:spPr/>
      <dgm:t>
        <a:bodyPr/>
        <a:lstStyle/>
        <a:p>
          <a:endParaRPr lang="fr-BE" sz="1200" b="0">
            <a:latin typeface="Tenorite" panose="00000500000000000000" pitchFamily="2" charset="0"/>
          </a:endParaRPr>
        </a:p>
      </dgm:t>
    </dgm:pt>
    <dgm:pt modelId="{D7266EC2-0E33-4102-A70F-486E7183924E}">
      <dgm:prSet custT="1"/>
      <dgm:spPr/>
      <dgm:t>
        <a:bodyPr/>
        <a:lstStyle/>
        <a:p>
          <a:r>
            <a:rPr lang="fr-BE" sz="1200" b="1">
              <a:latin typeface="Tenorite" panose="00000500000000000000" pitchFamily="2" charset="0"/>
            </a:rPr>
            <a:t>Tension marché du travail</a:t>
          </a:r>
        </a:p>
      </dgm:t>
    </dgm:pt>
    <dgm:pt modelId="{F229605C-70E4-4292-A4AE-8CDD4C25645E}" type="parTrans" cxnId="{9E993F8D-B312-4648-855E-6B002B5E8C60}">
      <dgm:prSet/>
      <dgm:spPr/>
      <dgm:t>
        <a:bodyPr/>
        <a:lstStyle/>
        <a:p>
          <a:endParaRPr lang="fr-BE" sz="1200" b="0">
            <a:latin typeface="Tenorite" panose="00000500000000000000" pitchFamily="2" charset="0"/>
          </a:endParaRPr>
        </a:p>
      </dgm:t>
    </dgm:pt>
    <dgm:pt modelId="{7541F751-226D-417D-B690-FD578D2B4F9B}" type="sibTrans" cxnId="{9E993F8D-B312-4648-855E-6B002B5E8C60}">
      <dgm:prSet/>
      <dgm:spPr/>
      <dgm:t>
        <a:bodyPr/>
        <a:lstStyle/>
        <a:p>
          <a:endParaRPr lang="fr-BE" sz="1200" b="0">
            <a:latin typeface="Tenorite" panose="00000500000000000000" pitchFamily="2" charset="0"/>
          </a:endParaRPr>
        </a:p>
      </dgm:t>
    </dgm:pt>
    <dgm:pt modelId="{01216C2D-E798-41CE-A414-4F379B02F662}">
      <dgm:prSet custT="1"/>
      <dgm:spPr/>
      <dgm:t>
        <a:bodyPr/>
        <a:lstStyle/>
        <a:p>
          <a:r>
            <a:rPr lang="fr-BE" sz="1200" b="0">
              <a:latin typeface="Tenorite" panose="00000500000000000000" pitchFamily="2" charset="0"/>
            </a:rPr>
            <a:t>Le métier n’est pas identifié comme fonction critique en 2023 en Wallonie</a:t>
          </a:r>
        </a:p>
      </dgm:t>
    </dgm:pt>
    <dgm:pt modelId="{652C9E10-2AB4-4152-98CF-665D7E6BF373}" type="parTrans" cxnId="{446635D6-17FD-40F1-BAD1-63DB4EEE1E0B}">
      <dgm:prSet/>
      <dgm:spPr/>
      <dgm:t>
        <a:bodyPr/>
        <a:lstStyle/>
        <a:p>
          <a:endParaRPr lang="fr-BE" sz="1200" b="0">
            <a:latin typeface="Tenorite" panose="00000500000000000000" pitchFamily="2" charset="0"/>
          </a:endParaRPr>
        </a:p>
      </dgm:t>
    </dgm:pt>
    <dgm:pt modelId="{F45F3FEB-D987-4510-BC6A-B952C7E15058}" type="sibTrans" cxnId="{446635D6-17FD-40F1-BAD1-63DB4EEE1E0B}">
      <dgm:prSet/>
      <dgm:spPr/>
      <dgm:t>
        <a:bodyPr/>
        <a:lstStyle/>
        <a:p>
          <a:endParaRPr lang="fr-BE" sz="1200" b="0">
            <a:latin typeface="Tenorite" panose="00000500000000000000" pitchFamily="2" charset="0"/>
          </a:endParaRPr>
        </a:p>
      </dgm:t>
    </dgm:pt>
    <dgm:pt modelId="{08882D52-BC84-438C-B636-546BCA7C5108}">
      <dgm:prSet custT="1"/>
      <dgm:spPr/>
      <dgm:t>
        <a:bodyPr/>
        <a:lstStyle/>
        <a:p>
          <a:r>
            <a:rPr lang="fr-BE" sz="1200" b="1">
              <a:latin typeface="Tenorite" panose="00000500000000000000" pitchFamily="2" charset="0"/>
            </a:rPr>
            <a:t>Enseignement&amp; Formation</a:t>
          </a:r>
        </a:p>
      </dgm:t>
    </dgm:pt>
    <dgm:pt modelId="{59194D0D-F268-4ECA-9A30-BBDFED782D71}" type="parTrans" cxnId="{39B602A5-98FE-44C9-AD5A-6C9189F45F14}">
      <dgm:prSet/>
      <dgm:spPr/>
      <dgm:t>
        <a:bodyPr/>
        <a:lstStyle/>
        <a:p>
          <a:endParaRPr lang="fr-BE" sz="1200" b="0">
            <a:latin typeface="Tenorite" panose="00000500000000000000" pitchFamily="2" charset="0"/>
          </a:endParaRPr>
        </a:p>
      </dgm:t>
    </dgm:pt>
    <dgm:pt modelId="{A9800E3C-51DB-4835-A01D-8E560DBDA13A}" type="sibTrans" cxnId="{39B602A5-98FE-44C9-AD5A-6C9189F45F14}">
      <dgm:prSet/>
      <dgm:spPr/>
      <dgm:t>
        <a:bodyPr/>
        <a:lstStyle/>
        <a:p>
          <a:endParaRPr lang="fr-BE" sz="1200" b="0">
            <a:latin typeface="Tenorite" panose="00000500000000000000" pitchFamily="2" charset="0"/>
          </a:endParaRPr>
        </a:p>
      </dgm:t>
    </dgm:pt>
    <dgm:pt modelId="{5B5C6C3C-FEAD-45A5-8FB5-B4D5D6773E88}">
      <dgm:prSet custT="1"/>
      <dgm:spPr/>
      <dgm:t>
        <a:bodyPr/>
        <a:lstStyle/>
        <a:p>
          <a:pPr>
            <a:buFont typeface="Arial" panose="020B0604020202020204" pitchFamily="34" charset="0"/>
            <a:buChar char="•"/>
          </a:pPr>
          <a:r>
            <a:rPr lang="fr-BE" sz="1200" b="1">
              <a:latin typeface="Tenorite" panose="00000500000000000000" pitchFamily="2" charset="0"/>
            </a:rPr>
            <a:t>Enseignement</a:t>
          </a:r>
          <a:endParaRPr lang="fr-BE" sz="1200" b="0">
            <a:latin typeface="Tenorite" panose="00000500000000000000" pitchFamily="2" charset="0"/>
          </a:endParaRPr>
        </a:p>
      </dgm:t>
    </dgm:pt>
    <dgm:pt modelId="{1558DB5A-7E0C-48E3-80F3-084ED31D8734}" type="parTrans" cxnId="{A99748B0-21F0-4D2B-B1D9-87A834C9F4A7}">
      <dgm:prSet/>
      <dgm:spPr/>
      <dgm:t>
        <a:bodyPr/>
        <a:lstStyle/>
        <a:p>
          <a:endParaRPr lang="fr-BE" sz="1200" b="0">
            <a:latin typeface="Tenorite" panose="00000500000000000000" pitchFamily="2" charset="0"/>
          </a:endParaRPr>
        </a:p>
      </dgm:t>
    </dgm:pt>
    <dgm:pt modelId="{BB16BEA0-5D2A-406B-9C70-C9026278EAEC}" type="sibTrans" cxnId="{A99748B0-21F0-4D2B-B1D9-87A834C9F4A7}">
      <dgm:prSet/>
      <dgm:spPr/>
      <dgm:t>
        <a:bodyPr/>
        <a:lstStyle/>
        <a:p>
          <a:endParaRPr lang="fr-BE" sz="1200" b="0">
            <a:latin typeface="Tenorite" panose="00000500000000000000" pitchFamily="2" charset="0"/>
          </a:endParaRPr>
        </a:p>
      </dgm:t>
    </dgm:pt>
    <dgm:pt modelId="{0D0DF278-0785-4D05-AC25-C7C06D865269}">
      <dgm:prSet custT="1"/>
      <dgm:spPr/>
      <dgm:t>
        <a:bodyPr/>
        <a:lstStyle/>
        <a:p>
          <a:r>
            <a:rPr lang="fr-BE" sz="1200">
              <a:latin typeface="Tenorite" panose="00000500000000000000" pitchFamily="2" charset="0"/>
            </a:rPr>
            <a:t>34 opportunités d’emploi pour le métier en HC </a:t>
          </a:r>
          <a:endParaRPr lang="fr-BE" sz="1200" b="0">
            <a:latin typeface="Tenorite" panose="00000500000000000000" pitchFamily="2" charset="0"/>
          </a:endParaRPr>
        </a:p>
      </dgm:t>
    </dgm:pt>
    <dgm:pt modelId="{6834D3AA-37C7-47BE-AB09-48B9807F518B}" type="parTrans" cxnId="{95F9F642-78B6-4B11-B7DB-E1AB5C5E55D1}">
      <dgm:prSet/>
      <dgm:spPr/>
      <dgm:t>
        <a:bodyPr/>
        <a:lstStyle/>
        <a:p>
          <a:endParaRPr lang="fr-BE" sz="1200">
            <a:latin typeface="Tenorite" panose="00000500000000000000" pitchFamily="2" charset="0"/>
          </a:endParaRPr>
        </a:p>
      </dgm:t>
    </dgm:pt>
    <dgm:pt modelId="{D8F0E968-5153-418F-9F8E-C16195FEEB8E}" type="sibTrans" cxnId="{95F9F642-78B6-4B11-B7DB-E1AB5C5E55D1}">
      <dgm:prSet/>
      <dgm:spPr/>
      <dgm:t>
        <a:bodyPr/>
        <a:lstStyle/>
        <a:p>
          <a:endParaRPr lang="fr-BE" sz="1200">
            <a:latin typeface="Tenorite" panose="00000500000000000000" pitchFamily="2" charset="0"/>
          </a:endParaRPr>
        </a:p>
      </dgm:t>
    </dgm:pt>
    <dgm:pt modelId="{8CABAC73-521E-427B-8E70-1E8F0958B37A}">
      <dgm:prSet custT="1"/>
      <dgm:spPr/>
      <dgm:t>
        <a:bodyPr/>
        <a:lstStyle/>
        <a:p>
          <a:pPr>
            <a:buFont typeface="Arial" panose="020B0604020202020204" pitchFamily="34" charset="0"/>
            <a:buNone/>
          </a:pPr>
          <a:r>
            <a:rPr lang="fr-BE" sz="1200" b="0">
              <a:latin typeface="Tenorite" panose="00000500000000000000" pitchFamily="2" charset="0"/>
            </a:rPr>
            <a:t>	</a:t>
          </a:r>
        </a:p>
      </dgm:t>
    </dgm:pt>
    <dgm:pt modelId="{E2B28333-2CC5-4DC0-95DB-E22EA94FFA8A}" type="parTrans" cxnId="{760CB35E-EBD0-453E-A28A-136449B2E6CB}">
      <dgm:prSet/>
      <dgm:spPr/>
      <dgm:t>
        <a:bodyPr/>
        <a:lstStyle/>
        <a:p>
          <a:endParaRPr lang="fr-BE"/>
        </a:p>
      </dgm:t>
    </dgm:pt>
    <dgm:pt modelId="{DBF9B448-0015-4EDA-9951-9A8E85AFBF1F}" type="sibTrans" cxnId="{760CB35E-EBD0-453E-A28A-136449B2E6CB}">
      <dgm:prSet/>
      <dgm:spPr/>
      <dgm:t>
        <a:bodyPr/>
        <a:lstStyle/>
        <a:p>
          <a:endParaRPr lang="fr-BE"/>
        </a:p>
      </dgm:t>
    </dgm:pt>
    <dgm:pt modelId="{5F5B26D2-ABB4-4980-B986-B7E61DD0CB8E}">
      <dgm:prSet custT="1"/>
      <dgm:spPr/>
      <dgm:t>
        <a:bodyPr/>
        <a:lstStyle/>
        <a:p>
          <a:pPr>
            <a:buFont typeface="Arial" panose="020B0604020202020204" pitchFamily="34" charset="0"/>
            <a:buChar char="•"/>
          </a:pPr>
          <a:r>
            <a:rPr lang="fr-BE" sz="1200" b="0">
              <a:latin typeface="Tenorite" panose="00000500000000000000" pitchFamily="2" charset="0"/>
            </a:rPr>
            <a:t>1 seule occurrence dans l’enseignement</a:t>
          </a:r>
        </a:p>
      </dgm:t>
    </dgm:pt>
    <dgm:pt modelId="{D6AFE17D-E877-4763-9DDF-7A85D3EFBE61}" type="parTrans" cxnId="{F0C109AF-953D-4F2E-84F4-269B3FF085DD}">
      <dgm:prSet/>
      <dgm:spPr/>
      <dgm:t>
        <a:bodyPr/>
        <a:lstStyle/>
        <a:p>
          <a:endParaRPr lang="fr-BE"/>
        </a:p>
      </dgm:t>
    </dgm:pt>
    <dgm:pt modelId="{F7E344FD-55CC-48B5-8684-A0D00B562704}" type="sibTrans" cxnId="{F0C109AF-953D-4F2E-84F4-269B3FF085DD}">
      <dgm:prSet/>
      <dgm:spPr/>
      <dgm:t>
        <a:bodyPr/>
        <a:lstStyle/>
        <a:p>
          <a:endParaRPr lang="fr-BE"/>
        </a:p>
      </dgm:t>
    </dgm:pt>
    <dgm:pt modelId="{0B7A96E3-B105-467A-BD6C-4B26F405A29C}">
      <dgm:prSet custT="1"/>
      <dgm:spPr/>
      <dgm:t>
        <a:bodyPr/>
        <a:lstStyle/>
        <a:p>
          <a:pPr>
            <a:buFont typeface="Arial" panose="020B0604020202020204" pitchFamily="34" charset="0"/>
            <a:buChar char="•"/>
          </a:pPr>
          <a:r>
            <a:rPr lang="fr-BE" sz="1200" b="0">
              <a:latin typeface="Tenorite" panose="00000500000000000000" pitchFamily="2" charset="0"/>
            </a:rPr>
            <a:t>Offre bien développée au niveau de la promotion sociale</a:t>
          </a:r>
        </a:p>
      </dgm:t>
    </dgm:pt>
    <dgm:pt modelId="{AD2E5044-BAB8-4A11-92EA-48D0B1FC1001}" type="parTrans" cxnId="{AFCA3BA3-1F5D-41B3-B6B0-7359893C7FED}">
      <dgm:prSet/>
      <dgm:spPr/>
    </dgm:pt>
    <dgm:pt modelId="{281F02DF-29A8-4B16-8BF6-0D086840264D}" type="sibTrans" cxnId="{AFCA3BA3-1F5D-41B3-B6B0-7359893C7FED}">
      <dgm:prSet/>
      <dgm:spPr/>
    </dgm:pt>
    <dgm:pt modelId="{241BD006-D694-4CBD-9C6E-94A73BDC644B}">
      <dgm:prSet custT="1"/>
      <dgm:spPr/>
      <dgm:t>
        <a:bodyPr/>
        <a:lstStyle/>
        <a:p>
          <a:pPr>
            <a:buFont typeface="Arial" panose="020B0604020202020204" pitchFamily="34" charset="0"/>
            <a:buChar char="•"/>
          </a:pPr>
          <a:r>
            <a:rPr lang="fr-BE" sz="1200" b="0">
              <a:latin typeface="Tenorite" panose="00000500000000000000" pitchFamily="2" charset="0"/>
            </a:rPr>
            <a:t>Nouveaux profils Assistant maintenance PC réseau (P) et Technicien en informatique (TQ)</a:t>
          </a:r>
        </a:p>
      </dgm:t>
    </dgm:pt>
    <dgm:pt modelId="{D422960C-29E9-4315-AC9F-579002EB17E7}" type="parTrans" cxnId="{89ED0C37-CE7C-4A68-B4AA-4FACFA15C486}">
      <dgm:prSet/>
      <dgm:spPr/>
    </dgm:pt>
    <dgm:pt modelId="{FDB8D514-5E09-41AE-9E9F-EC8F9D147D1B}" type="sibTrans" cxnId="{89ED0C37-CE7C-4A68-B4AA-4FACFA15C486}">
      <dgm:prSet/>
      <dgm:spPr/>
    </dgm:pt>
    <dgm:pt modelId="{E905C45D-8904-4445-81D9-DC2A79FFF1AF}" type="pres">
      <dgm:prSet presAssocID="{F480C943-7581-406E-977A-ACA1873C38A1}" presName="linear" presStyleCnt="0">
        <dgm:presLayoutVars>
          <dgm:dir/>
          <dgm:animLvl val="lvl"/>
          <dgm:resizeHandles val="exact"/>
        </dgm:presLayoutVars>
      </dgm:prSet>
      <dgm:spPr/>
    </dgm:pt>
    <dgm:pt modelId="{37A53378-419A-418A-94B9-E011FA298843}" type="pres">
      <dgm:prSet presAssocID="{71A938B8-01F9-4FCE-9754-8EFB318B7866}" presName="parentLin" presStyleCnt="0"/>
      <dgm:spPr/>
    </dgm:pt>
    <dgm:pt modelId="{F6D96878-840C-412D-9C4F-64CE96286ED8}" type="pres">
      <dgm:prSet presAssocID="{71A938B8-01F9-4FCE-9754-8EFB318B7866}" presName="parentLeftMargin" presStyleLbl="node1" presStyleIdx="0" presStyleCnt="3"/>
      <dgm:spPr/>
    </dgm:pt>
    <dgm:pt modelId="{5BBD3919-B024-4F7B-9EE2-573171197B7C}" type="pres">
      <dgm:prSet presAssocID="{71A938B8-01F9-4FCE-9754-8EFB318B7866}" presName="parentText" presStyleLbl="node1" presStyleIdx="0" presStyleCnt="3" custLinFactNeighborX="-369" custLinFactNeighborY="6067">
        <dgm:presLayoutVars>
          <dgm:chMax val="0"/>
          <dgm:bulletEnabled val="1"/>
        </dgm:presLayoutVars>
      </dgm:prSet>
      <dgm:spPr>
        <a:prstGeom prst="rect">
          <a:avLst/>
        </a:prstGeom>
      </dgm:spPr>
    </dgm:pt>
    <dgm:pt modelId="{D17027EE-3A04-40A8-A696-4A5F1DE3A63C}" type="pres">
      <dgm:prSet presAssocID="{71A938B8-01F9-4FCE-9754-8EFB318B7866}" presName="negativeSpace" presStyleCnt="0"/>
      <dgm:spPr/>
    </dgm:pt>
    <dgm:pt modelId="{D179D53C-CFEC-4B9A-89A2-56662B485ADA}" type="pres">
      <dgm:prSet presAssocID="{71A938B8-01F9-4FCE-9754-8EFB318B7866}" presName="childText" presStyleLbl="conFgAcc1" presStyleIdx="0" presStyleCnt="3">
        <dgm:presLayoutVars>
          <dgm:bulletEnabled val="1"/>
        </dgm:presLayoutVars>
      </dgm:prSet>
      <dgm:spPr/>
    </dgm:pt>
    <dgm:pt modelId="{1D1EDE13-BC9C-4116-B7CA-D2E1BE86585A}" type="pres">
      <dgm:prSet presAssocID="{2EA10CC2-B32F-417B-8029-AB318B4F98AB}" presName="spaceBetweenRectangles" presStyleCnt="0"/>
      <dgm:spPr/>
    </dgm:pt>
    <dgm:pt modelId="{6DEF3D16-E4D7-465D-B436-3595737D410F}" type="pres">
      <dgm:prSet presAssocID="{D7266EC2-0E33-4102-A70F-486E7183924E}" presName="parentLin" presStyleCnt="0"/>
      <dgm:spPr/>
    </dgm:pt>
    <dgm:pt modelId="{CC22C34E-9FD8-4692-A184-AA768350D20D}" type="pres">
      <dgm:prSet presAssocID="{D7266EC2-0E33-4102-A70F-486E7183924E}" presName="parentLeftMargin" presStyleLbl="node1" presStyleIdx="0" presStyleCnt="3"/>
      <dgm:spPr/>
    </dgm:pt>
    <dgm:pt modelId="{28EA0969-EACA-4ADB-9D89-FDA808C66823}" type="pres">
      <dgm:prSet presAssocID="{D7266EC2-0E33-4102-A70F-486E7183924E}" presName="parentText" presStyleLbl="node1" presStyleIdx="1" presStyleCnt="3" custLinFactNeighborX="-369" custLinFactNeighborY="3882">
        <dgm:presLayoutVars>
          <dgm:chMax val="0"/>
          <dgm:bulletEnabled val="1"/>
        </dgm:presLayoutVars>
      </dgm:prSet>
      <dgm:spPr>
        <a:prstGeom prst="rect">
          <a:avLst/>
        </a:prstGeom>
      </dgm:spPr>
    </dgm:pt>
    <dgm:pt modelId="{D86D57A7-BBA1-43E4-8C1B-2AE01775A600}" type="pres">
      <dgm:prSet presAssocID="{D7266EC2-0E33-4102-A70F-486E7183924E}" presName="negativeSpace" presStyleCnt="0"/>
      <dgm:spPr/>
    </dgm:pt>
    <dgm:pt modelId="{F52CB099-74EB-4255-8B6D-8B4A4049E4A7}" type="pres">
      <dgm:prSet presAssocID="{D7266EC2-0E33-4102-A70F-486E7183924E}" presName="childText" presStyleLbl="conFgAcc1" presStyleIdx="1" presStyleCnt="3">
        <dgm:presLayoutVars>
          <dgm:bulletEnabled val="1"/>
        </dgm:presLayoutVars>
      </dgm:prSet>
      <dgm:spPr/>
    </dgm:pt>
    <dgm:pt modelId="{48BCBD36-5A1E-44C9-9BDF-2313E97E53D4}" type="pres">
      <dgm:prSet presAssocID="{7541F751-226D-417D-B690-FD578D2B4F9B}" presName="spaceBetweenRectangles" presStyleCnt="0"/>
      <dgm:spPr/>
    </dgm:pt>
    <dgm:pt modelId="{693971E3-7336-489E-BB9B-2156DC0E0DB0}" type="pres">
      <dgm:prSet presAssocID="{08882D52-BC84-438C-B636-546BCA7C5108}" presName="parentLin" presStyleCnt="0"/>
      <dgm:spPr/>
    </dgm:pt>
    <dgm:pt modelId="{2A718D48-49F1-43AB-B6FF-3F456143A217}" type="pres">
      <dgm:prSet presAssocID="{08882D52-BC84-438C-B636-546BCA7C5108}" presName="parentLeftMargin" presStyleLbl="node1" presStyleIdx="1" presStyleCnt="3"/>
      <dgm:spPr/>
    </dgm:pt>
    <dgm:pt modelId="{7F47EDFF-66C8-4231-B9AA-A969EA7516FD}" type="pres">
      <dgm:prSet presAssocID="{08882D52-BC84-438C-B636-546BCA7C5108}" presName="parentText" presStyleLbl="node1" presStyleIdx="2" presStyleCnt="3">
        <dgm:presLayoutVars>
          <dgm:chMax val="0"/>
          <dgm:bulletEnabled val="1"/>
        </dgm:presLayoutVars>
      </dgm:prSet>
      <dgm:spPr>
        <a:prstGeom prst="rect">
          <a:avLst/>
        </a:prstGeom>
      </dgm:spPr>
    </dgm:pt>
    <dgm:pt modelId="{0BE5B423-0946-4E97-B4A3-EDF2D7647E09}" type="pres">
      <dgm:prSet presAssocID="{08882D52-BC84-438C-B636-546BCA7C5108}" presName="negativeSpace" presStyleCnt="0"/>
      <dgm:spPr/>
    </dgm:pt>
    <dgm:pt modelId="{5EB2F8B5-CA3F-4EBA-B566-21BA56026645}" type="pres">
      <dgm:prSet presAssocID="{08882D52-BC84-438C-B636-546BCA7C5108}" presName="childText" presStyleLbl="conFgAcc1" presStyleIdx="2" presStyleCnt="3">
        <dgm:presLayoutVars>
          <dgm:bulletEnabled val="1"/>
        </dgm:presLayoutVars>
      </dgm:prSet>
      <dgm:spPr/>
    </dgm:pt>
  </dgm:ptLst>
  <dgm:cxnLst>
    <dgm:cxn modelId="{40F9B122-3309-43C0-AE58-3FB78CD82BAA}" type="presOf" srcId="{D7266EC2-0E33-4102-A70F-486E7183924E}" destId="{CC22C34E-9FD8-4692-A184-AA768350D20D}" srcOrd="0" destOrd="0" presId="urn:microsoft.com/office/officeart/2005/8/layout/list1"/>
    <dgm:cxn modelId="{89ED0C37-CE7C-4A68-B4AA-4FACFA15C486}" srcId="{5B5C6C3C-FEAD-45A5-8FB5-B4D5D6773E88}" destId="{241BD006-D694-4CBD-9C6E-94A73BDC644B}" srcOrd="1" destOrd="0" parTransId="{D422960C-29E9-4315-AC9F-579002EB17E7}" sibTransId="{FDB8D514-5E09-41AE-9E9F-EC8F9D147D1B}"/>
    <dgm:cxn modelId="{760CB35E-EBD0-453E-A28A-136449B2E6CB}" srcId="{08882D52-BC84-438C-B636-546BCA7C5108}" destId="{8CABAC73-521E-427B-8E70-1E8F0958B37A}" srcOrd="2" destOrd="0" parTransId="{E2B28333-2CC5-4DC0-95DB-E22EA94FFA8A}" sibTransId="{DBF9B448-0015-4EDA-9951-9A8E85AFBF1F}"/>
    <dgm:cxn modelId="{95F9F642-78B6-4B11-B7DB-E1AB5C5E55D1}" srcId="{71A938B8-01F9-4FCE-9754-8EFB318B7866}" destId="{0D0DF278-0785-4D05-AC25-C7C06D865269}" srcOrd="0" destOrd="0" parTransId="{6834D3AA-37C7-47BE-AB09-48B9807F518B}" sibTransId="{D8F0E968-5153-418F-9F8E-C16195FEEB8E}"/>
    <dgm:cxn modelId="{B406B652-E4CB-4354-BFE0-A664DBA2FCEE}" type="presOf" srcId="{0B7A96E3-B105-467A-BD6C-4B26F405A29C}" destId="{5EB2F8B5-CA3F-4EBA-B566-21BA56026645}" srcOrd="0" destOrd="3" presId="urn:microsoft.com/office/officeart/2005/8/layout/list1"/>
    <dgm:cxn modelId="{E2F9E959-C264-4636-8B22-2B8F65FB27A3}" type="presOf" srcId="{0D0DF278-0785-4D05-AC25-C7C06D865269}" destId="{D179D53C-CFEC-4B9A-89A2-56662B485ADA}" srcOrd="0" destOrd="0" presId="urn:microsoft.com/office/officeart/2005/8/layout/list1"/>
    <dgm:cxn modelId="{9968837C-7B78-42EB-9A8C-7B3F179850FD}" type="presOf" srcId="{71A938B8-01F9-4FCE-9754-8EFB318B7866}" destId="{F6D96878-840C-412D-9C4F-64CE96286ED8}" srcOrd="0" destOrd="0" presId="urn:microsoft.com/office/officeart/2005/8/layout/list1"/>
    <dgm:cxn modelId="{AAEE0786-2E8A-4090-9752-4E6AC0267151}" srcId="{F480C943-7581-406E-977A-ACA1873C38A1}" destId="{71A938B8-01F9-4FCE-9754-8EFB318B7866}" srcOrd="0" destOrd="0" parTransId="{D5A7E6E6-151C-4156-91A4-0CD33C03493A}" sibTransId="{2EA10CC2-B32F-417B-8029-AB318B4F98AB}"/>
    <dgm:cxn modelId="{A9268887-9A52-45A2-A2B0-7434EBBED5E5}" type="presOf" srcId="{08882D52-BC84-438C-B636-546BCA7C5108}" destId="{2A718D48-49F1-43AB-B6FF-3F456143A217}" srcOrd="0" destOrd="0" presId="urn:microsoft.com/office/officeart/2005/8/layout/list1"/>
    <dgm:cxn modelId="{9E993F8D-B312-4648-855E-6B002B5E8C60}" srcId="{F480C943-7581-406E-977A-ACA1873C38A1}" destId="{D7266EC2-0E33-4102-A70F-486E7183924E}" srcOrd="1" destOrd="0" parTransId="{F229605C-70E4-4292-A4AE-8CDD4C25645E}" sibTransId="{7541F751-226D-417D-B690-FD578D2B4F9B}"/>
    <dgm:cxn modelId="{A0866997-4E21-45B6-AAE0-FA3A5B70839B}" type="presOf" srcId="{5F5B26D2-ABB4-4980-B986-B7E61DD0CB8E}" destId="{5EB2F8B5-CA3F-4EBA-B566-21BA56026645}" srcOrd="0" destOrd="1" presId="urn:microsoft.com/office/officeart/2005/8/layout/list1"/>
    <dgm:cxn modelId="{AFCA3BA3-1F5D-41B3-B6B0-7359893C7FED}" srcId="{08882D52-BC84-438C-B636-546BCA7C5108}" destId="{0B7A96E3-B105-467A-BD6C-4B26F405A29C}" srcOrd="1" destOrd="0" parTransId="{AD2E5044-BAB8-4A11-92EA-48D0B1FC1001}" sibTransId="{281F02DF-29A8-4B16-8BF6-0D086840264D}"/>
    <dgm:cxn modelId="{39B602A5-98FE-44C9-AD5A-6C9189F45F14}" srcId="{F480C943-7581-406E-977A-ACA1873C38A1}" destId="{08882D52-BC84-438C-B636-546BCA7C5108}" srcOrd="2" destOrd="0" parTransId="{59194D0D-F268-4ECA-9A30-BBDFED782D71}" sibTransId="{A9800E3C-51DB-4835-A01D-8E560DBDA13A}"/>
    <dgm:cxn modelId="{F0C109AF-953D-4F2E-84F4-269B3FF085DD}" srcId="{5B5C6C3C-FEAD-45A5-8FB5-B4D5D6773E88}" destId="{5F5B26D2-ABB4-4980-B986-B7E61DD0CB8E}" srcOrd="0" destOrd="0" parTransId="{D6AFE17D-E877-4763-9DDF-7A85D3EFBE61}" sibTransId="{F7E344FD-55CC-48B5-8684-A0D00B562704}"/>
    <dgm:cxn modelId="{A99748B0-21F0-4D2B-B1D9-87A834C9F4A7}" srcId="{08882D52-BC84-438C-B636-546BCA7C5108}" destId="{5B5C6C3C-FEAD-45A5-8FB5-B4D5D6773E88}" srcOrd="0" destOrd="0" parTransId="{1558DB5A-7E0C-48E3-80F3-084ED31D8734}" sibTransId="{BB16BEA0-5D2A-406B-9C70-C9026278EAEC}"/>
    <dgm:cxn modelId="{B4131BC5-16F6-4690-9EAD-C5453870AC99}" type="presOf" srcId="{71A938B8-01F9-4FCE-9754-8EFB318B7866}" destId="{5BBD3919-B024-4F7B-9EE2-573171197B7C}" srcOrd="1" destOrd="0" presId="urn:microsoft.com/office/officeart/2005/8/layout/list1"/>
    <dgm:cxn modelId="{446635D6-17FD-40F1-BAD1-63DB4EEE1E0B}" srcId="{D7266EC2-0E33-4102-A70F-486E7183924E}" destId="{01216C2D-E798-41CE-A414-4F379B02F662}" srcOrd="0" destOrd="0" parTransId="{652C9E10-2AB4-4152-98CF-665D7E6BF373}" sibTransId="{F45F3FEB-D987-4510-BC6A-B952C7E15058}"/>
    <dgm:cxn modelId="{D2389FD7-7E25-47C1-A9D9-9CD7D42FECFA}" type="presOf" srcId="{08882D52-BC84-438C-B636-546BCA7C5108}" destId="{7F47EDFF-66C8-4231-B9AA-A969EA7516FD}" srcOrd="1" destOrd="0" presId="urn:microsoft.com/office/officeart/2005/8/layout/list1"/>
    <dgm:cxn modelId="{1C4EACD8-31F0-4DFD-ABA7-158138011DAE}" type="presOf" srcId="{01216C2D-E798-41CE-A414-4F379B02F662}" destId="{F52CB099-74EB-4255-8B6D-8B4A4049E4A7}" srcOrd="0" destOrd="0" presId="urn:microsoft.com/office/officeart/2005/8/layout/list1"/>
    <dgm:cxn modelId="{971B1BE4-DDD3-4137-8B78-211E9B7894D0}" srcId="{71A938B8-01F9-4FCE-9754-8EFB318B7866}" destId="{B0447F7F-13D7-4348-9F21-50E5D435B70B}" srcOrd="1" destOrd="0" parTransId="{888F97E3-4D5E-4052-938C-59A7BD5D1173}" sibTransId="{4B698647-07F8-4EEE-A392-E96AF764FE9C}"/>
    <dgm:cxn modelId="{3E61D1E5-59CA-4773-908E-31680B94D579}" type="presOf" srcId="{5B5C6C3C-FEAD-45A5-8FB5-B4D5D6773E88}" destId="{5EB2F8B5-CA3F-4EBA-B566-21BA56026645}" srcOrd="0" destOrd="0" presId="urn:microsoft.com/office/officeart/2005/8/layout/list1"/>
    <dgm:cxn modelId="{CB80A7E8-6B82-4622-ADF4-16B681FC0E39}" type="presOf" srcId="{241BD006-D694-4CBD-9C6E-94A73BDC644B}" destId="{5EB2F8B5-CA3F-4EBA-B566-21BA56026645}" srcOrd="0" destOrd="2" presId="urn:microsoft.com/office/officeart/2005/8/layout/list1"/>
    <dgm:cxn modelId="{4A7D7FEA-BBAC-4CB6-B9F7-A98BB531375F}" type="presOf" srcId="{D7266EC2-0E33-4102-A70F-486E7183924E}" destId="{28EA0969-EACA-4ADB-9D89-FDA808C66823}" srcOrd="1" destOrd="0" presId="urn:microsoft.com/office/officeart/2005/8/layout/list1"/>
    <dgm:cxn modelId="{D389A8EE-0FE0-431D-BE55-2BFE648BF085}" type="presOf" srcId="{B0447F7F-13D7-4348-9F21-50E5D435B70B}" destId="{D179D53C-CFEC-4B9A-89A2-56662B485ADA}" srcOrd="0" destOrd="1" presId="urn:microsoft.com/office/officeart/2005/8/layout/list1"/>
    <dgm:cxn modelId="{5A29ACEE-5674-4042-BE99-81942207D143}" type="presOf" srcId="{8CABAC73-521E-427B-8E70-1E8F0958B37A}" destId="{5EB2F8B5-CA3F-4EBA-B566-21BA56026645}" srcOrd="0" destOrd="4" presId="urn:microsoft.com/office/officeart/2005/8/layout/list1"/>
    <dgm:cxn modelId="{1AC27FF6-F668-46D5-9577-6B42923FA84C}" type="presOf" srcId="{F480C943-7581-406E-977A-ACA1873C38A1}" destId="{E905C45D-8904-4445-81D9-DC2A79FFF1AF}" srcOrd="0" destOrd="0" presId="urn:microsoft.com/office/officeart/2005/8/layout/list1"/>
    <dgm:cxn modelId="{857EB873-CAD9-4FDE-AD09-934FB75554DA}" type="presParOf" srcId="{E905C45D-8904-4445-81D9-DC2A79FFF1AF}" destId="{37A53378-419A-418A-94B9-E011FA298843}" srcOrd="0" destOrd="0" presId="urn:microsoft.com/office/officeart/2005/8/layout/list1"/>
    <dgm:cxn modelId="{F9E5FEBD-FEC9-495B-BBFF-96058031DC3D}" type="presParOf" srcId="{37A53378-419A-418A-94B9-E011FA298843}" destId="{F6D96878-840C-412D-9C4F-64CE96286ED8}" srcOrd="0" destOrd="0" presId="urn:microsoft.com/office/officeart/2005/8/layout/list1"/>
    <dgm:cxn modelId="{B74A900D-1682-4C45-80D2-D19CF6A912C8}" type="presParOf" srcId="{37A53378-419A-418A-94B9-E011FA298843}" destId="{5BBD3919-B024-4F7B-9EE2-573171197B7C}" srcOrd="1" destOrd="0" presId="urn:microsoft.com/office/officeart/2005/8/layout/list1"/>
    <dgm:cxn modelId="{466F5312-045C-4745-8B50-6ABE5595FE8F}" type="presParOf" srcId="{E905C45D-8904-4445-81D9-DC2A79FFF1AF}" destId="{D17027EE-3A04-40A8-A696-4A5F1DE3A63C}" srcOrd="1" destOrd="0" presId="urn:microsoft.com/office/officeart/2005/8/layout/list1"/>
    <dgm:cxn modelId="{EE5657D7-8D32-48D9-A1AD-3E8F657231C9}" type="presParOf" srcId="{E905C45D-8904-4445-81D9-DC2A79FFF1AF}" destId="{D179D53C-CFEC-4B9A-89A2-56662B485ADA}" srcOrd="2" destOrd="0" presId="urn:microsoft.com/office/officeart/2005/8/layout/list1"/>
    <dgm:cxn modelId="{E4A0F74D-1C48-442F-A95C-CFD77E838FE9}" type="presParOf" srcId="{E905C45D-8904-4445-81D9-DC2A79FFF1AF}" destId="{1D1EDE13-BC9C-4116-B7CA-D2E1BE86585A}" srcOrd="3" destOrd="0" presId="urn:microsoft.com/office/officeart/2005/8/layout/list1"/>
    <dgm:cxn modelId="{6E342B0D-B38B-4EE4-94CF-B9EF042FEACC}" type="presParOf" srcId="{E905C45D-8904-4445-81D9-DC2A79FFF1AF}" destId="{6DEF3D16-E4D7-465D-B436-3595737D410F}" srcOrd="4" destOrd="0" presId="urn:microsoft.com/office/officeart/2005/8/layout/list1"/>
    <dgm:cxn modelId="{1DB9E422-43D6-45EC-851B-DE3B63BCAB1D}" type="presParOf" srcId="{6DEF3D16-E4D7-465D-B436-3595737D410F}" destId="{CC22C34E-9FD8-4692-A184-AA768350D20D}" srcOrd="0" destOrd="0" presId="urn:microsoft.com/office/officeart/2005/8/layout/list1"/>
    <dgm:cxn modelId="{31E39ACD-540B-46D5-81DE-1B16CCF330B8}" type="presParOf" srcId="{6DEF3D16-E4D7-465D-B436-3595737D410F}" destId="{28EA0969-EACA-4ADB-9D89-FDA808C66823}" srcOrd="1" destOrd="0" presId="urn:microsoft.com/office/officeart/2005/8/layout/list1"/>
    <dgm:cxn modelId="{9696440C-AA2C-4A74-A989-93162FA67FC7}" type="presParOf" srcId="{E905C45D-8904-4445-81D9-DC2A79FFF1AF}" destId="{D86D57A7-BBA1-43E4-8C1B-2AE01775A600}" srcOrd="5" destOrd="0" presId="urn:microsoft.com/office/officeart/2005/8/layout/list1"/>
    <dgm:cxn modelId="{DEDD38FB-5CCC-4766-A2B0-FDA6B7A14214}" type="presParOf" srcId="{E905C45D-8904-4445-81D9-DC2A79FFF1AF}" destId="{F52CB099-74EB-4255-8B6D-8B4A4049E4A7}" srcOrd="6" destOrd="0" presId="urn:microsoft.com/office/officeart/2005/8/layout/list1"/>
    <dgm:cxn modelId="{32051368-F196-4A0A-84D3-0727E06EB2E0}" type="presParOf" srcId="{E905C45D-8904-4445-81D9-DC2A79FFF1AF}" destId="{48BCBD36-5A1E-44C9-9BDF-2313E97E53D4}" srcOrd="7" destOrd="0" presId="urn:microsoft.com/office/officeart/2005/8/layout/list1"/>
    <dgm:cxn modelId="{7FB41BB2-F34C-4172-B4DB-04EAB1A2D786}" type="presParOf" srcId="{E905C45D-8904-4445-81D9-DC2A79FFF1AF}" destId="{693971E3-7336-489E-BB9B-2156DC0E0DB0}" srcOrd="8" destOrd="0" presId="urn:microsoft.com/office/officeart/2005/8/layout/list1"/>
    <dgm:cxn modelId="{80B81752-DD8C-495B-8244-DDBA725ACB14}" type="presParOf" srcId="{693971E3-7336-489E-BB9B-2156DC0E0DB0}" destId="{2A718D48-49F1-43AB-B6FF-3F456143A217}" srcOrd="0" destOrd="0" presId="urn:microsoft.com/office/officeart/2005/8/layout/list1"/>
    <dgm:cxn modelId="{C7482801-F128-4344-9A1A-E5D7F6B28ACC}" type="presParOf" srcId="{693971E3-7336-489E-BB9B-2156DC0E0DB0}" destId="{7F47EDFF-66C8-4231-B9AA-A969EA7516FD}" srcOrd="1" destOrd="0" presId="urn:microsoft.com/office/officeart/2005/8/layout/list1"/>
    <dgm:cxn modelId="{EA972A82-0386-4499-A3F9-4667EACDF862}" type="presParOf" srcId="{E905C45D-8904-4445-81D9-DC2A79FFF1AF}" destId="{0BE5B423-0946-4E97-B4A3-EDF2D7647E09}" srcOrd="9" destOrd="0" presId="urn:microsoft.com/office/officeart/2005/8/layout/list1"/>
    <dgm:cxn modelId="{E711C107-25E5-4EC2-9959-6E7184387437}" type="presParOf" srcId="{E905C45D-8904-4445-81D9-DC2A79FFF1AF}" destId="{5EB2F8B5-CA3F-4EBA-B566-21BA56026645}"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BE"/>
        </a:p>
      </dgm:t>
    </dgm:pt>
    <dgm:pt modelId="{71A938B8-01F9-4FCE-9754-8EFB318B7866}">
      <dgm:prSet phldrT="[Texte]" custT="1"/>
      <dgm:spPr/>
      <dgm:t>
        <a:bodyPr/>
        <a:lstStyle/>
        <a:p>
          <a:r>
            <a:rPr lang="fr-BE" sz="1200">
              <a:latin typeface="Tenorite" panose="00000500000000000000" pitchFamily="2" charset="0"/>
            </a:rPr>
            <a:t>Opportunités d’emploi </a:t>
          </a:r>
          <a:r>
            <a:rPr lang="fr-BE" sz="1200" b="0">
              <a:latin typeface="Tenorite" panose="00000500000000000000" pitchFamily="2" charset="0"/>
            </a:rPr>
            <a:t>gérées par Le Forem</a:t>
          </a:r>
          <a:r>
            <a:rPr lang="fr-BE" sz="1200">
              <a:latin typeface="Tenorite" panose="00000500000000000000" pitchFamily="2" charset="0"/>
            </a:rPr>
            <a:t>  (Janvier 2022 à octobre 2022) </a:t>
          </a:r>
        </a:p>
      </dgm:t>
    </dgm:pt>
    <dgm:pt modelId="{D5A7E6E6-151C-4156-91A4-0CD33C03493A}" type="parTrans" cxnId="{AAEE0786-2E8A-4090-9752-4E6AC0267151}">
      <dgm:prSet/>
      <dgm:spPr/>
      <dgm:t>
        <a:bodyPr/>
        <a:lstStyle/>
        <a:p>
          <a:endParaRPr lang="fr-BE" sz="1200">
            <a:latin typeface="Tenorite" panose="00000500000000000000" pitchFamily="2" charset="0"/>
          </a:endParaRPr>
        </a:p>
      </dgm:t>
    </dgm:pt>
    <dgm:pt modelId="{2EA10CC2-B32F-417B-8029-AB318B4F98AB}" type="sibTrans" cxnId="{AAEE0786-2E8A-4090-9752-4E6AC0267151}">
      <dgm:prSet/>
      <dgm:spPr/>
      <dgm:t>
        <a:bodyPr/>
        <a:lstStyle/>
        <a:p>
          <a:endParaRPr lang="fr-BE" sz="1200">
            <a:latin typeface="Tenorite" panose="00000500000000000000" pitchFamily="2" charset="0"/>
          </a:endParaRPr>
        </a:p>
      </dgm:t>
    </dgm:pt>
    <dgm:pt modelId="{C39E3A19-0F7B-4A51-912E-EB1A37F235CE}">
      <dgm:prSet custT="1"/>
      <dgm:spPr/>
      <dgm:t>
        <a:bodyPr/>
        <a:lstStyle/>
        <a:p>
          <a:r>
            <a:rPr lang="fr-BE" sz="1200">
              <a:latin typeface="Tenorite" panose="00000500000000000000" pitchFamily="2" charset="0"/>
            </a:rPr>
            <a:t>Enseignement&amp; Formation</a:t>
          </a:r>
        </a:p>
      </dgm:t>
    </dgm:pt>
    <dgm:pt modelId="{DB722195-7AE2-47A4-8315-AD5CA91AB432}" type="parTrans" cxnId="{5FA37B7F-65EF-469E-9279-710A24B4F433}">
      <dgm:prSet/>
      <dgm:spPr/>
      <dgm:t>
        <a:bodyPr/>
        <a:lstStyle/>
        <a:p>
          <a:endParaRPr lang="fr-BE" sz="1200">
            <a:latin typeface="Tenorite" panose="00000500000000000000" pitchFamily="2" charset="0"/>
          </a:endParaRPr>
        </a:p>
      </dgm:t>
    </dgm:pt>
    <dgm:pt modelId="{2BC97A07-D590-4C88-BEC2-366F28EE855C}" type="sibTrans" cxnId="{5FA37B7F-65EF-469E-9279-710A24B4F433}">
      <dgm:prSet/>
      <dgm:spPr/>
      <dgm:t>
        <a:bodyPr/>
        <a:lstStyle/>
        <a:p>
          <a:endParaRPr lang="fr-BE" sz="1200">
            <a:latin typeface="Tenorite" panose="00000500000000000000" pitchFamily="2" charset="0"/>
          </a:endParaRPr>
        </a:p>
      </dgm:t>
    </dgm:pt>
    <dgm:pt modelId="{C42931C4-B8E5-471D-BC62-15D4ED1C7816}">
      <dgm:prSet custT="1"/>
      <dgm:spPr/>
      <dgm:t>
        <a:bodyPr/>
        <a:lstStyle/>
        <a:p>
          <a:r>
            <a:rPr lang="fr-BE" sz="1200">
              <a:latin typeface="Tenorite" panose="00000500000000000000" pitchFamily="2" charset="0"/>
            </a:rPr>
            <a:t>11 opportunités d’emploi publiées pour le métier de Mécanicien d'engins de levage et de manutention</a:t>
          </a:r>
        </a:p>
      </dgm:t>
    </dgm:pt>
    <dgm:pt modelId="{7C3921F7-C503-4723-A580-0913851D0847}" type="parTrans" cxnId="{A0DB5B9B-C537-4844-A7E0-EE0E98F30EEF}">
      <dgm:prSet/>
      <dgm:spPr/>
      <dgm:t>
        <a:bodyPr/>
        <a:lstStyle/>
        <a:p>
          <a:endParaRPr lang="fr-BE" sz="1200">
            <a:latin typeface="Tenorite" panose="00000500000000000000" pitchFamily="2" charset="0"/>
          </a:endParaRPr>
        </a:p>
      </dgm:t>
    </dgm:pt>
    <dgm:pt modelId="{1C0B3120-EFC9-4581-A414-F8FEB0D327FB}" type="sibTrans" cxnId="{A0DB5B9B-C537-4844-A7E0-EE0E98F30EEF}">
      <dgm:prSet/>
      <dgm:spPr/>
      <dgm:t>
        <a:bodyPr/>
        <a:lstStyle/>
        <a:p>
          <a:endParaRPr lang="fr-BE" sz="1200">
            <a:latin typeface="Tenorite" panose="00000500000000000000" pitchFamily="2" charset="0"/>
          </a:endParaRPr>
        </a:p>
      </dgm:t>
    </dgm:pt>
    <dgm:pt modelId="{619B3048-4724-45A6-8C54-AFAF1A9A858C}">
      <dgm:prSet custT="1"/>
      <dgm:spPr/>
      <dgm:t>
        <a:bodyPr/>
        <a:lstStyle/>
        <a:p>
          <a:r>
            <a:rPr lang="fr-BE" sz="1200">
              <a:latin typeface="Tenorite" panose="00000500000000000000" pitchFamily="2" charset="0"/>
            </a:rPr>
            <a:t>Tension marché du travail</a:t>
          </a:r>
        </a:p>
      </dgm:t>
    </dgm:pt>
    <dgm:pt modelId="{AEC882C7-FABC-43A2-9876-7AB3E71674A5}" type="parTrans" cxnId="{F8898394-988D-4690-9437-08B7CD294EF4}">
      <dgm:prSet/>
      <dgm:spPr/>
      <dgm:t>
        <a:bodyPr/>
        <a:lstStyle/>
        <a:p>
          <a:endParaRPr lang="fr-BE" sz="1200">
            <a:latin typeface="Tenorite" panose="00000500000000000000" pitchFamily="2" charset="0"/>
          </a:endParaRPr>
        </a:p>
      </dgm:t>
    </dgm:pt>
    <dgm:pt modelId="{D412F47A-1DD0-48B0-BF13-0CFA6EA86378}" type="sibTrans" cxnId="{F8898394-988D-4690-9437-08B7CD294EF4}">
      <dgm:prSet/>
      <dgm:spPr/>
      <dgm:t>
        <a:bodyPr/>
        <a:lstStyle/>
        <a:p>
          <a:endParaRPr lang="fr-BE" sz="1200">
            <a:latin typeface="Tenorite" panose="00000500000000000000" pitchFamily="2" charset="0"/>
          </a:endParaRPr>
        </a:p>
      </dgm:t>
    </dgm:pt>
    <dgm:pt modelId="{C634BD6A-626F-4A27-9BA3-D29116C57D4A}">
      <dgm:prSet custT="1"/>
      <dgm:spPr/>
      <dgm:t>
        <a:bodyPr/>
        <a:lstStyle/>
        <a:p>
          <a:r>
            <a:rPr lang="fr-BE" sz="1200" b="1">
              <a:latin typeface="Tenorite" panose="00000500000000000000" pitchFamily="2" charset="0"/>
            </a:rPr>
            <a:t>Centre de compétence  </a:t>
          </a:r>
          <a:r>
            <a:rPr lang="fr-BE" sz="1200">
              <a:latin typeface="Tenorite" panose="00000500000000000000" pitchFamily="2" charset="0"/>
            </a:rPr>
            <a:t>: Légère diminution des effectifs pour la filière mécanicien polyvalent en matériels agricoles</a:t>
          </a:r>
        </a:p>
      </dgm:t>
    </dgm:pt>
    <dgm:pt modelId="{36D01707-6BA8-4BB7-8C39-708A38C6D85B}" type="parTrans" cxnId="{2FB0AD48-E10A-4AAD-AF71-3C58090B1C07}">
      <dgm:prSet/>
      <dgm:spPr/>
      <dgm:t>
        <a:bodyPr/>
        <a:lstStyle/>
        <a:p>
          <a:endParaRPr lang="fr-BE" sz="1200">
            <a:latin typeface="Tenorite" panose="00000500000000000000" pitchFamily="2" charset="0"/>
          </a:endParaRPr>
        </a:p>
      </dgm:t>
    </dgm:pt>
    <dgm:pt modelId="{B7F27CC1-6796-4262-9655-C9F5DE62FCC5}" type="sibTrans" cxnId="{2FB0AD48-E10A-4AAD-AF71-3C58090B1C07}">
      <dgm:prSet/>
      <dgm:spPr/>
      <dgm:t>
        <a:bodyPr/>
        <a:lstStyle/>
        <a:p>
          <a:endParaRPr lang="fr-BE" sz="1200">
            <a:latin typeface="Tenorite" panose="00000500000000000000" pitchFamily="2" charset="0"/>
          </a:endParaRPr>
        </a:p>
      </dgm:t>
    </dgm:pt>
    <dgm:pt modelId="{DE58DF29-CD9B-485A-934E-4973A44CE5C3}">
      <dgm:prSet custT="1"/>
      <dgm:spPr/>
      <dgm:t>
        <a:bodyPr/>
        <a:lstStyle/>
        <a:p>
          <a:r>
            <a:rPr lang="fr-BE" sz="1200">
              <a:latin typeface="Tenorite" panose="00000500000000000000" pitchFamily="2" charset="0"/>
              <a:sym typeface="Wingdings" panose="05000000000000000000" pitchFamily="2" charset="2"/>
            </a:rPr>
            <a:t>Métier repris dans la liste des métiers/fonctions critiques ou en pénurie 2023, en Wallonie en tant que métier en pénurie</a:t>
          </a:r>
          <a:endParaRPr lang="fr-BE" sz="1200"/>
        </a:p>
      </dgm:t>
    </dgm:pt>
    <dgm:pt modelId="{CEA9F804-1473-48A1-B8CB-92531378E730}" type="parTrans" cxnId="{34CD9140-AD5F-4E5C-97B8-8DEA58F3E2BF}">
      <dgm:prSet/>
      <dgm:spPr/>
      <dgm:t>
        <a:bodyPr/>
        <a:lstStyle/>
        <a:p>
          <a:endParaRPr lang="fr-BE" sz="1200"/>
        </a:p>
      </dgm:t>
    </dgm:pt>
    <dgm:pt modelId="{3B6E9843-BAEE-4ADD-B218-324CF0A1B617}" type="sibTrans" cxnId="{34CD9140-AD5F-4E5C-97B8-8DEA58F3E2BF}">
      <dgm:prSet/>
      <dgm:spPr/>
      <dgm:t>
        <a:bodyPr/>
        <a:lstStyle/>
        <a:p>
          <a:endParaRPr lang="fr-BE" sz="1200"/>
        </a:p>
      </dgm:t>
    </dgm:pt>
    <dgm:pt modelId="{29046D01-8AFF-4882-825F-DF5FF785426C}">
      <dgm:prSet custT="1"/>
      <dgm:spPr/>
      <dgm:t>
        <a:bodyPr/>
        <a:lstStyle/>
        <a:p>
          <a:r>
            <a:rPr lang="fr-BE" sz="1200">
              <a:latin typeface="Tenorite" panose="00000500000000000000" pitchFamily="2" charset="0"/>
            </a:rPr>
            <a:t>Légère diminution des opportunités d’emploi gérées par Le Forem ( 12 OE publiées en 2021) </a:t>
          </a:r>
        </a:p>
      </dgm:t>
    </dgm:pt>
    <dgm:pt modelId="{6874AF39-2512-4F82-B647-D2EFFA3C6160}" type="parTrans" cxnId="{E62CE945-A4D4-4950-B37F-79C189A5ED10}">
      <dgm:prSet/>
      <dgm:spPr/>
      <dgm:t>
        <a:bodyPr/>
        <a:lstStyle/>
        <a:p>
          <a:endParaRPr lang="fr-BE"/>
        </a:p>
      </dgm:t>
    </dgm:pt>
    <dgm:pt modelId="{F980B288-9715-4A04-951C-8B05030E1AAF}" type="sibTrans" cxnId="{E62CE945-A4D4-4950-B37F-79C189A5ED10}">
      <dgm:prSet/>
      <dgm:spPr/>
      <dgm:t>
        <a:bodyPr/>
        <a:lstStyle/>
        <a:p>
          <a:endParaRPr lang="fr-BE"/>
        </a:p>
      </dgm:t>
    </dgm:pt>
    <dgm:pt modelId="{C340BE1C-F9E8-441B-8C60-6C624A46040B}">
      <dgm:prSet custT="1"/>
      <dgm:spPr/>
      <dgm:t>
        <a:bodyPr/>
        <a:lstStyle/>
        <a:p>
          <a:endParaRPr lang="fr-BE" sz="1200">
            <a:latin typeface="Tenorite" panose="00000500000000000000" pitchFamily="2" charset="0"/>
          </a:endParaRPr>
        </a:p>
      </dgm:t>
    </dgm:pt>
    <dgm:pt modelId="{AADE87AB-93DE-45D7-B220-1D28D252603B}" type="parTrans" cxnId="{16E3907D-64A5-4041-930A-AF50F99DFE1C}">
      <dgm:prSet/>
      <dgm:spPr/>
      <dgm:t>
        <a:bodyPr/>
        <a:lstStyle/>
        <a:p>
          <a:endParaRPr lang="fr-BE"/>
        </a:p>
      </dgm:t>
    </dgm:pt>
    <dgm:pt modelId="{FAA94FA4-DE46-4B3B-B6C8-978F89D5B079}" type="sibTrans" cxnId="{16E3907D-64A5-4041-930A-AF50F99DFE1C}">
      <dgm:prSet/>
      <dgm:spPr/>
      <dgm:t>
        <a:bodyPr/>
        <a:lstStyle/>
        <a:p>
          <a:endParaRPr lang="fr-BE"/>
        </a:p>
      </dgm:t>
    </dgm:pt>
    <dgm:pt modelId="{C569C517-4076-4340-B963-D5D9115F299B}" type="pres">
      <dgm:prSet presAssocID="{F480C943-7581-406E-977A-ACA1873C38A1}" presName="linear" presStyleCnt="0">
        <dgm:presLayoutVars>
          <dgm:dir/>
          <dgm:animLvl val="lvl"/>
          <dgm:resizeHandles val="exact"/>
        </dgm:presLayoutVars>
      </dgm:prSet>
      <dgm:spPr/>
    </dgm:pt>
    <dgm:pt modelId="{0B1ACD21-FB0B-47A6-9DB2-B93C9D25018B}" type="pres">
      <dgm:prSet presAssocID="{71A938B8-01F9-4FCE-9754-8EFB318B7866}" presName="parentLin" presStyleCnt="0"/>
      <dgm:spPr/>
    </dgm:pt>
    <dgm:pt modelId="{867773D1-4B72-41A8-8AD9-E6390D45E5AC}" type="pres">
      <dgm:prSet presAssocID="{71A938B8-01F9-4FCE-9754-8EFB318B7866}" presName="parentLeftMargin" presStyleLbl="node1" presStyleIdx="0" presStyleCnt="3"/>
      <dgm:spPr/>
    </dgm:pt>
    <dgm:pt modelId="{50F59E3C-853E-41EC-850C-F33A47BDBA5F}" type="pres">
      <dgm:prSet presAssocID="{71A938B8-01F9-4FCE-9754-8EFB318B7866}" presName="parentText" presStyleLbl="node1" presStyleIdx="0" presStyleCnt="3">
        <dgm:presLayoutVars>
          <dgm:chMax val="0"/>
          <dgm:bulletEnabled val="1"/>
        </dgm:presLayoutVars>
      </dgm:prSet>
      <dgm:spPr/>
    </dgm:pt>
    <dgm:pt modelId="{F53D2489-4243-4DDF-BA9C-A065A8A73421}" type="pres">
      <dgm:prSet presAssocID="{71A938B8-01F9-4FCE-9754-8EFB318B7866}" presName="negativeSpace" presStyleCnt="0"/>
      <dgm:spPr/>
    </dgm:pt>
    <dgm:pt modelId="{AA80615E-B7E1-4B6E-9878-E76035B6BC3F}" type="pres">
      <dgm:prSet presAssocID="{71A938B8-01F9-4FCE-9754-8EFB318B7866}" presName="childText" presStyleLbl="conFgAcc1" presStyleIdx="0" presStyleCnt="3" custLinFactNeighborX="803" custLinFactNeighborY="-8998">
        <dgm:presLayoutVars>
          <dgm:bulletEnabled val="1"/>
        </dgm:presLayoutVars>
      </dgm:prSet>
      <dgm:spPr/>
    </dgm:pt>
    <dgm:pt modelId="{F3812213-887B-422E-9C47-DCF906CCA404}" type="pres">
      <dgm:prSet presAssocID="{2EA10CC2-B32F-417B-8029-AB318B4F98AB}" presName="spaceBetweenRectangles" presStyleCnt="0"/>
      <dgm:spPr/>
    </dgm:pt>
    <dgm:pt modelId="{3FAC87AB-3CD0-460B-81FC-CC4AE5304E65}" type="pres">
      <dgm:prSet presAssocID="{619B3048-4724-45A6-8C54-AFAF1A9A858C}" presName="parentLin" presStyleCnt="0"/>
      <dgm:spPr/>
    </dgm:pt>
    <dgm:pt modelId="{CF18D97F-741A-45C0-8E6C-259EBE114D94}" type="pres">
      <dgm:prSet presAssocID="{619B3048-4724-45A6-8C54-AFAF1A9A858C}" presName="parentLeftMargin" presStyleLbl="node1" presStyleIdx="0" presStyleCnt="3"/>
      <dgm:spPr/>
    </dgm:pt>
    <dgm:pt modelId="{8033DFE3-3F9F-4794-9D3B-233F3E603E5E}" type="pres">
      <dgm:prSet presAssocID="{619B3048-4724-45A6-8C54-AFAF1A9A858C}" presName="parentText" presStyleLbl="node1" presStyleIdx="1" presStyleCnt="3">
        <dgm:presLayoutVars>
          <dgm:chMax val="0"/>
          <dgm:bulletEnabled val="1"/>
        </dgm:presLayoutVars>
      </dgm:prSet>
      <dgm:spPr/>
    </dgm:pt>
    <dgm:pt modelId="{FE1C2087-7EF1-43AA-9F51-1A51276FAFD0}" type="pres">
      <dgm:prSet presAssocID="{619B3048-4724-45A6-8C54-AFAF1A9A858C}" presName="negativeSpace" presStyleCnt="0"/>
      <dgm:spPr/>
    </dgm:pt>
    <dgm:pt modelId="{C793536B-6279-4493-BF5D-BC636D931B71}" type="pres">
      <dgm:prSet presAssocID="{619B3048-4724-45A6-8C54-AFAF1A9A858C}" presName="childText" presStyleLbl="conFgAcc1" presStyleIdx="1" presStyleCnt="3">
        <dgm:presLayoutVars>
          <dgm:bulletEnabled val="1"/>
        </dgm:presLayoutVars>
      </dgm:prSet>
      <dgm:spPr/>
    </dgm:pt>
    <dgm:pt modelId="{27DA1553-D798-4ED4-BD0D-407AAF95CFB5}" type="pres">
      <dgm:prSet presAssocID="{D412F47A-1DD0-48B0-BF13-0CFA6EA86378}" presName="spaceBetweenRectangles" presStyleCnt="0"/>
      <dgm:spPr/>
    </dgm:pt>
    <dgm:pt modelId="{FEF3D698-AC35-4AEF-97E8-F8A1FF8F1B1A}" type="pres">
      <dgm:prSet presAssocID="{C39E3A19-0F7B-4A51-912E-EB1A37F235CE}" presName="parentLin" presStyleCnt="0"/>
      <dgm:spPr/>
    </dgm:pt>
    <dgm:pt modelId="{DC6B0A4F-17F8-49C7-B807-C40C18992E91}" type="pres">
      <dgm:prSet presAssocID="{C39E3A19-0F7B-4A51-912E-EB1A37F235CE}" presName="parentLeftMargin" presStyleLbl="node1" presStyleIdx="1" presStyleCnt="3"/>
      <dgm:spPr/>
    </dgm:pt>
    <dgm:pt modelId="{358623F0-176A-4786-A9F5-249F6B9F8995}" type="pres">
      <dgm:prSet presAssocID="{C39E3A19-0F7B-4A51-912E-EB1A37F235CE}" presName="parentText" presStyleLbl="node1" presStyleIdx="2" presStyleCnt="3">
        <dgm:presLayoutVars>
          <dgm:chMax val="0"/>
          <dgm:bulletEnabled val="1"/>
        </dgm:presLayoutVars>
      </dgm:prSet>
      <dgm:spPr/>
    </dgm:pt>
    <dgm:pt modelId="{9FF77AB0-9E88-4C47-8BC7-C60809D36354}" type="pres">
      <dgm:prSet presAssocID="{C39E3A19-0F7B-4A51-912E-EB1A37F235CE}" presName="negativeSpace" presStyleCnt="0"/>
      <dgm:spPr/>
    </dgm:pt>
    <dgm:pt modelId="{8641BE08-3A71-404E-9B58-7369D80C5FAC}" type="pres">
      <dgm:prSet presAssocID="{C39E3A19-0F7B-4A51-912E-EB1A37F235CE}" presName="childText" presStyleLbl="conFgAcc1" presStyleIdx="2" presStyleCnt="3">
        <dgm:presLayoutVars>
          <dgm:bulletEnabled val="1"/>
        </dgm:presLayoutVars>
      </dgm:prSet>
      <dgm:spPr/>
    </dgm:pt>
  </dgm:ptLst>
  <dgm:cxnLst>
    <dgm:cxn modelId="{1F650005-BB00-4DB4-9567-A66010EC7A31}" type="presOf" srcId="{DE58DF29-CD9B-485A-934E-4973A44CE5C3}" destId="{C793536B-6279-4493-BF5D-BC636D931B71}" srcOrd="0" destOrd="0" presId="urn:microsoft.com/office/officeart/2005/8/layout/list1"/>
    <dgm:cxn modelId="{FF311623-CA87-4D55-894B-C30798958D27}" type="presOf" srcId="{C39E3A19-0F7B-4A51-912E-EB1A37F235CE}" destId="{DC6B0A4F-17F8-49C7-B807-C40C18992E91}" srcOrd="0" destOrd="0" presId="urn:microsoft.com/office/officeart/2005/8/layout/list1"/>
    <dgm:cxn modelId="{7723522B-FA69-4665-AF62-117CD3ED5207}" type="presOf" srcId="{C42931C4-B8E5-471D-BC62-15D4ED1C7816}" destId="{AA80615E-B7E1-4B6E-9878-E76035B6BC3F}" srcOrd="0" destOrd="0" presId="urn:microsoft.com/office/officeart/2005/8/layout/list1"/>
    <dgm:cxn modelId="{34CD9140-AD5F-4E5C-97B8-8DEA58F3E2BF}" srcId="{619B3048-4724-45A6-8C54-AFAF1A9A858C}" destId="{DE58DF29-CD9B-485A-934E-4973A44CE5C3}" srcOrd="0" destOrd="0" parTransId="{CEA9F804-1473-48A1-B8CB-92531378E730}" sibTransId="{3B6E9843-BAEE-4ADD-B218-324CF0A1B617}"/>
    <dgm:cxn modelId="{C8043D44-AE68-4947-8985-4558E46354B2}" type="presOf" srcId="{29046D01-8AFF-4882-825F-DF5FF785426C}" destId="{AA80615E-B7E1-4B6E-9878-E76035B6BC3F}" srcOrd="0" destOrd="1" presId="urn:microsoft.com/office/officeart/2005/8/layout/list1"/>
    <dgm:cxn modelId="{E62CE945-A4D4-4950-B37F-79C189A5ED10}" srcId="{71A938B8-01F9-4FCE-9754-8EFB318B7866}" destId="{29046D01-8AFF-4882-825F-DF5FF785426C}" srcOrd="1" destOrd="0" parTransId="{6874AF39-2512-4F82-B647-D2EFFA3C6160}" sibTransId="{F980B288-9715-4A04-951C-8B05030E1AAF}"/>
    <dgm:cxn modelId="{2FB0AD48-E10A-4AAD-AF71-3C58090B1C07}" srcId="{C39E3A19-0F7B-4A51-912E-EB1A37F235CE}" destId="{C634BD6A-626F-4A27-9BA3-D29116C57D4A}" srcOrd="0" destOrd="0" parTransId="{36D01707-6BA8-4BB7-8C39-708A38C6D85B}" sibTransId="{B7F27CC1-6796-4262-9655-C9F5DE62FCC5}"/>
    <dgm:cxn modelId="{1213E94A-9C2A-4418-BCD1-A640EF5DE6BA}" type="presOf" srcId="{619B3048-4724-45A6-8C54-AFAF1A9A858C}" destId="{8033DFE3-3F9F-4794-9D3B-233F3E603E5E}" srcOrd="1" destOrd="0" presId="urn:microsoft.com/office/officeart/2005/8/layout/list1"/>
    <dgm:cxn modelId="{858BF16F-EC1C-42B2-9684-0D81FD9B3068}" type="presOf" srcId="{71A938B8-01F9-4FCE-9754-8EFB318B7866}" destId="{50F59E3C-853E-41EC-850C-F33A47BDBA5F}" srcOrd="1" destOrd="0" presId="urn:microsoft.com/office/officeart/2005/8/layout/list1"/>
    <dgm:cxn modelId="{16E3907D-64A5-4041-930A-AF50F99DFE1C}" srcId="{71A938B8-01F9-4FCE-9754-8EFB318B7866}" destId="{C340BE1C-F9E8-441B-8C60-6C624A46040B}" srcOrd="2" destOrd="0" parTransId="{AADE87AB-93DE-45D7-B220-1D28D252603B}" sibTransId="{FAA94FA4-DE46-4B3B-B6C8-978F89D5B079}"/>
    <dgm:cxn modelId="{5FA37B7F-65EF-469E-9279-710A24B4F433}" srcId="{F480C943-7581-406E-977A-ACA1873C38A1}" destId="{C39E3A19-0F7B-4A51-912E-EB1A37F235CE}" srcOrd="2" destOrd="0" parTransId="{DB722195-7AE2-47A4-8315-AD5CA91AB432}" sibTransId="{2BC97A07-D590-4C88-BEC2-366F28EE855C}"/>
    <dgm:cxn modelId="{AAEE0786-2E8A-4090-9752-4E6AC0267151}" srcId="{F480C943-7581-406E-977A-ACA1873C38A1}" destId="{71A938B8-01F9-4FCE-9754-8EFB318B7866}" srcOrd="0" destOrd="0" parTransId="{D5A7E6E6-151C-4156-91A4-0CD33C03493A}" sibTransId="{2EA10CC2-B32F-417B-8029-AB318B4F98AB}"/>
    <dgm:cxn modelId="{48E4C889-7638-4F3A-80C9-C52EEA8080E8}" type="presOf" srcId="{C634BD6A-626F-4A27-9BA3-D29116C57D4A}" destId="{8641BE08-3A71-404E-9B58-7369D80C5FAC}" srcOrd="0" destOrd="0" presId="urn:microsoft.com/office/officeart/2005/8/layout/list1"/>
    <dgm:cxn modelId="{F8898394-988D-4690-9437-08B7CD294EF4}" srcId="{F480C943-7581-406E-977A-ACA1873C38A1}" destId="{619B3048-4724-45A6-8C54-AFAF1A9A858C}" srcOrd="1" destOrd="0" parTransId="{AEC882C7-FABC-43A2-9876-7AB3E71674A5}" sibTransId="{D412F47A-1DD0-48B0-BF13-0CFA6EA86378}"/>
    <dgm:cxn modelId="{97FC7798-8A31-4667-89B2-D28A9E591FA0}" type="presOf" srcId="{F480C943-7581-406E-977A-ACA1873C38A1}" destId="{C569C517-4076-4340-B963-D5D9115F299B}" srcOrd="0" destOrd="0" presId="urn:microsoft.com/office/officeart/2005/8/layout/list1"/>
    <dgm:cxn modelId="{A0DB5B9B-C537-4844-A7E0-EE0E98F30EEF}" srcId="{71A938B8-01F9-4FCE-9754-8EFB318B7866}" destId="{C42931C4-B8E5-471D-BC62-15D4ED1C7816}" srcOrd="0" destOrd="0" parTransId="{7C3921F7-C503-4723-A580-0913851D0847}" sibTransId="{1C0B3120-EFC9-4581-A414-F8FEB0D327FB}"/>
    <dgm:cxn modelId="{AA7923AF-9D93-4730-92AD-0997AF4EB6D9}" type="presOf" srcId="{C340BE1C-F9E8-441B-8C60-6C624A46040B}" destId="{AA80615E-B7E1-4B6E-9878-E76035B6BC3F}" srcOrd="0" destOrd="2" presId="urn:microsoft.com/office/officeart/2005/8/layout/list1"/>
    <dgm:cxn modelId="{811A4DC1-8D59-4543-AD11-90476652C160}" type="presOf" srcId="{C39E3A19-0F7B-4A51-912E-EB1A37F235CE}" destId="{358623F0-176A-4786-A9F5-249F6B9F8995}" srcOrd="1" destOrd="0" presId="urn:microsoft.com/office/officeart/2005/8/layout/list1"/>
    <dgm:cxn modelId="{B5FF00E3-5882-402A-8092-C963BCF163E5}" type="presOf" srcId="{619B3048-4724-45A6-8C54-AFAF1A9A858C}" destId="{CF18D97F-741A-45C0-8E6C-259EBE114D94}" srcOrd="0" destOrd="0" presId="urn:microsoft.com/office/officeart/2005/8/layout/list1"/>
    <dgm:cxn modelId="{1D3CC9E6-025E-429C-B746-BA321788BDC4}" type="presOf" srcId="{71A938B8-01F9-4FCE-9754-8EFB318B7866}" destId="{867773D1-4B72-41A8-8AD9-E6390D45E5AC}" srcOrd="0" destOrd="0" presId="urn:microsoft.com/office/officeart/2005/8/layout/list1"/>
    <dgm:cxn modelId="{C0C7E445-0D64-499C-85E2-A0C42A622ADC}" type="presParOf" srcId="{C569C517-4076-4340-B963-D5D9115F299B}" destId="{0B1ACD21-FB0B-47A6-9DB2-B93C9D25018B}" srcOrd="0" destOrd="0" presId="urn:microsoft.com/office/officeart/2005/8/layout/list1"/>
    <dgm:cxn modelId="{DB342F00-CD67-4B90-8C09-79801171B54F}" type="presParOf" srcId="{0B1ACD21-FB0B-47A6-9DB2-B93C9D25018B}" destId="{867773D1-4B72-41A8-8AD9-E6390D45E5AC}" srcOrd="0" destOrd="0" presId="urn:microsoft.com/office/officeart/2005/8/layout/list1"/>
    <dgm:cxn modelId="{00F18BDB-E5AB-46E3-BF9F-02160974CFD8}" type="presParOf" srcId="{0B1ACD21-FB0B-47A6-9DB2-B93C9D25018B}" destId="{50F59E3C-853E-41EC-850C-F33A47BDBA5F}" srcOrd="1" destOrd="0" presId="urn:microsoft.com/office/officeart/2005/8/layout/list1"/>
    <dgm:cxn modelId="{1B54AFEF-FB68-44C8-8BA3-4ED0E738A419}" type="presParOf" srcId="{C569C517-4076-4340-B963-D5D9115F299B}" destId="{F53D2489-4243-4DDF-BA9C-A065A8A73421}" srcOrd="1" destOrd="0" presId="urn:microsoft.com/office/officeart/2005/8/layout/list1"/>
    <dgm:cxn modelId="{2466FB33-2216-4AC4-902E-10560E7022B9}" type="presParOf" srcId="{C569C517-4076-4340-B963-D5D9115F299B}" destId="{AA80615E-B7E1-4B6E-9878-E76035B6BC3F}" srcOrd="2" destOrd="0" presId="urn:microsoft.com/office/officeart/2005/8/layout/list1"/>
    <dgm:cxn modelId="{F45063C9-1884-428A-996E-A9E1F428B19C}" type="presParOf" srcId="{C569C517-4076-4340-B963-D5D9115F299B}" destId="{F3812213-887B-422E-9C47-DCF906CCA404}" srcOrd="3" destOrd="0" presId="urn:microsoft.com/office/officeart/2005/8/layout/list1"/>
    <dgm:cxn modelId="{61B0971A-EE1B-4EB8-AE18-514FDC6F431A}" type="presParOf" srcId="{C569C517-4076-4340-B963-D5D9115F299B}" destId="{3FAC87AB-3CD0-460B-81FC-CC4AE5304E65}" srcOrd="4" destOrd="0" presId="urn:microsoft.com/office/officeart/2005/8/layout/list1"/>
    <dgm:cxn modelId="{6B7E0752-C723-49FB-B975-B7F0B510DCCC}" type="presParOf" srcId="{3FAC87AB-3CD0-460B-81FC-CC4AE5304E65}" destId="{CF18D97F-741A-45C0-8E6C-259EBE114D94}" srcOrd="0" destOrd="0" presId="urn:microsoft.com/office/officeart/2005/8/layout/list1"/>
    <dgm:cxn modelId="{A8C87509-6CE4-4418-AFE4-AA4A186AE0A9}" type="presParOf" srcId="{3FAC87AB-3CD0-460B-81FC-CC4AE5304E65}" destId="{8033DFE3-3F9F-4794-9D3B-233F3E603E5E}" srcOrd="1" destOrd="0" presId="urn:microsoft.com/office/officeart/2005/8/layout/list1"/>
    <dgm:cxn modelId="{2771D03B-7273-4A16-9A9A-30C2A9DEB210}" type="presParOf" srcId="{C569C517-4076-4340-B963-D5D9115F299B}" destId="{FE1C2087-7EF1-43AA-9F51-1A51276FAFD0}" srcOrd="5" destOrd="0" presId="urn:microsoft.com/office/officeart/2005/8/layout/list1"/>
    <dgm:cxn modelId="{55C2D6D9-B6D8-48DB-B7A1-FEF2A872EB4F}" type="presParOf" srcId="{C569C517-4076-4340-B963-D5D9115F299B}" destId="{C793536B-6279-4493-BF5D-BC636D931B71}" srcOrd="6" destOrd="0" presId="urn:microsoft.com/office/officeart/2005/8/layout/list1"/>
    <dgm:cxn modelId="{610EA1CC-FCBB-40E4-868B-0DA09FD4E058}" type="presParOf" srcId="{C569C517-4076-4340-B963-D5D9115F299B}" destId="{27DA1553-D798-4ED4-BD0D-407AAF95CFB5}" srcOrd="7" destOrd="0" presId="urn:microsoft.com/office/officeart/2005/8/layout/list1"/>
    <dgm:cxn modelId="{3443C2C9-508E-4913-B077-FB408065861E}" type="presParOf" srcId="{C569C517-4076-4340-B963-D5D9115F299B}" destId="{FEF3D698-AC35-4AEF-97E8-F8A1FF8F1B1A}" srcOrd="8" destOrd="0" presId="urn:microsoft.com/office/officeart/2005/8/layout/list1"/>
    <dgm:cxn modelId="{5F8D1FB5-4780-482F-82CC-87AB7A39F658}" type="presParOf" srcId="{FEF3D698-AC35-4AEF-97E8-F8A1FF8F1B1A}" destId="{DC6B0A4F-17F8-49C7-B807-C40C18992E91}" srcOrd="0" destOrd="0" presId="urn:microsoft.com/office/officeart/2005/8/layout/list1"/>
    <dgm:cxn modelId="{548465DC-544C-4B02-BAA8-69D9109190EB}" type="presParOf" srcId="{FEF3D698-AC35-4AEF-97E8-F8A1FF8F1B1A}" destId="{358623F0-176A-4786-A9F5-249F6B9F8995}" srcOrd="1" destOrd="0" presId="urn:microsoft.com/office/officeart/2005/8/layout/list1"/>
    <dgm:cxn modelId="{8FD216D2-56F0-46A6-8F16-8BFA1E7605F3}" type="presParOf" srcId="{C569C517-4076-4340-B963-D5D9115F299B}" destId="{9FF77AB0-9E88-4C47-8BC7-C60809D36354}" srcOrd="9" destOrd="0" presId="urn:microsoft.com/office/officeart/2005/8/layout/list1"/>
    <dgm:cxn modelId="{9CD2FFE6-3B2F-477E-A323-4F20AE33C8E8}" type="presParOf" srcId="{C569C517-4076-4340-B963-D5D9115F299B}" destId="{8641BE08-3A71-404E-9B58-7369D80C5FA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BE"/>
        </a:p>
      </dgm:t>
    </dgm:pt>
    <dgm:pt modelId="{71A938B8-01F9-4FCE-9754-8EFB318B7866}">
      <dgm:prSet phldrT="[Texte]" custT="1"/>
      <dgm:spPr/>
      <dgm:t>
        <a:bodyPr/>
        <a:lstStyle/>
        <a:p>
          <a:r>
            <a:rPr lang="fr-BE" sz="1200">
              <a:latin typeface="Tenorite" panose="00000500000000000000" pitchFamily="2" charset="0"/>
            </a:rPr>
            <a:t>Opportunités d’emploi </a:t>
          </a:r>
          <a:r>
            <a:rPr lang="fr-BE" sz="1200" b="0">
              <a:latin typeface="Tenorite" panose="00000500000000000000" pitchFamily="2" charset="0"/>
            </a:rPr>
            <a:t>gérées par Le Forem</a:t>
          </a:r>
          <a:r>
            <a:rPr lang="fr-BE" sz="1200">
              <a:latin typeface="Tenorite" panose="00000500000000000000" pitchFamily="2" charset="0"/>
            </a:rPr>
            <a:t> (Janvier 2022 à octobre 2022) </a:t>
          </a:r>
        </a:p>
      </dgm:t>
    </dgm:pt>
    <dgm:pt modelId="{D5A7E6E6-151C-4156-91A4-0CD33C03493A}" type="parTrans" cxnId="{AAEE0786-2E8A-4090-9752-4E6AC0267151}">
      <dgm:prSet/>
      <dgm:spPr/>
      <dgm:t>
        <a:bodyPr/>
        <a:lstStyle/>
        <a:p>
          <a:endParaRPr lang="fr-BE" sz="1200">
            <a:latin typeface="Tenorite" panose="00000500000000000000" pitchFamily="2" charset="0"/>
          </a:endParaRPr>
        </a:p>
      </dgm:t>
    </dgm:pt>
    <dgm:pt modelId="{2EA10CC2-B32F-417B-8029-AB318B4F98AB}" type="sibTrans" cxnId="{AAEE0786-2E8A-4090-9752-4E6AC0267151}">
      <dgm:prSet/>
      <dgm:spPr/>
      <dgm:t>
        <a:bodyPr/>
        <a:lstStyle/>
        <a:p>
          <a:endParaRPr lang="fr-BE" sz="1200">
            <a:latin typeface="Tenorite" panose="00000500000000000000" pitchFamily="2" charset="0"/>
          </a:endParaRPr>
        </a:p>
      </dgm:t>
    </dgm:pt>
    <dgm:pt modelId="{C39E3A19-0F7B-4A51-912E-EB1A37F235CE}">
      <dgm:prSet custT="1"/>
      <dgm:spPr/>
      <dgm:t>
        <a:bodyPr/>
        <a:lstStyle/>
        <a:p>
          <a:r>
            <a:rPr lang="fr-BE" sz="1200">
              <a:latin typeface="Tenorite" panose="00000500000000000000" pitchFamily="2" charset="0"/>
            </a:rPr>
            <a:t>Enseignement&amp; Formation</a:t>
          </a:r>
        </a:p>
      </dgm:t>
    </dgm:pt>
    <dgm:pt modelId="{DB722195-7AE2-47A4-8315-AD5CA91AB432}" type="parTrans" cxnId="{5FA37B7F-65EF-469E-9279-710A24B4F433}">
      <dgm:prSet/>
      <dgm:spPr/>
      <dgm:t>
        <a:bodyPr/>
        <a:lstStyle/>
        <a:p>
          <a:endParaRPr lang="fr-BE" sz="1200">
            <a:latin typeface="Tenorite" panose="00000500000000000000" pitchFamily="2" charset="0"/>
          </a:endParaRPr>
        </a:p>
      </dgm:t>
    </dgm:pt>
    <dgm:pt modelId="{2BC97A07-D590-4C88-BEC2-366F28EE855C}" type="sibTrans" cxnId="{5FA37B7F-65EF-469E-9279-710A24B4F433}">
      <dgm:prSet/>
      <dgm:spPr/>
      <dgm:t>
        <a:bodyPr/>
        <a:lstStyle/>
        <a:p>
          <a:endParaRPr lang="fr-BE" sz="1200">
            <a:latin typeface="Tenorite" panose="00000500000000000000" pitchFamily="2" charset="0"/>
          </a:endParaRPr>
        </a:p>
      </dgm:t>
    </dgm:pt>
    <dgm:pt modelId="{C42931C4-B8E5-471D-BC62-15D4ED1C7816}">
      <dgm:prSet custT="1"/>
      <dgm:spPr/>
      <dgm:t>
        <a:bodyPr/>
        <a:lstStyle/>
        <a:p>
          <a:r>
            <a:rPr lang="fr-BE" sz="1200">
              <a:latin typeface="Tenorite" panose="00000500000000000000" pitchFamily="2" charset="0"/>
            </a:rPr>
            <a:t>2 opportunités d’emploi publiées pour le métier de Technicien de Maintenance et de diagnostic automobile </a:t>
          </a:r>
        </a:p>
      </dgm:t>
    </dgm:pt>
    <dgm:pt modelId="{7C3921F7-C503-4723-A580-0913851D0847}" type="parTrans" cxnId="{A0DB5B9B-C537-4844-A7E0-EE0E98F30EEF}">
      <dgm:prSet/>
      <dgm:spPr/>
      <dgm:t>
        <a:bodyPr/>
        <a:lstStyle/>
        <a:p>
          <a:endParaRPr lang="fr-BE" sz="1200">
            <a:latin typeface="Tenorite" panose="00000500000000000000" pitchFamily="2" charset="0"/>
          </a:endParaRPr>
        </a:p>
      </dgm:t>
    </dgm:pt>
    <dgm:pt modelId="{1C0B3120-EFC9-4581-A414-F8FEB0D327FB}" type="sibTrans" cxnId="{A0DB5B9B-C537-4844-A7E0-EE0E98F30EEF}">
      <dgm:prSet/>
      <dgm:spPr/>
      <dgm:t>
        <a:bodyPr/>
        <a:lstStyle/>
        <a:p>
          <a:endParaRPr lang="fr-BE" sz="1200">
            <a:latin typeface="Tenorite" panose="00000500000000000000" pitchFamily="2" charset="0"/>
          </a:endParaRPr>
        </a:p>
      </dgm:t>
    </dgm:pt>
    <dgm:pt modelId="{619B3048-4724-45A6-8C54-AFAF1A9A858C}">
      <dgm:prSet custT="1"/>
      <dgm:spPr/>
      <dgm:t>
        <a:bodyPr/>
        <a:lstStyle/>
        <a:p>
          <a:r>
            <a:rPr lang="fr-BE" sz="1200">
              <a:latin typeface="Tenorite" panose="00000500000000000000" pitchFamily="2" charset="0"/>
            </a:rPr>
            <a:t>Tension marché du travail</a:t>
          </a:r>
        </a:p>
      </dgm:t>
    </dgm:pt>
    <dgm:pt modelId="{AEC882C7-FABC-43A2-9876-7AB3E71674A5}" type="parTrans" cxnId="{F8898394-988D-4690-9437-08B7CD294EF4}">
      <dgm:prSet/>
      <dgm:spPr/>
      <dgm:t>
        <a:bodyPr/>
        <a:lstStyle/>
        <a:p>
          <a:endParaRPr lang="fr-BE" sz="1200">
            <a:latin typeface="Tenorite" panose="00000500000000000000" pitchFamily="2" charset="0"/>
          </a:endParaRPr>
        </a:p>
      </dgm:t>
    </dgm:pt>
    <dgm:pt modelId="{D412F47A-1DD0-48B0-BF13-0CFA6EA86378}" type="sibTrans" cxnId="{F8898394-988D-4690-9437-08B7CD294EF4}">
      <dgm:prSet/>
      <dgm:spPr/>
      <dgm:t>
        <a:bodyPr/>
        <a:lstStyle/>
        <a:p>
          <a:endParaRPr lang="fr-BE" sz="1200">
            <a:latin typeface="Tenorite" panose="00000500000000000000" pitchFamily="2" charset="0"/>
          </a:endParaRPr>
        </a:p>
      </dgm:t>
    </dgm:pt>
    <dgm:pt modelId="{C634BD6A-626F-4A27-9BA3-D29116C57D4A}">
      <dgm:prSet custT="1"/>
      <dgm:spPr/>
      <dgm:t>
        <a:bodyPr/>
        <a:lstStyle/>
        <a:p>
          <a:r>
            <a:rPr lang="fr-BE" sz="1200" b="1">
              <a:latin typeface="Tenorite" panose="00000500000000000000" pitchFamily="2" charset="0"/>
            </a:rPr>
            <a:t>Centre de compétence  </a:t>
          </a:r>
          <a:r>
            <a:rPr lang="fr-BE" sz="1200">
              <a:latin typeface="Tenorite" panose="00000500000000000000" pitchFamily="2" charset="0"/>
            </a:rPr>
            <a:t>: Diminution significative des effectifs pour la filière technicien de maintenance et de diagnostic automobile </a:t>
          </a:r>
        </a:p>
      </dgm:t>
    </dgm:pt>
    <dgm:pt modelId="{36D01707-6BA8-4BB7-8C39-708A38C6D85B}" type="parTrans" cxnId="{2FB0AD48-E10A-4AAD-AF71-3C58090B1C07}">
      <dgm:prSet/>
      <dgm:spPr/>
      <dgm:t>
        <a:bodyPr/>
        <a:lstStyle/>
        <a:p>
          <a:endParaRPr lang="fr-BE" sz="1200">
            <a:latin typeface="Tenorite" panose="00000500000000000000" pitchFamily="2" charset="0"/>
          </a:endParaRPr>
        </a:p>
      </dgm:t>
    </dgm:pt>
    <dgm:pt modelId="{B7F27CC1-6796-4262-9655-C9F5DE62FCC5}" type="sibTrans" cxnId="{2FB0AD48-E10A-4AAD-AF71-3C58090B1C07}">
      <dgm:prSet/>
      <dgm:spPr/>
      <dgm:t>
        <a:bodyPr/>
        <a:lstStyle/>
        <a:p>
          <a:endParaRPr lang="fr-BE" sz="1200">
            <a:latin typeface="Tenorite" panose="00000500000000000000" pitchFamily="2" charset="0"/>
          </a:endParaRPr>
        </a:p>
      </dgm:t>
    </dgm:pt>
    <dgm:pt modelId="{DE58DF29-CD9B-485A-934E-4973A44CE5C3}">
      <dgm:prSet custT="1"/>
      <dgm:spPr/>
      <dgm:t>
        <a:bodyPr/>
        <a:lstStyle/>
        <a:p>
          <a:r>
            <a:rPr lang="fr-BE" sz="1200">
              <a:latin typeface="Tenorite" panose="00000500000000000000" pitchFamily="2" charset="0"/>
              <a:sym typeface="Wingdings" panose="05000000000000000000" pitchFamily="2" charset="2"/>
            </a:rPr>
            <a:t>Métier de m</a:t>
          </a:r>
          <a:r>
            <a:rPr lang="fr-BE" sz="1200" b="0" i="0" u="none"/>
            <a:t>écanicien automobile et entretien de véhicules</a:t>
          </a:r>
          <a:r>
            <a:rPr lang="fr-BE" sz="1200">
              <a:latin typeface="Tenorite" panose="00000500000000000000" pitchFamily="2" charset="0"/>
              <a:sym typeface="Wingdings" panose="05000000000000000000" pitchFamily="2" charset="2"/>
            </a:rPr>
            <a:t> repris dans la liste des métiers/fonctions critiques ou en pénurie 2023, en Wallonie en tant que métier en pénurie</a:t>
          </a:r>
          <a:endParaRPr lang="fr-BE" sz="1200"/>
        </a:p>
      </dgm:t>
    </dgm:pt>
    <dgm:pt modelId="{CEA9F804-1473-48A1-B8CB-92531378E730}" type="parTrans" cxnId="{34CD9140-AD5F-4E5C-97B8-8DEA58F3E2BF}">
      <dgm:prSet/>
      <dgm:spPr/>
      <dgm:t>
        <a:bodyPr/>
        <a:lstStyle/>
        <a:p>
          <a:endParaRPr lang="fr-BE" sz="1200"/>
        </a:p>
      </dgm:t>
    </dgm:pt>
    <dgm:pt modelId="{3B6E9843-BAEE-4ADD-B218-324CF0A1B617}" type="sibTrans" cxnId="{34CD9140-AD5F-4E5C-97B8-8DEA58F3E2BF}">
      <dgm:prSet/>
      <dgm:spPr/>
      <dgm:t>
        <a:bodyPr/>
        <a:lstStyle/>
        <a:p>
          <a:endParaRPr lang="fr-BE" sz="1200"/>
        </a:p>
      </dgm:t>
    </dgm:pt>
    <dgm:pt modelId="{29046D01-8AFF-4882-825F-DF5FF785426C}">
      <dgm:prSet custT="1"/>
      <dgm:spPr/>
      <dgm:t>
        <a:bodyPr/>
        <a:lstStyle/>
        <a:p>
          <a:r>
            <a:rPr lang="fr-BE" sz="1200">
              <a:latin typeface="Tenorite" panose="00000500000000000000" pitchFamily="2" charset="0"/>
            </a:rPr>
            <a:t>Diminution significative des opportunités d’emploi gérées par Le Forem ( 32 OE publiées en 2021) </a:t>
          </a:r>
        </a:p>
      </dgm:t>
    </dgm:pt>
    <dgm:pt modelId="{6874AF39-2512-4F82-B647-D2EFFA3C6160}" type="parTrans" cxnId="{E62CE945-A4D4-4950-B37F-79C189A5ED10}">
      <dgm:prSet/>
      <dgm:spPr/>
      <dgm:t>
        <a:bodyPr/>
        <a:lstStyle/>
        <a:p>
          <a:endParaRPr lang="fr-BE"/>
        </a:p>
      </dgm:t>
    </dgm:pt>
    <dgm:pt modelId="{F980B288-9715-4A04-951C-8B05030E1AAF}" type="sibTrans" cxnId="{E62CE945-A4D4-4950-B37F-79C189A5ED10}">
      <dgm:prSet/>
      <dgm:spPr/>
      <dgm:t>
        <a:bodyPr/>
        <a:lstStyle/>
        <a:p>
          <a:endParaRPr lang="fr-BE"/>
        </a:p>
      </dgm:t>
    </dgm:pt>
    <dgm:pt modelId="{C340BE1C-F9E8-441B-8C60-6C624A46040B}">
      <dgm:prSet custT="1"/>
      <dgm:spPr/>
      <dgm:t>
        <a:bodyPr/>
        <a:lstStyle/>
        <a:p>
          <a:endParaRPr lang="fr-BE" sz="1200">
            <a:latin typeface="Tenorite" panose="00000500000000000000" pitchFamily="2" charset="0"/>
          </a:endParaRPr>
        </a:p>
      </dgm:t>
    </dgm:pt>
    <dgm:pt modelId="{AADE87AB-93DE-45D7-B220-1D28D252603B}" type="parTrans" cxnId="{16E3907D-64A5-4041-930A-AF50F99DFE1C}">
      <dgm:prSet/>
      <dgm:spPr/>
      <dgm:t>
        <a:bodyPr/>
        <a:lstStyle/>
        <a:p>
          <a:endParaRPr lang="fr-BE"/>
        </a:p>
      </dgm:t>
    </dgm:pt>
    <dgm:pt modelId="{FAA94FA4-DE46-4B3B-B6C8-978F89D5B079}" type="sibTrans" cxnId="{16E3907D-64A5-4041-930A-AF50F99DFE1C}">
      <dgm:prSet/>
      <dgm:spPr/>
      <dgm:t>
        <a:bodyPr/>
        <a:lstStyle/>
        <a:p>
          <a:endParaRPr lang="fr-BE"/>
        </a:p>
      </dgm:t>
    </dgm:pt>
    <dgm:pt modelId="{D98B2C5C-2783-4E56-8934-972875A60A5B}">
      <dgm:prSet custT="1"/>
      <dgm:spPr/>
      <dgm:t>
        <a:bodyPr/>
        <a:lstStyle/>
        <a:p>
          <a:r>
            <a:rPr lang="fr-BE" sz="1200" b="1">
              <a:latin typeface="Tenorite" panose="00000500000000000000" pitchFamily="2" charset="0"/>
            </a:rPr>
            <a:t>IFAPME</a:t>
          </a:r>
          <a:r>
            <a:rPr lang="fr-BE" sz="1200">
              <a:latin typeface="Tenorite" panose="00000500000000000000" pitchFamily="2" charset="0"/>
            </a:rPr>
            <a:t> : Diminution des effectifs pour la filière technicien de maintenance et de diagnostic automobile </a:t>
          </a:r>
        </a:p>
      </dgm:t>
    </dgm:pt>
    <dgm:pt modelId="{1BE2BDAB-493B-42FB-A64B-8644B1C95D19}" type="parTrans" cxnId="{369A8BED-F93C-4AA0-B430-A768524671F3}">
      <dgm:prSet/>
      <dgm:spPr/>
      <dgm:t>
        <a:bodyPr/>
        <a:lstStyle/>
        <a:p>
          <a:endParaRPr lang="fr-BE"/>
        </a:p>
      </dgm:t>
    </dgm:pt>
    <dgm:pt modelId="{D77A9A1C-1A6D-4FEA-929B-4DBE1D92A14B}" type="sibTrans" cxnId="{369A8BED-F93C-4AA0-B430-A768524671F3}">
      <dgm:prSet/>
      <dgm:spPr/>
      <dgm:t>
        <a:bodyPr/>
        <a:lstStyle/>
        <a:p>
          <a:endParaRPr lang="fr-BE"/>
        </a:p>
      </dgm:t>
    </dgm:pt>
    <dgm:pt modelId="{EEFF6A4D-F262-46C4-BFDA-C46115F12F7B}">
      <dgm:prSet custT="1"/>
      <dgm:spPr/>
      <dgm:t>
        <a:bodyPr/>
        <a:lstStyle/>
        <a:p>
          <a:r>
            <a:rPr lang="fr-BE" sz="1200" b="1">
              <a:latin typeface="Tenorite" panose="00000500000000000000" pitchFamily="2" charset="0"/>
            </a:rPr>
            <a:t>Enseignement ordinaire </a:t>
          </a:r>
          <a:r>
            <a:rPr lang="fr-BE" sz="1200">
              <a:latin typeface="Tenorite" panose="00000500000000000000" pitchFamily="2" charset="0"/>
            </a:rPr>
            <a:t>: Légère hausse des effectifs pour la filière technicien de maintenance et de diagnostic automobile et légère augmentation des effectifs pour la filière complément en électricité de l’automobile + 1 filière de l’enseignement en difficulté de recrutement	</a:t>
          </a:r>
        </a:p>
      </dgm:t>
    </dgm:pt>
    <dgm:pt modelId="{6631C931-33BD-4A93-93F4-705E6F1A4BEA}" type="parTrans" cxnId="{8A97AE68-805E-4A1C-8B58-988B76EFAADF}">
      <dgm:prSet/>
      <dgm:spPr/>
      <dgm:t>
        <a:bodyPr/>
        <a:lstStyle/>
        <a:p>
          <a:endParaRPr lang="fr-BE"/>
        </a:p>
      </dgm:t>
    </dgm:pt>
    <dgm:pt modelId="{55540E29-49C7-4441-B6FA-AFC946D8152A}" type="sibTrans" cxnId="{8A97AE68-805E-4A1C-8B58-988B76EFAADF}">
      <dgm:prSet/>
      <dgm:spPr/>
      <dgm:t>
        <a:bodyPr/>
        <a:lstStyle/>
        <a:p>
          <a:endParaRPr lang="fr-BE"/>
        </a:p>
      </dgm:t>
    </dgm:pt>
    <dgm:pt modelId="{C569C517-4076-4340-B963-D5D9115F299B}" type="pres">
      <dgm:prSet presAssocID="{F480C943-7581-406E-977A-ACA1873C38A1}" presName="linear" presStyleCnt="0">
        <dgm:presLayoutVars>
          <dgm:dir/>
          <dgm:animLvl val="lvl"/>
          <dgm:resizeHandles val="exact"/>
        </dgm:presLayoutVars>
      </dgm:prSet>
      <dgm:spPr/>
    </dgm:pt>
    <dgm:pt modelId="{0B1ACD21-FB0B-47A6-9DB2-B93C9D25018B}" type="pres">
      <dgm:prSet presAssocID="{71A938B8-01F9-4FCE-9754-8EFB318B7866}" presName="parentLin" presStyleCnt="0"/>
      <dgm:spPr/>
    </dgm:pt>
    <dgm:pt modelId="{867773D1-4B72-41A8-8AD9-E6390D45E5AC}" type="pres">
      <dgm:prSet presAssocID="{71A938B8-01F9-4FCE-9754-8EFB318B7866}" presName="parentLeftMargin" presStyleLbl="node1" presStyleIdx="0" presStyleCnt="3"/>
      <dgm:spPr/>
    </dgm:pt>
    <dgm:pt modelId="{50F59E3C-853E-41EC-850C-F33A47BDBA5F}" type="pres">
      <dgm:prSet presAssocID="{71A938B8-01F9-4FCE-9754-8EFB318B7866}" presName="parentText" presStyleLbl="node1" presStyleIdx="0" presStyleCnt="3" custScaleY="203252">
        <dgm:presLayoutVars>
          <dgm:chMax val="0"/>
          <dgm:bulletEnabled val="1"/>
        </dgm:presLayoutVars>
      </dgm:prSet>
      <dgm:spPr/>
    </dgm:pt>
    <dgm:pt modelId="{F53D2489-4243-4DDF-BA9C-A065A8A73421}" type="pres">
      <dgm:prSet presAssocID="{71A938B8-01F9-4FCE-9754-8EFB318B7866}" presName="negativeSpace" presStyleCnt="0"/>
      <dgm:spPr/>
    </dgm:pt>
    <dgm:pt modelId="{AA80615E-B7E1-4B6E-9878-E76035B6BC3F}" type="pres">
      <dgm:prSet presAssocID="{71A938B8-01F9-4FCE-9754-8EFB318B7866}" presName="childText" presStyleLbl="conFgAcc1" presStyleIdx="0" presStyleCnt="3" custLinFactNeighborX="803" custLinFactNeighborY="-8998">
        <dgm:presLayoutVars>
          <dgm:bulletEnabled val="1"/>
        </dgm:presLayoutVars>
      </dgm:prSet>
      <dgm:spPr/>
    </dgm:pt>
    <dgm:pt modelId="{F3812213-887B-422E-9C47-DCF906CCA404}" type="pres">
      <dgm:prSet presAssocID="{2EA10CC2-B32F-417B-8029-AB318B4F98AB}" presName="spaceBetweenRectangles" presStyleCnt="0"/>
      <dgm:spPr/>
    </dgm:pt>
    <dgm:pt modelId="{3FAC87AB-3CD0-460B-81FC-CC4AE5304E65}" type="pres">
      <dgm:prSet presAssocID="{619B3048-4724-45A6-8C54-AFAF1A9A858C}" presName="parentLin" presStyleCnt="0"/>
      <dgm:spPr/>
    </dgm:pt>
    <dgm:pt modelId="{CF18D97F-741A-45C0-8E6C-259EBE114D94}" type="pres">
      <dgm:prSet presAssocID="{619B3048-4724-45A6-8C54-AFAF1A9A858C}" presName="parentLeftMargin" presStyleLbl="node1" presStyleIdx="0" presStyleCnt="3"/>
      <dgm:spPr/>
    </dgm:pt>
    <dgm:pt modelId="{8033DFE3-3F9F-4794-9D3B-233F3E603E5E}" type="pres">
      <dgm:prSet presAssocID="{619B3048-4724-45A6-8C54-AFAF1A9A858C}" presName="parentText" presStyleLbl="node1" presStyleIdx="1" presStyleCnt="3">
        <dgm:presLayoutVars>
          <dgm:chMax val="0"/>
          <dgm:bulletEnabled val="1"/>
        </dgm:presLayoutVars>
      </dgm:prSet>
      <dgm:spPr/>
    </dgm:pt>
    <dgm:pt modelId="{FE1C2087-7EF1-43AA-9F51-1A51276FAFD0}" type="pres">
      <dgm:prSet presAssocID="{619B3048-4724-45A6-8C54-AFAF1A9A858C}" presName="negativeSpace" presStyleCnt="0"/>
      <dgm:spPr/>
    </dgm:pt>
    <dgm:pt modelId="{C793536B-6279-4493-BF5D-BC636D931B71}" type="pres">
      <dgm:prSet presAssocID="{619B3048-4724-45A6-8C54-AFAF1A9A858C}" presName="childText" presStyleLbl="conFgAcc1" presStyleIdx="1" presStyleCnt="3">
        <dgm:presLayoutVars>
          <dgm:bulletEnabled val="1"/>
        </dgm:presLayoutVars>
      </dgm:prSet>
      <dgm:spPr/>
    </dgm:pt>
    <dgm:pt modelId="{27DA1553-D798-4ED4-BD0D-407AAF95CFB5}" type="pres">
      <dgm:prSet presAssocID="{D412F47A-1DD0-48B0-BF13-0CFA6EA86378}" presName="spaceBetweenRectangles" presStyleCnt="0"/>
      <dgm:spPr/>
    </dgm:pt>
    <dgm:pt modelId="{FEF3D698-AC35-4AEF-97E8-F8A1FF8F1B1A}" type="pres">
      <dgm:prSet presAssocID="{C39E3A19-0F7B-4A51-912E-EB1A37F235CE}" presName="parentLin" presStyleCnt="0"/>
      <dgm:spPr/>
    </dgm:pt>
    <dgm:pt modelId="{DC6B0A4F-17F8-49C7-B807-C40C18992E91}" type="pres">
      <dgm:prSet presAssocID="{C39E3A19-0F7B-4A51-912E-EB1A37F235CE}" presName="parentLeftMargin" presStyleLbl="node1" presStyleIdx="1" presStyleCnt="3"/>
      <dgm:spPr/>
    </dgm:pt>
    <dgm:pt modelId="{358623F0-176A-4786-A9F5-249F6B9F8995}" type="pres">
      <dgm:prSet presAssocID="{C39E3A19-0F7B-4A51-912E-EB1A37F235CE}" presName="parentText" presStyleLbl="node1" presStyleIdx="2" presStyleCnt="3">
        <dgm:presLayoutVars>
          <dgm:chMax val="0"/>
          <dgm:bulletEnabled val="1"/>
        </dgm:presLayoutVars>
      </dgm:prSet>
      <dgm:spPr/>
    </dgm:pt>
    <dgm:pt modelId="{9FF77AB0-9E88-4C47-8BC7-C60809D36354}" type="pres">
      <dgm:prSet presAssocID="{C39E3A19-0F7B-4A51-912E-EB1A37F235CE}" presName="negativeSpace" presStyleCnt="0"/>
      <dgm:spPr/>
    </dgm:pt>
    <dgm:pt modelId="{8641BE08-3A71-404E-9B58-7369D80C5FAC}" type="pres">
      <dgm:prSet presAssocID="{C39E3A19-0F7B-4A51-912E-EB1A37F235CE}" presName="childText" presStyleLbl="conFgAcc1" presStyleIdx="2" presStyleCnt="3">
        <dgm:presLayoutVars>
          <dgm:bulletEnabled val="1"/>
        </dgm:presLayoutVars>
      </dgm:prSet>
      <dgm:spPr/>
    </dgm:pt>
  </dgm:ptLst>
  <dgm:cxnLst>
    <dgm:cxn modelId="{1F650005-BB00-4DB4-9567-A66010EC7A31}" type="presOf" srcId="{DE58DF29-CD9B-485A-934E-4973A44CE5C3}" destId="{C793536B-6279-4493-BF5D-BC636D931B71}" srcOrd="0" destOrd="0" presId="urn:microsoft.com/office/officeart/2005/8/layout/list1"/>
    <dgm:cxn modelId="{FF311623-CA87-4D55-894B-C30798958D27}" type="presOf" srcId="{C39E3A19-0F7B-4A51-912E-EB1A37F235CE}" destId="{DC6B0A4F-17F8-49C7-B807-C40C18992E91}" srcOrd="0" destOrd="0" presId="urn:microsoft.com/office/officeart/2005/8/layout/list1"/>
    <dgm:cxn modelId="{7723522B-FA69-4665-AF62-117CD3ED5207}" type="presOf" srcId="{C42931C4-B8E5-471D-BC62-15D4ED1C7816}" destId="{AA80615E-B7E1-4B6E-9878-E76035B6BC3F}" srcOrd="0" destOrd="0" presId="urn:microsoft.com/office/officeart/2005/8/layout/list1"/>
    <dgm:cxn modelId="{34CD9140-AD5F-4E5C-97B8-8DEA58F3E2BF}" srcId="{619B3048-4724-45A6-8C54-AFAF1A9A858C}" destId="{DE58DF29-CD9B-485A-934E-4973A44CE5C3}" srcOrd="0" destOrd="0" parTransId="{CEA9F804-1473-48A1-B8CB-92531378E730}" sibTransId="{3B6E9843-BAEE-4ADD-B218-324CF0A1B617}"/>
    <dgm:cxn modelId="{C8043D44-AE68-4947-8985-4558E46354B2}" type="presOf" srcId="{29046D01-8AFF-4882-825F-DF5FF785426C}" destId="{AA80615E-B7E1-4B6E-9878-E76035B6BC3F}" srcOrd="0" destOrd="1" presId="urn:microsoft.com/office/officeart/2005/8/layout/list1"/>
    <dgm:cxn modelId="{E62CE945-A4D4-4950-B37F-79C189A5ED10}" srcId="{71A938B8-01F9-4FCE-9754-8EFB318B7866}" destId="{29046D01-8AFF-4882-825F-DF5FF785426C}" srcOrd="1" destOrd="0" parTransId="{6874AF39-2512-4F82-B647-D2EFFA3C6160}" sibTransId="{F980B288-9715-4A04-951C-8B05030E1AAF}"/>
    <dgm:cxn modelId="{2FB0AD48-E10A-4AAD-AF71-3C58090B1C07}" srcId="{C39E3A19-0F7B-4A51-912E-EB1A37F235CE}" destId="{C634BD6A-626F-4A27-9BA3-D29116C57D4A}" srcOrd="1" destOrd="0" parTransId="{36D01707-6BA8-4BB7-8C39-708A38C6D85B}" sibTransId="{B7F27CC1-6796-4262-9655-C9F5DE62FCC5}"/>
    <dgm:cxn modelId="{8A97AE68-805E-4A1C-8B58-988B76EFAADF}" srcId="{C39E3A19-0F7B-4A51-912E-EB1A37F235CE}" destId="{EEFF6A4D-F262-46C4-BFDA-C46115F12F7B}" srcOrd="0" destOrd="0" parTransId="{6631C931-33BD-4A93-93F4-705E6F1A4BEA}" sibTransId="{55540E29-49C7-4441-B6FA-AFC946D8152A}"/>
    <dgm:cxn modelId="{FB998C49-A92E-4AEF-9B03-D9EB77D7839B}" type="presOf" srcId="{EEFF6A4D-F262-46C4-BFDA-C46115F12F7B}" destId="{8641BE08-3A71-404E-9B58-7369D80C5FAC}" srcOrd="0" destOrd="0" presId="urn:microsoft.com/office/officeart/2005/8/layout/list1"/>
    <dgm:cxn modelId="{1213E94A-9C2A-4418-BCD1-A640EF5DE6BA}" type="presOf" srcId="{619B3048-4724-45A6-8C54-AFAF1A9A858C}" destId="{8033DFE3-3F9F-4794-9D3B-233F3E603E5E}" srcOrd="1" destOrd="0" presId="urn:microsoft.com/office/officeart/2005/8/layout/list1"/>
    <dgm:cxn modelId="{858BF16F-EC1C-42B2-9684-0D81FD9B3068}" type="presOf" srcId="{71A938B8-01F9-4FCE-9754-8EFB318B7866}" destId="{50F59E3C-853E-41EC-850C-F33A47BDBA5F}" srcOrd="1" destOrd="0" presId="urn:microsoft.com/office/officeart/2005/8/layout/list1"/>
    <dgm:cxn modelId="{16E3907D-64A5-4041-930A-AF50F99DFE1C}" srcId="{71A938B8-01F9-4FCE-9754-8EFB318B7866}" destId="{C340BE1C-F9E8-441B-8C60-6C624A46040B}" srcOrd="2" destOrd="0" parTransId="{AADE87AB-93DE-45D7-B220-1D28D252603B}" sibTransId="{FAA94FA4-DE46-4B3B-B6C8-978F89D5B079}"/>
    <dgm:cxn modelId="{5FA37B7F-65EF-469E-9279-710A24B4F433}" srcId="{F480C943-7581-406E-977A-ACA1873C38A1}" destId="{C39E3A19-0F7B-4A51-912E-EB1A37F235CE}" srcOrd="2" destOrd="0" parTransId="{DB722195-7AE2-47A4-8315-AD5CA91AB432}" sibTransId="{2BC97A07-D590-4C88-BEC2-366F28EE855C}"/>
    <dgm:cxn modelId="{AAEE0786-2E8A-4090-9752-4E6AC0267151}" srcId="{F480C943-7581-406E-977A-ACA1873C38A1}" destId="{71A938B8-01F9-4FCE-9754-8EFB318B7866}" srcOrd="0" destOrd="0" parTransId="{D5A7E6E6-151C-4156-91A4-0CD33C03493A}" sibTransId="{2EA10CC2-B32F-417B-8029-AB318B4F98AB}"/>
    <dgm:cxn modelId="{48E4C889-7638-4F3A-80C9-C52EEA8080E8}" type="presOf" srcId="{C634BD6A-626F-4A27-9BA3-D29116C57D4A}" destId="{8641BE08-3A71-404E-9B58-7369D80C5FAC}" srcOrd="0" destOrd="1" presId="urn:microsoft.com/office/officeart/2005/8/layout/list1"/>
    <dgm:cxn modelId="{F8898394-988D-4690-9437-08B7CD294EF4}" srcId="{F480C943-7581-406E-977A-ACA1873C38A1}" destId="{619B3048-4724-45A6-8C54-AFAF1A9A858C}" srcOrd="1" destOrd="0" parTransId="{AEC882C7-FABC-43A2-9876-7AB3E71674A5}" sibTransId="{D412F47A-1DD0-48B0-BF13-0CFA6EA86378}"/>
    <dgm:cxn modelId="{97FC7798-8A31-4667-89B2-D28A9E591FA0}" type="presOf" srcId="{F480C943-7581-406E-977A-ACA1873C38A1}" destId="{C569C517-4076-4340-B963-D5D9115F299B}" srcOrd="0" destOrd="0" presId="urn:microsoft.com/office/officeart/2005/8/layout/list1"/>
    <dgm:cxn modelId="{A0DB5B9B-C537-4844-A7E0-EE0E98F30EEF}" srcId="{71A938B8-01F9-4FCE-9754-8EFB318B7866}" destId="{C42931C4-B8E5-471D-BC62-15D4ED1C7816}" srcOrd="0" destOrd="0" parTransId="{7C3921F7-C503-4723-A580-0913851D0847}" sibTransId="{1C0B3120-EFC9-4581-A414-F8FEB0D327FB}"/>
    <dgm:cxn modelId="{AA7923AF-9D93-4730-92AD-0997AF4EB6D9}" type="presOf" srcId="{C340BE1C-F9E8-441B-8C60-6C624A46040B}" destId="{AA80615E-B7E1-4B6E-9878-E76035B6BC3F}" srcOrd="0" destOrd="2" presId="urn:microsoft.com/office/officeart/2005/8/layout/list1"/>
    <dgm:cxn modelId="{60C006B1-3D89-4240-9E33-92799B1D6067}" type="presOf" srcId="{D98B2C5C-2783-4E56-8934-972875A60A5B}" destId="{8641BE08-3A71-404E-9B58-7369D80C5FAC}" srcOrd="0" destOrd="2" presId="urn:microsoft.com/office/officeart/2005/8/layout/list1"/>
    <dgm:cxn modelId="{811A4DC1-8D59-4543-AD11-90476652C160}" type="presOf" srcId="{C39E3A19-0F7B-4A51-912E-EB1A37F235CE}" destId="{358623F0-176A-4786-A9F5-249F6B9F8995}" srcOrd="1" destOrd="0" presId="urn:microsoft.com/office/officeart/2005/8/layout/list1"/>
    <dgm:cxn modelId="{B5FF00E3-5882-402A-8092-C963BCF163E5}" type="presOf" srcId="{619B3048-4724-45A6-8C54-AFAF1A9A858C}" destId="{CF18D97F-741A-45C0-8E6C-259EBE114D94}" srcOrd="0" destOrd="0" presId="urn:microsoft.com/office/officeart/2005/8/layout/list1"/>
    <dgm:cxn modelId="{1D3CC9E6-025E-429C-B746-BA321788BDC4}" type="presOf" srcId="{71A938B8-01F9-4FCE-9754-8EFB318B7866}" destId="{867773D1-4B72-41A8-8AD9-E6390D45E5AC}" srcOrd="0" destOrd="0" presId="urn:microsoft.com/office/officeart/2005/8/layout/list1"/>
    <dgm:cxn modelId="{369A8BED-F93C-4AA0-B430-A768524671F3}" srcId="{C39E3A19-0F7B-4A51-912E-EB1A37F235CE}" destId="{D98B2C5C-2783-4E56-8934-972875A60A5B}" srcOrd="2" destOrd="0" parTransId="{1BE2BDAB-493B-42FB-A64B-8644B1C95D19}" sibTransId="{D77A9A1C-1A6D-4FEA-929B-4DBE1D92A14B}"/>
    <dgm:cxn modelId="{C0C7E445-0D64-499C-85E2-A0C42A622ADC}" type="presParOf" srcId="{C569C517-4076-4340-B963-D5D9115F299B}" destId="{0B1ACD21-FB0B-47A6-9DB2-B93C9D25018B}" srcOrd="0" destOrd="0" presId="urn:microsoft.com/office/officeart/2005/8/layout/list1"/>
    <dgm:cxn modelId="{DB342F00-CD67-4B90-8C09-79801171B54F}" type="presParOf" srcId="{0B1ACD21-FB0B-47A6-9DB2-B93C9D25018B}" destId="{867773D1-4B72-41A8-8AD9-E6390D45E5AC}" srcOrd="0" destOrd="0" presId="urn:microsoft.com/office/officeart/2005/8/layout/list1"/>
    <dgm:cxn modelId="{00F18BDB-E5AB-46E3-BF9F-02160974CFD8}" type="presParOf" srcId="{0B1ACD21-FB0B-47A6-9DB2-B93C9D25018B}" destId="{50F59E3C-853E-41EC-850C-F33A47BDBA5F}" srcOrd="1" destOrd="0" presId="urn:microsoft.com/office/officeart/2005/8/layout/list1"/>
    <dgm:cxn modelId="{1B54AFEF-FB68-44C8-8BA3-4ED0E738A419}" type="presParOf" srcId="{C569C517-4076-4340-B963-D5D9115F299B}" destId="{F53D2489-4243-4DDF-BA9C-A065A8A73421}" srcOrd="1" destOrd="0" presId="urn:microsoft.com/office/officeart/2005/8/layout/list1"/>
    <dgm:cxn modelId="{2466FB33-2216-4AC4-902E-10560E7022B9}" type="presParOf" srcId="{C569C517-4076-4340-B963-D5D9115F299B}" destId="{AA80615E-B7E1-4B6E-9878-E76035B6BC3F}" srcOrd="2" destOrd="0" presId="urn:microsoft.com/office/officeart/2005/8/layout/list1"/>
    <dgm:cxn modelId="{F45063C9-1884-428A-996E-A9E1F428B19C}" type="presParOf" srcId="{C569C517-4076-4340-B963-D5D9115F299B}" destId="{F3812213-887B-422E-9C47-DCF906CCA404}" srcOrd="3" destOrd="0" presId="urn:microsoft.com/office/officeart/2005/8/layout/list1"/>
    <dgm:cxn modelId="{61B0971A-EE1B-4EB8-AE18-514FDC6F431A}" type="presParOf" srcId="{C569C517-4076-4340-B963-D5D9115F299B}" destId="{3FAC87AB-3CD0-460B-81FC-CC4AE5304E65}" srcOrd="4" destOrd="0" presId="urn:microsoft.com/office/officeart/2005/8/layout/list1"/>
    <dgm:cxn modelId="{6B7E0752-C723-49FB-B975-B7F0B510DCCC}" type="presParOf" srcId="{3FAC87AB-3CD0-460B-81FC-CC4AE5304E65}" destId="{CF18D97F-741A-45C0-8E6C-259EBE114D94}" srcOrd="0" destOrd="0" presId="urn:microsoft.com/office/officeart/2005/8/layout/list1"/>
    <dgm:cxn modelId="{A8C87509-6CE4-4418-AFE4-AA4A186AE0A9}" type="presParOf" srcId="{3FAC87AB-3CD0-460B-81FC-CC4AE5304E65}" destId="{8033DFE3-3F9F-4794-9D3B-233F3E603E5E}" srcOrd="1" destOrd="0" presId="urn:microsoft.com/office/officeart/2005/8/layout/list1"/>
    <dgm:cxn modelId="{2771D03B-7273-4A16-9A9A-30C2A9DEB210}" type="presParOf" srcId="{C569C517-4076-4340-B963-D5D9115F299B}" destId="{FE1C2087-7EF1-43AA-9F51-1A51276FAFD0}" srcOrd="5" destOrd="0" presId="urn:microsoft.com/office/officeart/2005/8/layout/list1"/>
    <dgm:cxn modelId="{55C2D6D9-B6D8-48DB-B7A1-FEF2A872EB4F}" type="presParOf" srcId="{C569C517-4076-4340-B963-D5D9115F299B}" destId="{C793536B-6279-4493-BF5D-BC636D931B71}" srcOrd="6" destOrd="0" presId="urn:microsoft.com/office/officeart/2005/8/layout/list1"/>
    <dgm:cxn modelId="{610EA1CC-FCBB-40E4-868B-0DA09FD4E058}" type="presParOf" srcId="{C569C517-4076-4340-B963-D5D9115F299B}" destId="{27DA1553-D798-4ED4-BD0D-407AAF95CFB5}" srcOrd="7" destOrd="0" presId="urn:microsoft.com/office/officeart/2005/8/layout/list1"/>
    <dgm:cxn modelId="{3443C2C9-508E-4913-B077-FB408065861E}" type="presParOf" srcId="{C569C517-4076-4340-B963-D5D9115F299B}" destId="{FEF3D698-AC35-4AEF-97E8-F8A1FF8F1B1A}" srcOrd="8" destOrd="0" presId="urn:microsoft.com/office/officeart/2005/8/layout/list1"/>
    <dgm:cxn modelId="{5F8D1FB5-4780-482F-82CC-87AB7A39F658}" type="presParOf" srcId="{FEF3D698-AC35-4AEF-97E8-F8A1FF8F1B1A}" destId="{DC6B0A4F-17F8-49C7-B807-C40C18992E91}" srcOrd="0" destOrd="0" presId="urn:microsoft.com/office/officeart/2005/8/layout/list1"/>
    <dgm:cxn modelId="{548465DC-544C-4B02-BAA8-69D9109190EB}" type="presParOf" srcId="{FEF3D698-AC35-4AEF-97E8-F8A1FF8F1B1A}" destId="{358623F0-176A-4786-A9F5-249F6B9F8995}" srcOrd="1" destOrd="0" presId="urn:microsoft.com/office/officeart/2005/8/layout/list1"/>
    <dgm:cxn modelId="{8FD216D2-56F0-46A6-8F16-8BFA1E7605F3}" type="presParOf" srcId="{C569C517-4076-4340-B963-D5D9115F299B}" destId="{9FF77AB0-9E88-4C47-8BC7-C60809D36354}" srcOrd="9" destOrd="0" presId="urn:microsoft.com/office/officeart/2005/8/layout/list1"/>
    <dgm:cxn modelId="{9CD2FFE6-3B2F-477E-A323-4F20AE33C8E8}" type="presParOf" srcId="{C569C517-4076-4340-B963-D5D9115F299B}" destId="{8641BE08-3A71-404E-9B58-7369D80C5FAC}" srcOrd="10" destOrd="0" presId="urn:microsoft.com/office/officeart/2005/8/layout/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1.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BE"/>
        </a:p>
      </dgm:t>
    </dgm:pt>
    <dgm:pt modelId="{71A938B8-01F9-4FCE-9754-8EFB318B7866}">
      <dgm:prSet phldrT="[Texte]" custT="1"/>
      <dgm:spPr/>
      <dgm:t>
        <a:bodyPr/>
        <a:lstStyle/>
        <a:p>
          <a:r>
            <a:rPr lang="fr-BE" sz="1200">
              <a:latin typeface="Tenorite" panose="00000500000000000000" pitchFamily="2" charset="0"/>
            </a:rPr>
            <a:t>Opportunités d’emploi </a:t>
          </a:r>
          <a:r>
            <a:rPr lang="fr-BE" sz="1200" b="0">
              <a:latin typeface="Tenorite" panose="00000500000000000000" pitchFamily="2" charset="0"/>
            </a:rPr>
            <a:t>gérées par Le Forem</a:t>
          </a:r>
          <a:r>
            <a:rPr lang="fr-BE" sz="1200">
              <a:latin typeface="Tenorite" panose="00000500000000000000" pitchFamily="2" charset="0"/>
            </a:rPr>
            <a:t>  (Janvier 2022 à octobre 2022) </a:t>
          </a:r>
        </a:p>
      </dgm:t>
    </dgm:pt>
    <dgm:pt modelId="{D5A7E6E6-151C-4156-91A4-0CD33C03493A}" type="parTrans" cxnId="{AAEE0786-2E8A-4090-9752-4E6AC0267151}">
      <dgm:prSet/>
      <dgm:spPr/>
      <dgm:t>
        <a:bodyPr/>
        <a:lstStyle/>
        <a:p>
          <a:endParaRPr lang="fr-BE" sz="1200">
            <a:latin typeface="Tenorite" panose="00000500000000000000" pitchFamily="2" charset="0"/>
          </a:endParaRPr>
        </a:p>
      </dgm:t>
    </dgm:pt>
    <dgm:pt modelId="{2EA10CC2-B32F-417B-8029-AB318B4F98AB}" type="sibTrans" cxnId="{AAEE0786-2E8A-4090-9752-4E6AC0267151}">
      <dgm:prSet/>
      <dgm:spPr/>
      <dgm:t>
        <a:bodyPr/>
        <a:lstStyle/>
        <a:p>
          <a:endParaRPr lang="fr-BE" sz="1200">
            <a:latin typeface="Tenorite" panose="00000500000000000000" pitchFamily="2" charset="0"/>
          </a:endParaRPr>
        </a:p>
      </dgm:t>
    </dgm:pt>
    <dgm:pt modelId="{C39E3A19-0F7B-4A51-912E-EB1A37F235CE}">
      <dgm:prSet custT="1"/>
      <dgm:spPr/>
      <dgm:t>
        <a:bodyPr/>
        <a:lstStyle/>
        <a:p>
          <a:r>
            <a:rPr lang="fr-BE" sz="1200">
              <a:latin typeface="Tenorite" panose="00000500000000000000" pitchFamily="2" charset="0"/>
            </a:rPr>
            <a:t>Enseignement&amp; Formation</a:t>
          </a:r>
        </a:p>
      </dgm:t>
    </dgm:pt>
    <dgm:pt modelId="{DB722195-7AE2-47A4-8315-AD5CA91AB432}" type="parTrans" cxnId="{5FA37B7F-65EF-469E-9279-710A24B4F433}">
      <dgm:prSet/>
      <dgm:spPr/>
      <dgm:t>
        <a:bodyPr/>
        <a:lstStyle/>
        <a:p>
          <a:endParaRPr lang="fr-BE" sz="1200">
            <a:latin typeface="Tenorite" panose="00000500000000000000" pitchFamily="2" charset="0"/>
          </a:endParaRPr>
        </a:p>
      </dgm:t>
    </dgm:pt>
    <dgm:pt modelId="{2BC97A07-D590-4C88-BEC2-366F28EE855C}" type="sibTrans" cxnId="{5FA37B7F-65EF-469E-9279-710A24B4F433}">
      <dgm:prSet/>
      <dgm:spPr/>
      <dgm:t>
        <a:bodyPr/>
        <a:lstStyle/>
        <a:p>
          <a:endParaRPr lang="fr-BE" sz="1200">
            <a:latin typeface="Tenorite" panose="00000500000000000000" pitchFamily="2" charset="0"/>
          </a:endParaRPr>
        </a:p>
      </dgm:t>
    </dgm:pt>
    <dgm:pt modelId="{C42931C4-B8E5-471D-BC62-15D4ED1C7816}">
      <dgm:prSet custT="1"/>
      <dgm:spPr/>
      <dgm:t>
        <a:bodyPr/>
        <a:lstStyle/>
        <a:p>
          <a:r>
            <a:rPr lang="fr-BE" sz="1200">
              <a:latin typeface="Tenorite" panose="00000500000000000000" pitchFamily="2" charset="0"/>
            </a:rPr>
            <a:t>83 opportunités d’emploi publiées pour le métier de mécanicien poids lourds</a:t>
          </a:r>
        </a:p>
      </dgm:t>
    </dgm:pt>
    <dgm:pt modelId="{7C3921F7-C503-4723-A580-0913851D0847}" type="parTrans" cxnId="{A0DB5B9B-C537-4844-A7E0-EE0E98F30EEF}">
      <dgm:prSet/>
      <dgm:spPr/>
      <dgm:t>
        <a:bodyPr/>
        <a:lstStyle/>
        <a:p>
          <a:endParaRPr lang="fr-BE" sz="1200">
            <a:latin typeface="Tenorite" panose="00000500000000000000" pitchFamily="2" charset="0"/>
          </a:endParaRPr>
        </a:p>
      </dgm:t>
    </dgm:pt>
    <dgm:pt modelId="{1C0B3120-EFC9-4581-A414-F8FEB0D327FB}" type="sibTrans" cxnId="{A0DB5B9B-C537-4844-A7E0-EE0E98F30EEF}">
      <dgm:prSet/>
      <dgm:spPr/>
      <dgm:t>
        <a:bodyPr/>
        <a:lstStyle/>
        <a:p>
          <a:endParaRPr lang="fr-BE" sz="1200">
            <a:latin typeface="Tenorite" panose="00000500000000000000" pitchFamily="2" charset="0"/>
          </a:endParaRPr>
        </a:p>
      </dgm:t>
    </dgm:pt>
    <dgm:pt modelId="{619B3048-4724-45A6-8C54-AFAF1A9A858C}">
      <dgm:prSet custT="1"/>
      <dgm:spPr/>
      <dgm:t>
        <a:bodyPr/>
        <a:lstStyle/>
        <a:p>
          <a:r>
            <a:rPr lang="fr-BE" sz="1200">
              <a:latin typeface="Tenorite" panose="00000500000000000000" pitchFamily="2" charset="0"/>
            </a:rPr>
            <a:t>Tension marché du travail</a:t>
          </a:r>
        </a:p>
      </dgm:t>
    </dgm:pt>
    <dgm:pt modelId="{AEC882C7-FABC-43A2-9876-7AB3E71674A5}" type="parTrans" cxnId="{F8898394-988D-4690-9437-08B7CD294EF4}">
      <dgm:prSet/>
      <dgm:spPr/>
      <dgm:t>
        <a:bodyPr/>
        <a:lstStyle/>
        <a:p>
          <a:endParaRPr lang="fr-BE" sz="1200">
            <a:latin typeface="Tenorite" panose="00000500000000000000" pitchFamily="2" charset="0"/>
          </a:endParaRPr>
        </a:p>
      </dgm:t>
    </dgm:pt>
    <dgm:pt modelId="{D412F47A-1DD0-48B0-BF13-0CFA6EA86378}" type="sibTrans" cxnId="{F8898394-988D-4690-9437-08B7CD294EF4}">
      <dgm:prSet/>
      <dgm:spPr/>
      <dgm:t>
        <a:bodyPr/>
        <a:lstStyle/>
        <a:p>
          <a:endParaRPr lang="fr-BE" sz="1200">
            <a:latin typeface="Tenorite" panose="00000500000000000000" pitchFamily="2" charset="0"/>
          </a:endParaRPr>
        </a:p>
      </dgm:t>
    </dgm:pt>
    <dgm:pt modelId="{C634BD6A-626F-4A27-9BA3-D29116C57D4A}">
      <dgm:prSet custT="1"/>
      <dgm:spPr/>
      <dgm:t>
        <a:bodyPr/>
        <a:lstStyle/>
        <a:p>
          <a:r>
            <a:rPr lang="fr-BE" sz="1200" b="1">
              <a:latin typeface="Tenorite" panose="00000500000000000000" pitchFamily="2" charset="0"/>
            </a:rPr>
            <a:t>Centre de compétence  </a:t>
          </a:r>
          <a:r>
            <a:rPr lang="fr-BE" sz="1200">
              <a:latin typeface="Tenorite" panose="00000500000000000000" pitchFamily="2" charset="0"/>
            </a:rPr>
            <a:t>: Hausse significative des effectifs pour la filière Mécanicien entretien poids lourds</a:t>
          </a:r>
        </a:p>
      </dgm:t>
    </dgm:pt>
    <dgm:pt modelId="{36D01707-6BA8-4BB7-8C39-708A38C6D85B}" type="parTrans" cxnId="{2FB0AD48-E10A-4AAD-AF71-3C58090B1C07}">
      <dgm:prSet/>
      <dgm:spPr/>
      <dgm:t>
        <a:bodyPr/>
        <a:lstStyle/>
        <a:p>
          <a:endParaRPr lang="fr-BE" sz="1200">
            <a:latin typeface="Tenorite" panose="00000500000000000000" pitchFamily="2" charset="0"/>
          </a:endParaRPr>
        </a:p>
      </dgm:t>
    </dgm:pt>
    <dgm:pt modelId="{B7F27CC1-6796-4262-9655-C9F5DE62FCC5}" type="sibTrans" cxnId="{2FB0AD48-E10A-4AAD-AF71-3C58090B1C07}">
      <dgm:prSet/>
      <dgm:spPr/>
      <dgm:t>
        <a:bodyPr/>
        <a:lstStyle/>
        <a:p>
          <a:endParaRPr lang="fr-BE" sz="1200">
            <a:latin typeface="Tenorite" panose="00000500000000000000" pitchFamily="2" charset="0"/>
          </a:endParaRPr>
        </a:p>
      </dgm:t>
    </dgm:pt>
    <dgm:pt modelId="{DE58DF29-CD9B-485A-934E-4973A44CE5C3}">
      <dgm:prSet custT="1"/>
      <dgm:spPr/>
      <dgm:t>
        <a:bodyPr/>
        <a:lstStyle/>
        <a:p>
          <a:r>
            <a:rPr lang="fr-BE" sz="1200">
              <a:latin typeface="Tenorite" panose="00000500000000000000" pitchFamily="2" charset="0"/>
              <a:sym typeface="Wingdings" panose="05000000000000000000" pitchFamily="2" charset="2"/>
            </a:rPr>
            <a:t>Le métier de m</a:t>
          </a:r>
          <a:r>
            <a:rPr lang="fr-BE" sz="1200" b="0" i="0" u="none"/>
            <a:t>écanicien poids lourds</a:t>
          </a:r>
          <a:r>
            <a:rPr lang="fr-BE" sz="1200">
              <a:latin typeface="Tenorite" panose="00000500000000000000" pitchFamily="2" charset="0"/>
              <a:sym typeface="Wingdings" panose="05000000000000000000" pitchFamily="2" charset="2"/>
            </a:rPr>
            <a:t> est repris dans la liste des métiers/fonctions critiques ou en pénurie 2023, en Wallonie en tant que métier en pénurie</a:t>
          </a:r>
          <a:endParaRPr lang="fr-BE" sz="1200"/>
        </a:p>
      </dgm:t>
    </dgm:pt>
    <dgm:pt modelId="{CEA9F804-1473-48A1-B8CB-92531378E730}" type="parTrans" cxnId="{34CD9140-AD5F-4E5C-97B8-8DEA58F3E2BF}">
      <dgm:prSet/>
      <dgm:spPr/>
      <dgm:t>
        <a:bodyPr/>
        <a:lstStyle/>
        <a:p>
          <a:endParaRPr lang="fr-BE" sz="1200"/>
        </a:p>
      </dgm:t>
    </dgm:pt>
    <dgm:pt modelId="{3B6E9843-BAEE-4ADD-B218-324CF0A1B617}" type="sibTrans" cxnId="{34CD9140-AD5F-4E5C-97B8-8DEA58F3E2BF}">
      <dgm:prSet/>
      <dgm:spPr/>
      <dgm:t>
        <a:bodyPr/>
        <a:lstStyle/>
        <a:p>
          <a:endParaRPr lang="fr-BE" sz="1200"/>
        </a:p>
      </dgm:t>
    </dgm:pt>
    <dgm:pt modelId="{29046D01-8AFF-4882-825F-DF5FF785426C}">
      <dgm:prSet custT="1"/>
      <dgm:spPr/>
      <dgm:t>
        <a:bodyPr/>
        <a:lstStyle/>
        <a:p>
          <a:r>
            <a:rPr lang="fr-BE" sz="1200">
              <a:latin typeface="Tenorite" panose="00000500000000000000" pitchFamily="2" charset="0"/>
            </a:rPr>
            <a:t>Diminution des opportunités d’emploi gérées par Le Forem ( 125 OE publiées en 2021) </a:t>
          </a:r>
        </a:p>
      </dgm:t>
    </dgm:pt>
    <dgm:pt modelId="{6874AF39-2512-4F82-B647-D2EFFA3C6160}" type="parTrans" cxnId="{E62CE945-A4D4-4950-B37F-79C189A5ED10}">
      <dgm:prSet/>
      <dgm:spPr/>
      <dgm:t>
        <a:bodyPr/>
        <a:lstStyle/>
        <a:p>
          <a:endParaRPr lang="fr-BE"/>
        </a:p>
      </dgm:t>
    </dgm:pt>
    <dgm:pt modelId="{F980B288-9715-4A04-951C-8B05030E1AAF}" type="sibTrans" cxnId="{E62CE945-A4D4-4950-B37F-79C189A5ED10}">
      <dgm:prSet/>
      <dgm:spPr/>
      <dgm:t>
        <a:bodyPr/>
        <a:lstStyle/>
        <a:p>
          <a:endParaRPr lang="fr-BE"/>
        </a:p>
      </dgm:t>
    </dgm:pt>
    <dgm:pt modelId="{C340BE1C-F9E8-441B-8C60-6C624A46040B}">
      <dgm:prSet custT="1"/>
      <dgm:spPr/>
      <dgm:t>
        <a:bodyPr/>
        <a:lstStyle/>
        <a:p>
          <a:endParaRPr lang="fr-BE" sz="1200">
            <a:latin typeface="Tenorite" panose="00000500000000000000" pitchFamily="2" charset="0"/>
          </a:endParaRPr>
        </a:p>
      </dgm:t>
    </dgm:pt>
    <dgm:pt modelId="{AADE87AB-93DE-45D7-B220-1D28D252603B}" type="parTrans" cxnId="{16E3907D-64A5-4041-930A-AF50F99DFE1C}">
      <dgm:prSet/>
      <dgm:spPr/>
      <dgm:t>
        <a:bodyPr/>
        <a:lstStyle/>
        <a:p>
          <a:endParaRPr lang="fr-BE"/>
        </a:p>
      </dgm:t>
    </dgm:pt>
    <dgm:pt modelId="{FAA94FA4-DE46-4B3B-B6C8-978F89D5B079}" type="sibTrans" cxnId="{16E3907D-64A5-4041-930A-AF50F99DFE1C}">
      <dgm:prSet/>
      <dgm:spPr/>
      <dgm:t>
        <a:bodyPr/>
        <a:lstStyle/>
        <a:p>
          <a:endParaRPr lang="fr-BE"/>
        </a:p>
      </dgm:t>
    </dgm:pt>
    <dgm:pt modelId="{EEFF6A4D-F262-46C4-BFDA-C46115F12F7B}">
      <dgm:prSet custT="1"/>
      <dgm:spPr/>
      <dgm:t>
        <a:bodyPr/>
        <a:lstStyle/>
        <a:p>
          <a:endParaRPr lang="fr-BE" sz="1200">
            <a:latin typeface="Tenorite" panose="00000500000000000000" pitchFamily="2" charset="0"/>
          </a:endParaRPr>
        </a:p>
      </dgm:t>
    </dgm:pt>
    <dgm:pt modelId="{6631C931-33BD-4A93-93F4-705E6F1A4BEA}" type="parTrans" cxnId="{8A97AE68-805E-4A1C-8B58-988B76EFAADF}">
      <dgm:prSet/>
      <dgm:spPr/>
      <dgm:t>
        <a:bodyPr/>
        <a:lstStyle/>
        <a:p>
          <a:endParaRPr lang="fr-BE"/>
        </a:p>
      </dgm:t>
    </dgm:pt>
    <dgm:pt modelId="{55540E29-49C7-4441-B6FA-AFC946D8152A}" type="sibTrans" cxnId="{8A97AE68-805E-4A1C-8B58-988B76EFAADF}">
      <dgm:prSet/>
      <dgm:spPr/>
      <dgm:t>
        <a:bodyPr/>
        <a:lstStyle/>
        <a:p>
          <a:endParaRPr lang="fr-BE"/>
        </a:p>
      </dgm:t>
    </dgm:pt>
    <dgm:pt modelId="{C569C517-4076-4340-B963-D5D9115F299B}" type="pres">
      <dgm:prSet presAssocID="{F480C943-7581-406E-977A-ACA1873C38A1}" presName="linear" presStyleCnt="0">
        <dgm:presLayoutVars>
          <dgm:dir/>
          <dgm:animLvl val="lvl"/>
          <dgm:resizeHandles val="exact"/>
        </dgm:presLayoutVars>
      </dgm:prSet>
      <dgm:spPr/>
    </dgm:pt>
    <dgm:pt modelId="{0B1ACD21-FB0B-47A6-9DB2-B93C9D25018B}" type="pres">
      <dgm:prSet presAssocID="{71A938B8-01F9-4FCE-9754-8EFB318B7866}" presName="parentLin" presStyleCnt="0"/>
      <dgm:spPr/>
    </dgm:pt>
    <dgm:pt modelId="{867773D1-4B72-41A8-8AD9-E6390D45E5AC}" type="pres">
      <dgm:prSet presAssocID="{71A938B8-01F9-4FCE-9754-8EFB318B7866}" presName="parentLeftMargin" presStyleLbl="node1" presStyleIdx="0" presStyleCnt="3"/>
      <dgm:spPr/>
    </dgm:pt>
    <dgm:pt modelId="{50F59E3C-853E-41EC-850C-F33A47BDBA5F}" type="pres">
      <dgm:prSet presAssocID="{71A938B8-01F9-4FCE-9754-8EFB318B7866}" presName="parentText" presStyleLbl="node1" presStyleIdx="0" presStyleCnt="3">
        <dgm:presLayoutVars>
          <dgm:chMax val="0"/>
          <dgm:bulletEnabled val="1"/>
        </dgm:presLayoutVars>
      </dgm:prSet>
      <dgm:spPr/>
    </dgm:pt>
    <dgm:pt modelId="{F53D2489-4243-4DDF-BA9C-A065A8A73421}" type="pres">
      <dgm:prSet presAssocID="{71A938B8-01F9-4FCE-9754-8EFB318B7866}" presName="negativeSpace" presStyleCnt="0"/>
      <dgm:spPr/>
    </dgm:pt>
    <dgm:pt modelId="{AA80615E-B7E1-4B6E-9878-E76035B6BC3F}" type="pres">
      <dgm:prSet presAssocID="{71A938B8-01F9-4FCE-9754-8EFB318B7866}" presName="childText" presStyleLbl="conFgAcc1" presStyleIdx="0" presStyleCnt="3" custLinFactNeighborX="803" custLinFactNeighborY="-8998">
        <dgm:presLayoutVars>
          <dgm:bulletEnabled val="1"/>
        </dgm:presLayoutVars>
      </dgm:prSet>
      <dgm:spPr/>
    </dgm:pt>
    <dgm:pt modelId="{F3812213-887B-422E-9C47-DCF906CCA404}" type="pres">
      <dgm:prSet presAssocID="{2EA10CC2-B32F-417B-8029-AB318B4F98AB}" presName="spaceBetweenRectangles" presStyleCnt="0"/>
      <dgm:spPr/>
    </dgm:pt>
    <dgm:pt modelId="{3FAC87AB-3CD0-460B-81FC-CC4AE5304E65}" type="pres">
      <dgm:prSet presAssocID="{619B3048-4724-45A6-8C54-AFAF1A9A858C}" presName="parentLin" presStyleCnt="0"/>
      <dgm:spPr/>
    </dgm:pt>
    <dgm:pt modelId="{CF18D97F-741A-45C0-8E6C-259EBE114D94}" type="pres">
      <dgm:prSet presAssocID="{619B3048-4724-45A6-8C54-AFAF1A9A858C}" presName="parentLeftMargin" presStyleLbl="node1" presStyleIdx="0" presStyleCnt="3"/>
      <dgm:spPr/>
    </dgm:pt>
    <dgm:pt modelId="{8033DFE3-3F9F-4794-9D3B-233F3E603E5E}" type="pres">
      <dgm:prSet presAssocID="{619B3048-4724-45A6-8C54-AFAF1A9A858C}" presName="parentText" presStyleLbl="node1" presStyleIdx="1" presStyleCnt="3">
        <dgm:presLayoutVars>
          <dgm:chMax val="0"/>
          <dgm:bulletEnabled val="1"/>
        </dgm:presLayoutVars>
      </dgm:prSet>
      <dgm:spPr/>
    </dgm:pt>
    <dgm:pt modelId="{FE1C2087-7EF1-43AA-9F51-1A51276FAFD0}" type="pres">
      <dgm:prSet presAssocID="{619B3048-4724-45A6-8C54-AFAF1A9A858C}" presName="negativeSpace" presStyleCnt="0"/>
      <dgm:spPr/>
    </dgm:pt>
    <dgm:pt modelId="{C793536B-6279-4493-BF5D-BC636D931B71}" type="pres">
      <dgm:prSet presAssocID="{619B3048-4724-45A6-8C54-AFAF1A9A858C}" presName="childText" presStyleLbl="conFgAcc1" presStyleIdx="1" presStyleCnt="3">
        <dgm:presLayoutVars>
          <dgm:bulletEnabled val="1"/>
        </dgm:presLayoutVars>
      </dgm:prSet>
      <dgm:spPr/>
    </dgm:pt>
    <dgm:pt modelId="{27DA1553-D798-4ED4-BD0D-407AAF95CFB5}" type="pres">
      <dgm:prSet presAssocID="{D412F47A-1DD0-48B0-BF13-0CFA6EA86378}" presName="spaceBetweenRectangles" presStyleCnt="0"/>
      <dgm:spPr/>
    </dgm:pt>
    <dgm:pt modelId="{FEF3D698-AC35-4AEF-97E8-F8A1FF8F1B1A}" type="pres">
      <dgm:prSet presAssocID="{C39E3A19-0F7B-4A51-912E-EB1A37F235CE}" presName="parentLin" presStyleCnt="0"/>
      <dgm:spPr/>
    </dgm:pt>
    <dgm:pt modelId="{DC6B0A4F-17F8-49C7-B807-C40C18992E91}" type="pres">
      <dgm:prSet presAssocID="{C39E3A19-0F7B-4A51-912E-EB1A37F235CE}" presName="parentLeftMargin" presStyleLbl="node1" presStyleIdx="1" presStyleCnt="3"/>
      <dgm:spPr/>
    </dgm:pt>
    <dgm:pt modelId="{358623F0-176A-4786-A9F5-249F6B9F8995}" type="pres">
      <dgm:prSet presAssocID="{C39E3A19-0F7B-4A51-912E-EB1A37F235CE}" presName="parentText" presStyleLbl="node1" presStyleIdx="2" presStyleCnt="3">
        <dgm:presLayoutVars>
          <dgm:chMax val="0"/>
          <dgm:bulletEnabled val="1"/>
        </dgm:presLayoutVars>
      </dgm:prSet>
      <dgm:spPr/>
    </dgm:pt>
    <dgm:pt modelId="{9FF77AB0-9E88-4C47-8BC7-C60809D36354}" type="pres">
      <dgm:prSet presAssocID="{C39E3A19-0F7B-4A51-912E-EB1A37F235CE}" presName="negativeSpace" presStyleCnt="0"/>
      <dgm:spPr/>
    </dgm:pt>
    <dgm:pt modelId="{8641BE08-3A71-404E-9B58-7369D80C5FAC}" type="pres">
      <dgm:prSet presAssocID="{C39E3A19-0F7B-4A51-912E-EB1A37F235CE}" presName="childText" presStyleLbl="conFgAcc1" presStyleIdx="2" presStyleCnt="3">
        <dgm:presLayoutVars>
          <dgm:bulletEnabled val="1"/>
        </dgm:presLayoutVars>
      </dgm:prSet>
      <dgm:spPr/>
    </dgm:pt>
  </dgm:ptLst>
  <dgm:cxnLst>
    <dgm:cxn modelId="{1F650005-BB00-4DB4-9567-A66010EC7A31}" type="presOf" srcId="{DE58DF29-CD9B-485A-934E-4973A44CE5C3}" destId="{C793536B-6279-4493-BF5D-BC636D931B71}" srcOrd="0" destOrd="0" presId="urn:microsoft.com/office/officeart/2005/8/layout/list1"/>
    <dgm:cxn modelId="{FF311623-CA87-4D55-894B-C30798958D27}" type="presOf" srcId="{C39E3A19-0F7B-4A51-912E-EB1A37F235CE}" destId="{DC6B0A4F-17F8-49C7-B807-C40C18992E91}" srcOrd="0" destOrd="0" presId="urn:microsoft.com/office/officeart/2005/8/layout/list1"/>
    <dgm:cxn modelId="{7723522B-FA69-4665-AF62-117CD3ED5207}" type="presOf" srcId="{C42931C4-B8E5-471D-BC62-15D4ED1C7816}" destId="{AA80615E-B7E1-4B6E-9878-E76035B6BC3F}" srcOrd="0" destOrd="0" presId="urn:microsoft.com/office/officeart/2005/8/layout/list1"/>
    <dgm:cxn modelId="{34CD9140-AD5F-4E5C-97B8-8DEA58F3E2BF}" srcId="{619B3048-4724-45A6-8C54-AFAF1A9A858C}" destId="{DE58DF29-CD9B-485A-934E-4973A44CE5C3}" srcOrd="0" destOrd="0" parTransId="{CEA9F804-1473-48A1-B8CB-92531378E730}" sibTransId="{3B6E9843-BAEE-4ADD-B218-324CF0A1B617}"/>
    <dgm:cxn modelId="{C8043D44-AE68-4947-8985-4558E46354B2}" type="presOf" srcId="{29046D01-8AFF-4882-825F-DF5FF785426C}" destId="{AA80615E-B7E1-4B6E-9878-E76035B6BC3F}" srcOrd="0" destOrd="1" presId="urn:microsoft.com/office/officeart/2005/8/layout/list1"/>
    <dgm:cxn modelId="{E62CE945-A4D4-4950-B37F-79C189A5ED10}" srcId="{71A938B8-01F9-4FCE-9754-8EFB318B7866}" destId="{29046D01-8AFF-4882-825F-DF5FF785426C}" srcOrd="1" destOrd="0" parTransId="{6874AF39-2512-4F82-B647-D2EFFA3C6160}" sibTransId="{F980B288-9715-4A04-951C-8B05030E1AAF}"/>
    <dgm:cxn modelId="{2FB0AD48-E10A-4AAD-AF71-3C58090B1C07}" srcId="{C39E3A19-0F7B-4A51-912E-EB1A37F235CE}" destId="{C634BD6A-626F-4A27-9BA3-D29116C57D4A}" srcOrd="1" destOrd="0" parTransId="{36D01707-6BA8-4BB7-8C39-708A38C6D85B}" sibTransId="{B7F27CC1-6796-4262-9655-C9F5DE62FCC5}"/>
    <dgm:cxn modelId="{8A97AE68-805E-4A1C-8B58-988B76EFAADF}" srcId="{C39E3A19-0F7B-4A51-912E-EB1A37F235CE}" destId="{EEFF6A4D-F262-46C4-BFDA-C46115F12F7B}" srcOrd="0" destOrd="0" parTransId="{6631C931-33BD-4A93-93F4-705E6F1A4BEA}" sibTransId="{55540E29-49C7-4441-B6FA-AFC946D8152A}"/>
    <dgm:cxn modelId="{FB998C49-A92E-4AEF-9B03-D9EB77D7839B}" type="presOf" srcId="{EEFF6A4D-F262-46C4-BFDA-C46115F12F7B}" destId="{8641BE08-3A71-404E-9B58-7369D80C5FAC}" srcOrd="0" destOrd="0" presId="urn:microsoft.com/office/officeart/2005/8/layout/list1"/>
    <dgm:cxn modelId="{1213E94A-9C2A-4418-BCD1-A640EF5DE6BA}" type="presOf" srcId="{619B3048-4724-45A6-8C54-AFAF1A9A858C}" destId="{8033DFE3-3F9F-4794-9D3B-233F3E603E5E}" srcOrd="1" destOrd="0" presId="urn:microsoft.com/office/officeart/2005/8/layout/list1"/>
    <dgm:cxn modelId="{858BF16F-EC1C-42B2-9684-0D81FD9B3068}" type="presOf" srcId="{71A938B8-01F9-4FCE-9754-8EFB318B7866}" destId="{50F59E3C-853E-41EC-850C-F33A47BDBA5F}" srcOrd="1" destOrd="0" presId="urn:microsoft.com/office/officeart/2005/8/layout/list1"/>
    <dgm:cxn modelId="{16E3907D-64A5-4041-930A-AF50F99DFE1C}" srcId="{71A938B8-01F9-4FCE-9754-8EFB318B7866}" destId="{C340BE1C-F9E8-441B-8C60-6C624A46040B}" srcOrd="2" destOrd="0" parTransId="{AADE87AB-93DE-45D7-B220-1D28D252603B}" sibTransId="{FAA94FA4-DE46-4B3B-B6C8-978F89D5B079}"/>
    <dgm:cxn modelId="{5FA37B7F-65EF-469E-9279-710A24B4F433}" srcId="{F480C943-7581-406E-977A-ACA1873C38A1}" destId="{C39E3A19-0F7B-4A51-912E-EB1A37F235CE}" srcOrd="2" destOrd="0" parTransId="{DB722195-7AE2-47A4-8315-AD5CA91AB432}" sibTransId="{2BC97A07-D590-4C88-BEC2-366F28EE855C}"/>
    <dgm:cxn modelId="{AAEE0786-2E8A-4090-9752-4E6AC0267151}" srcId="{F480C943-7581-406E-977A-ACA1873C38A1}" destId="{71A938B8-01F9-4FCE-9754-8EFB318B7866}" srcOrd="0" destOrd="0" parTransId="{D5A7E6E6-151C-4156-91A4-0CD33C03493A}" sibTransId="{2EA10CC2-B32F-417B-8029-AB318B4F98AB}"/>
    <dgm:cxn modelId="{48E4C889-7638-4F3A-80C9-C52EEA8080E8}" type="presOf" srcId="{C634BD6A-626F-4A27-9BA3-D29116C57D4A}" destId="{8641BE08-3A71-404E-9B58-7369D80C5FAC}" srcOrd="0" destOrd="1" presId="urn:microsoft.com/office/officeart/2005/8/layout/list1"/>
    <dgm:cxn modelId="{F8898394-988D-4690-9437-08B7CD294EF4}" srcId="{F480C943-7581-406E-977A-ACA1873C38A1}" destId="{619B3048-4724-45A6-8C54-AFAF1A9A858C}" srcOrd="1" destOrd="0" parTransId="{AEC882C7-FABC-43A2-9876-7AB3E71674A5}" sibTransId="{D412F47A-1DD0-48B0-BF13-0CFA6EA86378}"/>
    <dgm:cxn modelId="{97FC7798-8A31-4667-89B2-D28A9E591FA0}" type="presOf" srcId="{F480C943-7581-406E-977A-ACA1873C38A1}" destId="{C569C517-4076-4340-B963-D5D9115F299B}" srcOrd="0" destOrd="0" presId="urn:microsoft.com/office/officeart/2005/8/layout/list1"/>
    <dgm:cxn modelId="{A0DB5B9B-C537-4844-A7E0-EE0E98F30EEF}" srcId="{71A938B8-01F9-4FCE-9754-8EFB318B7866}" destId="{C42931C4-B8E5-471D-BC62-15D4ED1C7816}" srcOrd="0" destOrd="0" parTransId="{7C3921F7-C503-4723-A580-0913851D0847}" sibTransId="{1C0B3120-EFC9-4581-A414-F8FEB0D327FB}"/>
    <dgm:cxn modelId="{AA7923AF-9D93-4730-92AD-0997AF4EB6D9}" type="presOf" srcId="{C340BE1C-F9E8-441B-8C60-6C624A46040B}" destId="{AA80615E-B7E1-4B6E-9878-E76035B6BC3F}" srcOrd="0" destOrd="2" presId="urn:microsoft.com/office/officeart/2005/8/layout/list1"/>
    <dgm:cxn modelId="{811A4DC1-8D59-4543-AD11-90476652C160}" type="presOf" srcId="{C39E3A19-0F7B-4A51-912E-EB1A37F235CE}" destId="{358623F0-176A-4786-A9F5-249F6B9F8995}" srcOrd="1" destOrd="0" presId="urn:microsoft.com/office/officeart/2005/8/layout/list1"/>
    <dgm:cxn modelId="{B5FF00E3-5882-402A-8092-C963BCF163E5}" type="presOf" srcId="{619B3048-4724-45A6-8C54-AFAF1A9A858C}" destId="{CF18D97F-741A-45C0-8E6C-259EBE114D94}" srcOrd="0" destOrd="0" presId="urn:microsoft.com/office/officeart/2005/8/layout/list1"/>
    <dgm:cxn modelId="{1D3CC9E6-025E-429C-B746-BA321788BDC4}" type="presOf" srcId="{71A938B8-01F9-4FCE-9754-8EFB318B7866}" destId="{867773D1-4B72-41A8-8AD9-E6390D45E5AC}" srcOrd="0" destOrd="0" presId="urn:microsoft.com/office/officeart/2005/8/layout/list1"/>
    <dgm:cxn modelId="{C0C7E445-0D64-499C-85E2-A0C42A622ADC}" type="presParOf" srcId="{C569C517-4076-4340-B963-D5D9115F299B}" destId="{0B1ACD21-FB0B-47A6-9DB2-B93C9D25018B}" srcOrd="0" destOrd="0" presId="urn:microsoft.com/office/officeart/2005/8/layout/list1"/>
    <dgm:cxn modelId="{DB342F00-CD67-4B90-8C09-79801171B54F}" type="presParOf" srcId="{0B1ACD21-FB0B-47A6-9DB2-B93C9D25018B}" destId="{867773D1-4B72-41A8-8AD9-E6390D45E5AC}" srcOrd="0" destOrd="0" presId="urn:microsoft.com/office/officeart/2005/8/layout/list1"/>
    <dgm:cxn modelId="{00F18BDB-E5AB-46E3-BF9F-02160974CFD8}" type="presParOf" srcId="{0B1ACD21-FB0B-47A6-9DB2-B93C9D25018B}" destId="{50F59E3C-853E-41EC-850C-F33A47BDBA5F}" srcOrd="1" destOrd="0" presId="urn:microsoft.com/office/officeart/2005/8/layout/list1"/>
    <dgm:cxn modelId="{1B54AFEF-FB68-44C8-8BA3-4ED0E738A419}" type="presParOf" srcId="{C569C517-4076-4340-B963-D5D9115F299B}" destId="{F53D2489-4243-4DDF-BA9C-A065A8A73421}" srcOrd="1" destOrd="0" presId="urn:microsoft.com/office/officeart/2005/8/layout/list1"/>
    <dgm:cxn modelId="{2466FB33-2216-4AC4-902E-10560E7022B9}" type="presParOf" srcId="{C569C517-4076-4340-B963-D5D9115F299B}" destId="{AA80615E-B7E1-4B6E-9878-E76035B6BC3F}" srcOrd="2" destOrd="0" presId="urn:microsoft.com/office/officeart/2005/8/layout/list1"/>
    <dgm:cxn modelId="{F45063C9-1884-428A-996E-A9E1F428B19C}" type="presParOf" srcId="{C569C517-4076-4340-B963-D5D9115F299B}" destId="{F3812213-887B-422E-9C47-DCF906CCA404}" srcOrd="3" destOrd="0" presId="urn:microsoft.com/office/officeart/2005/8/layout/list1"/>
    <dgm:cxn modelId="{61B0971A-EE1B-4EB8-AE18-514FDC6F431A}" type="presParOf" srcId="{C569C517-4076-4340-B963-D5D9115F299B}" destId="{3FAC87AB-3CD0-460B-81FC-CC4AE5304E65}" srcOrd="4" destOrd="0" presId="urn:microsoft.com/office/officeart/2005/8/layout/list1"/>
    <dgm:cxn modelId="{6B7E0752-C723-49FB-B975-B7F0B510DCCC}" type="presParOf" srcId="{3FAC87AB-3CD0-460B-81FC-CC4AE5304E65}" destId="{CF18D97F-741A-45C0-8E6C-259EBE114D94}" srcOrd="0" destOrd="0" presId="urn:microsoft.com/office/officeart/2005/8/layout/list1"/>
    <dgm:cxn modelId="{A8C87509-6CE4-4418-AFE4-AA4A186AE0A9}" type="presParOf" srcId="{3FAC87AB-3CD0-460B-81FC-CC4AE5304E65}" destId="{8033DFE3-3F9F-4794-9D3B-233F3E603E5E}" srcOrd="1" destOrd="0" presId="urn:microsoft.com/office/officeart/2005/8/layout/list1"/>
    <dgm:cxn modelId="{2771D03B-7273-4A16-9A9A-30C2A9DEB210}" type="presParOf" srcId="{C569C517-4076-4340-B963-D5D9115F299B}" destId="{FE1C2087-7EF1-43AA-9F51-1A51276FAFD0}" srcOrd="5" destOrd="0" presId="urn:microsoft.com/office/officeart/2005/8/layout/list1"/>
    <dgm:cxn modelId="{55C2D6D9-B6D8-48DB-B7A1-FEF2A872EB4F}" type="presParOf" srcId="{C569C517-4076-4340-B963-D5D9115F299B}" destId="{C793536B-6279-4493-BF5D-BC636D931B71}" srcOrd="6" destOrd="0" presId="urn:microsoft.com/office/officeart/2005/8/layout/list1"/>
    <dgm:cxn modelId="{610EA1CC-FCBB-40E4-868B-0DA09FD4E058}" type="presParOf" srcId="{C569C517-4076-4340-B963-D5D9115F299B}" destId="{27DA1553-D798-4ED4-BD0D-407AAF95CFB5}" srcOrd="7" destOrd="0" presId="urn:microsoft.com/office/officeart/2005/8/layout/list1"/>
    <dgm:cxn modelId="{3443C2C9-508E-4913-B077-FB408065861E}" type="presParOf" srcId="{C569C517-4076-4340-B963-D5D9115F299B}" destId="{FEF3D698-AC35-4AEF-97E8-F8A1FF8F1B1A}" srcOrd="8" destOrd="0" presId="urn:microsoft.com/office/officeart/2005/8/layout/list1"/>
    <dgm:cxn modelId="{5F8D1FB5-4780-482F-82CC-87AB7A39F658}" type="presParOf" srcId="{FEF3D698-AC35-4AEF-97E8-F8A1FF8F1B1A}" destId="{DC6B0A4F-17F8-49C7-B807-C40C18992E91}" srcOrd="0" destOrd="0" presId="urn:microsoft.com/office/officeart/2005/8/layout/list1"/>
    <dgm:cxn modelId="{548465DC-544C-4B02-BAA8-69D9109190EB}" type="presParOf" srcId="{FEF3D698-AC35-4AEF-97E8-F8A1FF8F1B1A}" destId="{358623F0-176A-4786-A9F5-249F6B9F8995}" srcOrd="1" destOrd="0" presId="urn:microsoft.com/office/officeart/2005/8/layout/list1"/>
    <dgm:cxn modelId="{8FD216D2-56F0-46A6-8F16-8BFA1E7605F3}" type="presParOf" srcId="{C569C517-4076-4340-B963-D5D9115F299B}" destId="{9FF77AB0-9E88-4C47-8BC7-C60809D36354}" srcOrd="9" destOrd="0" presId="urn:microsoft.com/office/officeart/2005/8/layout/list1"/>
    <dgm:cxn modelId="{9CD2FFE6-3B2F-477E-A323-4F20AE33C8E8}" type="presParOf" srcId="{C569C517-4076-4340-B963-D5D9115F299B}" destId="{8641BE08-3A71-404E-9B58-7369D80C5FA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2.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BE"/>
        </a:p>
      </dgm:t>
    </dgm:pt>
    <dgm:pt modelId="{71A938B8-01F9-4FCE-9754-8EFB318B7866}">
      <dgm:prSet phldrT="[Texte]" custT="1"/>
      <dgm:spPr/>
      <dgm:t>
        <a:bodyPr/>
        <a:lstStyle/>
        <a:p>
          <a:r>
            <a:rPr lang="fr-BE" sz="1200">
              <a:latin typeface="Tenorite" panose="00000500000000000000" pitchFamily="2" charset="0"/>
            </a:rPr>
            <a:t>Opportunités d’emploi </a:t>
          </a:r>
          <a:r>
            <a:rPr lang="fr-BE" sz="1200" b="0">
              <a:latin typeface="Tenorite" panose="00000500000000000000" pitchFamily="2" charset="0"/>
            </a:rPr>
            <a:t>gérées par Le Forem</a:t>
          </a:r>
          <a:r>
            <a:rPr lang="fr-BE" sz="1200">
              <a:latin typeface="Tenorite" panose="00000500000000000000" pitchFamily="2" charset="0"/>
            </a:rPr>
            <a:t> (Janvier 2022 à octobre 2022) </a:t>
          </a:r>
        </a:p>
      </dgm:t>
    </dgm:pt>
    <dgm:pt modelId="{D5A7E6E6-151C-4156-91A4-0CD33C03493A}" type="parTrans" cxnId="{AAEE0786-2E8A-4090-9752-4E6AC0267151}">
      <dgm:prSet/>
      <dgm:spPr/>
      <dgm:t>
        <a:bodyPr/>
        <a:lstStyle/>
        <a:p>
          <a:endParaRPr lang="fr-BE" sz="1200">
            <a:latin typeface="Tenorite" panose="00000500000000000000" pitchFamily="2" charset="0"/>
          </a:endParaRPr>
        </a:p>
      </dgm:t>
    </dgm:pt>
    <dgm:pt modelId="{2EA10CC2-B32F-417B-8029-AB318B4F98AB}" type="sibTrans" cxnId="{AAEE0786-2E8A-4090-9752-4E6AC0267151}">
      <dgm:prSet/>
      <dgm:spPr/>
      <dgm:t>
        <a:bodyPr/>
        <a:lstStyle/>
        <a:p>
          <a:endParaRPr lang="fr-BE" sz="1200">
            <a:latin typeface="Tenorite" panose="00000500000000000000" pitchFamily="2" charset="0"/>
          </a:endParaRPr>
        </a:p>
      </dgm:t>
    </dgm:pt>
    <dgm:pt modelId="{C39E3A19-0F7B-4A51-912E-EB1A37F235CE}">
      <dgm:prSet custT="1"/>
      <dgm:spPr/>
      <dgm:t>
        <a:bodyPr/>
        <a:lstStyle/>
        <a:p>
          <a:r>
            <a:rPr lang="fr-BE" sz="1200">
              <a:latin typeface="Tenorite" panose="00000500000000000000" pitchFamily="2" charset="0"/>
            </a:rPr>
            <a:t>Enseignement&amp; Formation</a:t>
          </a:r>
        </a:p>
      </dgm:t>
    </dgm:pt>
    <dgm:pt modelId="{DB722195-7AE2-47A4-8315-AD5CA91AB432}" type="parTrans" cxnId="{5FA37B7F-65EF-469E-9279-710A24B4F433}">
      <dgm:prSet/>
      <dgm:spPr/>
      <dgm:t>
        <a:bodyPr/>
        <a:lstStyle/>
        <a:p>
          <a:endParaRPr lang="fr-BE" sz="1200">
            <a:latin typeface="Tenorite" panose="00000500000000000000" pitchFamily="2" charset="0"/>
          </a:endParaRPr>
        </a:p>
      </dgm:t>
    </dgm:pt>
    <dgm:pt modelId="{2BC97A07-D590-4C88-BEC2-366F28EE855C}" type="sibTrans" cxnId="{5FA37B7F-65EF-469E-9279-710A24B4F433}">
      <dgm:prSet/>
      <dgm:spPr/>
      <dgm:t>
        <a:bodyPr/>
        <a:lstStyle/>
        <a:p>
          <a:endParaRPr lang="fr-BE" sz="1200">
            <a:latin typeface="Tenorite" panose="00000500000000000000" pitchFamily="2" charset="0"/>
          </a:endParaRPr>
        </a:p>
      </dgm:t>
    </dgm:pt>
    <dgm:pt modelId="{C42931C4-B8E5-471D-BC62-15D4ED1C7816}">
      <dgm:prSet custT="1"/>
      <dgm:spPr/>
      <dgm:t>
        <a:bodyPr/>
        <a:lstStyle/>
        <a:p>
          <a:r>
            <a:rPr lang="fr-BE" sz="1200">
              <a:latin typeface="Tenorite" panose="00000500000000000000" pitchFamily="2" charset="0"/>
            </a:rPr>
            <a:t>1 opportunités d’emploi publiées pour le métier de mécanicien de cycles ( pas OE publiées en 2021) </a:t>
          </a:r>
        </a:p>
      </dgm:t>
    </dgm:pt>
    <dgm:pt modelId="{7C3921F7-C503-4723-A580-0913851D0847}" type="parTrans" cxnId="{A0DB5B9B-C537-4844-A7E0-EE0E98F30EEF}">
      <dgm:prSet/>
      <dgm:spPr/>
      <dgm:t>
        <a:bodyPr/>
        <a:lstStyle/>
        <a:p>
          <a:endParaRPr lang="fr-BE" sz="1200">
            <a:latin typeface="Tenorite" panose="00000500000000000000" pitchFamily="2" charset="0"/>
          </a:endParaRPr>
        </a:p>
      </dgm:t>
    </dgm:pt>
    <dgm:pt modelId="{1C0B3120-EFC9-4581-A414-F8FEB0D327FB}" type="sibTrans" cxnId="{A0DB5B9B-C537-4844-A7E0-EE0E98F30EEF}">
      <dgm:prSet/>
      <dgm:spPr/>
      <dgm:t>
        <a:bodyPr/>
        <a:lstStyle/>
        <a:p>
          <a:endParaRPr lang="fr-BE" sz="1200">
            <a:latin typeface="Tenorite" panose="00000500000000000000" pitchFamily="2" charset="0"/>
          </a:endParaRPr>
        </a:p>
      </dgm:t>
    </dgm:pt>
    <dgm:pt modelId="{619B3048-4724-45A6-8C54-AFAF1A9A858C}">
      <dgm:prSet custT="1"/>
      <dgm:spPr/>
      <dgm:t>
        <a:bodyPr/>
        <a:lstStyle/>
        <a:p>
          <a:r>
            <a:rPr lang="fr-BE" sz="1200">
              <a:latin typeface="Tenorite" panose="00000500000000000000" pitchFamily="2" charset="0"/>
            </a:rPr>
            <a:t>Tension marché du travail</a:t>
          </a:r>
        </a:p>
      </dgm:t>
    </dgm:pt>
    <dgm:pt modelId="{AEC882C7-FABC-43A2-9876-7AB3E71674A5}" type="parTrans" cxnId="{F8898394-988D-4690-9437-08B7CD294EF4}">
      <dgm:prSet/>
      <dgm:spPr/>
      <dgm:t>
        <a:bodyPr/>
        <a:lstStyle/>
        <a:p>
          <a:endParaRPr lang="fr-BE" sz="1200">
            <a:latin typeface="Tenorite" panose="00000500000000000000" pitchFamily="2" charset="0"/>
          </a:endParaRPr>
        </a:p>
      </dgm:t>
    </dgm:pt>
    <dgm:pt modelId="{D412F47A-1DD0-48B0-BF13-0CFA6EA86378}" type="sibTrans" cxnId="{F8898394-988D-4690-9437-08B7CD294EF4}">
      <dgm:prSet/>
      <dgm:spPr/>
      <dgm:t>
        <a:bodyPr/>
        <a:lstStyle/>
        <a:p>
          <a:endParaRPr lang="fr-BE" sz="1200">
            <a:latin typeface="Tenorite" panose="00000500000000000000" pitchFamily="2" charset="0"/>
          </a:endParaRPr>
        </a:p>
      </dgm:t>
    </dgm:pt>
    <dgm:pt modelId="{C634BD6A-626F-4A27-9BA3-D29116C57D4A}">
      <dgm:prSet custT="1"/>
      <dgm:spPr/>
      <dgm:t>
        <a:bodyPr/>
        <a:lstStyle/>
        <a:p>
          <a:r>
            <a:rPr lang="fr-BE" sz="1200" b="1">
              <a:latin typeface="Tenorite" panose="00000500000000000000" pitchFamily="2" charset="0"/>
            </a:rPr>
            <a:t>IFAPME </a:t>
          </a:r>
          <a:r>
            <a:rPr lang="fr-BE" sz="1200" b="0">
              <a:latin typeface="Tenorite" panose="00000500000000000000" pitchFamily="2" charset="0"/>
            </a:rPr>
            <a:t>: Diminution significative des effectifs pour la filière mécanicien de cycles + Nouvelle ouverture 2023-2024 en mécanicien de cycles chef d’entreprise.</a:t>
          </a:r>
        </a:p>
      </dgm:t>
    </dgm:pt>
    <dgm:pt modelId="{36D01707-6BA8-4BB7-8C39-708A38C6D85B}" type="parTrans" cxnId="{2FB0AD48-E10A-4AAD-AF71-3C58090B1C07}">
      <dgm:prSet/>
      <dgm:spPr/>
      <dgm:t>
        <a:bodyPr/>
        <a:lstStyle/>
        <a:p>
          <a:endParaRPr lang="fr-BE" sz="1200">
            <a:latin typeface="Tenorite" panose="00000500000000000000" pitchFamily="2" charset="0"/>
          </a:endParaRPr>
        </a:p>
      </dgm:t>
    </dgm:pt>
    <dgm:pt modelId="{B7F27CC1-6796-4262-9655-C9F5DE62FCC5}" type="sibTrans" cxnId="{2FB0AD48-E10A-4AAD-AF71-3C58090B1C07}">
      <dgm:prSet/>
      <dgm:spPr/>
      <dgm:t>
        <a:bodyPr/>
        <a:lstStyle/>
        <a:p>
          <a:endParaRPr lang="fr-BE" sz="1200">
            <a:latin typeface="Tenorite" panose="00000500000000000000" pitchFamily="2" charset="0"/>
          </a:endParaRPr>
        </a:p>
      </dgm:t>
    </dgm:pt>
    <dgm:pt modelId="{DE58DF29-CD9B-485A-934E-4973A44CE5C3}">
      <dgm:prSet custT="1"/>
      <dgm:spPr/>
      <dgm:t>
        <a:bodyPr/>
        <a:lstStyle/>
        <a:p>
          <a:r>
            <a:rPr lang="fr-BE" sz="1200">
              <a:latin typeface="Tenorite" panose="00000500000000000000" pitchFamily="2" charset="0"/>
              <a:sym typeface="Wingdings" panose="05000000000000000000" pitchFamily="2" charset="2"/>
            </a:rPr>
            <a:t>Métier non repris dans la liste des métiers/fonctions critiques ou en pénurie 2023,  en Wallonie</a:t>
          </a:r>
          <a:endParaRPr lang="fr-BE" sz="1200"/>
        </a:p>
      </dgm:t>
    </dgm:pt>
    <dgm:pt modelId="{CEA9F804-1473-48A1-B8CB-92531378E730}" type="parTrans" cxnId="{34CD9140-AD5F-4E5C-97B8-8DEA58F3E2BF}">
      <dgm:prSet/>
      <dgm:spPr/>
      <dgm:t>
        <a:bodyPr/>
        <a:lstStyle/>
        <a:p>
          <a:endParaRPr lang="fr-BE" sz="1200"/>
        </a:p>
      </dgm:t>
    </dgm:pt>
    <dgm:pt modelId="{3B6E9843-BAEE-4ADD-B218-324CF0A1B617}" type="sibTrans" cxnId="{34CD9140-AD5F-4E5C-97B8-8DEA58F3E2BF}">
      <dgm:prSet/>
      <dgm:spPr/>
      <dgm:t>
        <a:bodyPr/>
        <a:lstStyle/>
        <a:p>
          <a:endParaRPr lang="fr-BE" sz="1200"/>
        </a:p>
      </dgm:t>
    </dgm:pt>
    <dgm:pt modelId="{C340BE1C-F9E8-441B-8C60-6C624A46040B}">
      <dgm:prSet custT="1"/>
      <dgm:spPr/>
      <dgm:t>
        <a:bodyPr/>
        <a:lstStyle/>
        <a:p>
          <a:endParaRPr lang="fr-BE" sz="1200">
            <a:latin typeface="Tenorite" panose="00000500000000000000" pitchFamily="2" charset="0"/>
          </a:endParaRPr>
        </a:p>
      </dgm:t>
    </dgm:pt>
    <dgm:pt modelId="{AADE87AB-93DE-45D7-B220-1D28D252603B}" type="parTrans" cxnId="{16E3907D-64A5-4041-930A-AF50F99DFE1C}">
      <dgm:prSet/>
      <dgm:spPr/>
      <dgm:t>
        <a:bodyPr/>
        <a:lstStyle/>
        <a:p>
          <a:endParaRPr lang="fr-BE"/>
        </a:p>
      </dgm:t>
    </dgm:pt>
    <dgm:pt modelId="{FAA94FA4-DE46-4B3B-B6C8-978F89D5B079}" type="sibTrans" cxnId="{16E3907D-64A5-4041-930A-AF50F99DFE1C}">
      <dgm:prSet/>
      <dgm:spPr/>
      <dgm:t>
        <a:bodyPr/>
        <a:lstStyle/>
        <a:p>
          <a:endParaRPr lang="fr-BE"/>
        </a:p>
      </dgm:t>
    </dgm:pt>
    <dgm:pt modelId="{EEFF6A4D-F262-46C4-BFDA-C46115F12F7B}">
      <dgm:prSet custT="1"/>
      <dgm:spPr/>
      <dgm:t>
        <a:bodyPr/>
        <a:lstStyle/>
        <a:p>
          <a:r>
            <a:rPr lang="fr-BE" sz="1200" b="1">
              <a:latin typeface="Tenorite" panose="00000500000000000000" pitchFamily="2" charset="0"/>
            </a:rPr>
            <a:t>Enseignement ordinaire </a:t>
          </a:r>
          <a:r>
            <a:rPr lang="fr-BE" sz="1200">
              <a:latin typeface="Tenorite" panose="00000500000000000000" pitchFamily="2" charset="0"/>
            </a:rPr>
            <a:t>: 2 nouvelles ouvertures prévues en 2023-2024 en mécanicien de cycles</a:t>
          </a:r>
        </a:p>
      </dgm:t>
    </dgm:pt>
    <dgm:pt modelId="{6631C931-33BD-4A93-93F4-705E6F1A4BEA}" type="parTrans" cxnId="{8A97AE68-805E-4A1C-8B58-988B76EFAADF}">
      <dgm:prSet/>
      <dgm:spPr/>
      <dgm:t>
        <a:bodyPr/>
        <a:lstStyle/>
        <a:p>
          <a:endParaRPr lang="fr-BE"/>
        </a:p>
      </dgm:t>
    </dgm:pt>
    <dgm:pt modelId="{55540E29-49C7-4441-B6FA-AFC946D8152A}" type="sibTrans" cxnId="{8A97AE68-805E-4A1C-8B58-988B76EFAADF}">
      <dgm:prSet/>
      <dgm:spPr/>
      <dgm:t>
        <a:bodyPr/>
        <a:lstStyle/>
        <a:p>
          <a:endParaRPr lang="fr-BE"/>
        </a:p>
      </dgm:t>
    </dgm:pt>
    <dgm:pt modelId="{E9A25CE2-BFA7-4900-B26C-D756A33CBAB9}">
      <dgm:prSet custT="1"/>
      <dgm:spPr/>
      <dgm:t>
        <a:bodyPr/>
        <a:lstStyle/>
        <a:p>
          <a:r>
            <a:rPr lang="fr-BE" sz="1200" b="1">
              <a:latin typeface="Tenorite" panose="00000500000000000000" pitchFamily="2" charset="0"/>
            </a:rPr>
            <a:t>Promotion sociale </a:t>
          </a:r>
          <a:r>
            <a:rPr lang="fr-BE" sz="1200">
              <a:latin typeface="Tenorite" panose="00000500000000000000" pitchFamily="2" charset="0"/>
            </a:rPr>
            <a:t>: Offre d’enseignement stable</a:t>
          </a:r>
        </a:p>
      </dgm:t>
    </dgm:pt>
    <dgm:pt modelId="{FEF203EA-4B74-40A8-9A08-7061513ADC8C}" type="parTrans" cxnId="{2C1EF49B-8140-4EBF-94C0-9DF409EACC33}">
      <dgm:prSet/>
      <dgm:spPr/>
    </dgm:pt>
    <dgm:pt modelId="{FC2222C6-B15D-48A7-90C6-6A5FDBAF652A}" type="sibTrans" cxnId="{2C1EF49B-8140-4EBF-94C0-9DF409EACC33}">
      <dgm:prSet/>
      <dgm:spPr/>
    </dgm:pt>
    <dgm:pt modelId="{65A053E5-1F0B-4223-812A-08945DD6DA6E}">
      <dgm:prSet custT="1"/>
      <dgm:spPr/>
      <dgm:t>
        <a:bodyPr/>
        <a:lstStyle/>
        <a:p>
          <a:r>
            <a:rPr lang="fr-BE" sz="1200" b="1">
              <a:latin typeface="Tenorite" panose="00000500000000000000" pitchFamily="2" charset="0"/>
            </a:rPr>
            <a:t>SFMQ</a:t>
          </a:r>
          <a:r>
            <a:rPr lang="fr-BE" sz="1200">
              <a:latin typeface="Tenorite" panose="00000500000000000000" pitchFamily="2" charset="0"/>
            </a:rPr>
            <a:t> : Profil métier/formation disponible</a:t>
          </a:r>
        </a:p>
      </dgm:t>
    </dgm:pt>
    <dgm:pt modelId="{FA4ECBA0-FE44-42F8-A70E-60E2BAF814F8}" type="parTrans" cxnId="{9EB4BF72-3AEF-4634-9E49-CB58CFBFBA86}">
      <dgm:prSet/>
      <dgm:spPr/>
    </dgm:pt>
    <dgm:pt modelId="{909C7043-09A5-4AE1-A24B-8E3CC1B56DC9}" type="sibTrans" cxnId="{9EB4BF72-3AEF-4634-9E49-CB58CFBFBA86}">
      <dgm:prSet/>
      <dgm:spPr/>
    </dgm:pt>
    <dgm:pt modelId="{C569C517-4076-4340-B963-D5D9115F299B}" type="pres">
      <dgm:prSet presAssocID="{F480C943-7581-406E-977A-ACA1873C38A1}" presName="linear" presStyleCnt="0">
        <dgm:presLayoutVars>
          <dgm:dir/>
          <dgm:animLvl val="lvl"/>
          <dgm:resizeHandles val="exact"/>
        </dgm:presLayoutVars>
      </dgm:prSet>
      <dgm:spPr/>
    </dgm:pt>
    <dgm:pt modelId="{0B1ACD21-FB0B-47A6-9DB2-B93C9D25018B}" type="pres">
      <dgm:prSet presAssocID="{71A938B8-01F9-4FCE-9754-8EFB318B7866}" presName="parentLin" presStyleCnt="0"/>
      <dgm:spPr/>
    </dgm:pt>
    <dgm:pt modelId="{867773D1-4B72-41A8-8AD9-E6390D45E5AC}" type="pres">
      <dgm:prSet presAssocID="{71A938B8-01F9-4FCE-9754-8EFB318B7866}" presName="parentLeftMargin" presStyleLbl="node1" presStyleIdx="0" presStyleCnt="3"/>
      <dgm:spPr/>
    </dgm:pt>
    <dgm:pt modelId="{50F59E3C-853E-41EC-850C-F33A47BDBA5F}" type="pres">
      <dgm:prSet presAssocID="{71A938B8-01F9-4FCE-9754-8EFB318B7866}" presName="parentText" presStyleLbl="node1" presStyleIdx="0" presStyleCnt="3">
        <dgm:presLayoutVars>
          <dgm:chMax val="0"/>
          <dgm:bulletEnabled val="1"/>
        </dgm:presLayoutVars>
      </dgm:prSet>
      <dgm:spPr/>
    </dgm:pt>
    <dgm:pt modelId="{F53D2489-4243-4DDF-BA9C-A065A8A73421}" type="pres">
      <dgm:prSet presAssocID="{71A938B8-01F9-4FCE-9754-8EFB318B7866}" presName="negativeSpace" presStyleCnt="0"/>
      <dgm:spPr/>
    </dgm:pt>
    <dgm:pt modelId="{AA80615E-B7E1-4B6E-9878-E76035B6BC3F}" type="pres">
      <dgm:prSet presAssocID="{71A938B8-01F9-4FCE-9754-8EFB318B7866}" presName="childText" presStyleLbl="conFgAcc1" presStyleIdx="0" presStyleCnt="3" custLinFactNeighborX="803" custLinFactNeighborY="-8998">
        <dgm:presLayoutVars>
          <dgm:bulletEnabled val="1"/>
        </dgm:presLayoutVars>
      </dgm:prSet>
      <dgm:spPr/>
    </dgm:pt>
    <dgm:pt modelId="{F3812213-887B-422E-9C47-DCF906CCA404}" type="pres">
      <dgm:prSet presAssocID="{2EA10CC2-B32F-417B-8029-AB318B4F98AB}" presName="spaceBetweenRectangles" presStyleCnt="0"/>
      <dgm:spPr/>
    </dgm:pt>
    <dgm:pt modelId="{3FAC87AB-3CD0-460B-81FC-CC4AE5304E65}" type="pres">
      <dgm:prSet presAssocID="{619B3048-4724-45A6-8C54-AFAF1A9A858C}" presName="parentLin" presStyleCnt="0"/>
      <dgm:spPr/>
    </dgm:pt>
    <dgm:pt modelId="{CF18D97F-741A-45C0-8E6C-259EBE114D94}" type="pres">
      <dgm:prSet presAssocID="{619B3048-4724-45A6-8C54-AFAF1A9A858C}" presName="parentLeftMargin" presStyleLbl="node1" presStyleIdx="0" presStyleCnt="3"/>
      <dgm:spPr/>
    </dgm:pt>
    <dgm:pt modelId="{8033DFE3-3F9F-4794-9D3B-233F3E603E5E}" type="pres">
      <dgm:prSet presAssocID="{619B3048-4724-45A6-8C54-AFAF1A9A858C}" presName="parentText" presStyleLbl="node1" presStyleIdx="1" presStyleCnt="3">
        <dgm:presLayoutVars>
          <dgm:chMax val="0"/>
          <dgm:bulletEnabled val="1"/>
        </dgm:presLayoutVars>
      </dgm:prSet>
      <dgm:spPr/>
    </dgm:pt>
    <dgm:pt modelId="{FE1C2087-7EF1-43AA-9F51-1A51276FAFD0}" type="pres">
      <dgm:prSet presAssocID="{619B3048-4724-45A6-8C54-AFAF1A9A858C}" presName="negativeSpace" presStyleCnt="0"/>
      <dgm:spPr/>
    </dgm:pt>
    <dgm:pt modelId="{C793536B-6279-4493-BF5D-BC636D931B71}" type="pres">
      <dgm:prSet presAssocID="{619B3048-4724-45A6-8C54-AFAF1A9A858C}" presName="childText" presStyleLbl="conFgAcc1" presStyleIdx="1" presStyleCnt="3">
        <dgm:presLayoutVars>
          <dgm:bulletEnabled val="1"/>
        </dgm:presLayoutVars>
      </dgm:prSet>
      <dgm:spPr/>
    </dgm:pt>
    <dgm:pt modelId="{27DA1553-D798-4ED4-BD0D-407AAF95CFB5}" type="pres">
      <dgm:prSet presAssocID="{D412F47A-1DD0-48B0-BF13-0CFA6EA86378}" presName="spaceBetweenRectangles" presStyleCnt="0"/>
      <dgm:spPr/>
    </dgm:pt>
    <dgm:pt modelId="{FEF3D698-AC35-4AEF-97E8-F8A1FF8F1B1A}" type="pres">
      <dgm:prSet presAssocID="{C39E3A19-0F7B-4A51-912E-EB1A37F235CE}" presName="parentLin" presStyleCnt="0"/>
      <dgm:spPr/>
    </dgm:pt>
    <dgm:pt modelId="{DC6B0A4F-17F8-49C7-B807-C40C18992E91}" type="pres">
      <dgm:prSet presAssocID="{C39E3A19-0F7B-4A51-912E-EB1A37F235CE}" presName="parentLeftMargin" presStyleLbl="node1" presStyleIdx="1" presStyleCnt="3"/>
      <dgm:spPr/>
    </dgm:pt>
    <dgm:pt modelId="{358623F0-176A-4786-A9F5-249F6B9F8995}" type="pres">
      <dgm:prSet presAssocID="{C39E3A19-0F7B-4A51-912E-EB1A37F235CE}" presName="parentText" presStyleLbl="node1" presStyleIdx="2" presStyleCnt="3">
        <dgm:presLayoutVars>
          <dgm:chMax val="0"/>
          <dgm:bulletEnabled val="1"/>
        </dgm:presLayoutVars>
      </dgm:prSet>
      <dgm:spPr/>
    </dgm:pt>
    <dgm:pt modelId="{9FF77AB0-9E88-4C47-8BC7-C60809D36354}" type="pres">
      <dgm:prSet presAssocID="{C39E3A19-0F7B-4A51-912E-EB1A37F235CE}" presName="negativeSpace" presStyleCnt="0"/>
      <dgm:spPr/>
    </dgm:pt>
    <dgm:pt modelId="{8641BE08-3A71-404E-9B58-7369D80C5FAC}" type="pres">
      <dgm:prSet presAssocID="{C39E3A19-0F7B-4A51-912E-EB1A37F235CE}" presName="childText" presStyleLbl="conFgAcc1" presStyleIdx="2" presStyleCnt="3">
        <dgm:presLayoutVars>
          <dgm:bulletEnabled val="1"/>
        </dgm:presLayoutVars>
      </dgm:prSet>
      <dgm:spPr/>
    </dgm:pt>
  </dgm:ptLst>
  <dgm:cxnLst>
    <dgm:cxn modelId="{E4653A04-0E4C-4177-9977-2F74A4245743}" type="presOf" srcId="{E9A25CE2-BFA7-4900-B26C-D756A33CBAB9}" destId="{8641BE08-3A71-404E-9B58-7369D80C5FAC}" srcOrd="0" destOrd="2" presId="urn:microsoft.com/office/officeart/2005/8/layout/list1"/>
    <dgm:cxn modelId="{1F650005-BB00-4DB4-9567-A66010EC7A31}" type="presOf" srcId="{DE58DF29-CD9B-485A-934E-4973A44CE5C3}" destId="{C793536B-6279-4493-BF5D-BC636D931B71}" srcOrd="0" destOrd="0" presId="urn:microsoft.com/office/officeart/2005/8/layout/list1"/>
    <dgm:cxn modelId="{70FB4215-B5AB-41E4-BDAA-65469358E2DD}" type="presOf" srcId="{65A053E5-1F0B-4223-812A-08945DD6DA6E}" destId="{8641BE08-3A71-404E-9B58-7369D80C5FAC}" srcOrd="0" destOrd="3" presId="urn:microsoft.com/office/officeart/2005/8/layout/list1"/>
    <dgm:cxn modelId="{FF311623-CA87-4D55-894B-C30798958D27}" type="presOf" srcId="{C39E3A19-0F7B-4A51-912E-EB1A37F235CE}" destId="{DC6B0A4F-17F8-49C7-B807-C40C18992E91}" srcOrd="0" destOrd="0" presId="urn:microsoft.com/office/officeart/2005/8/layout/list1"/>
    <dgm:cxn modelId="{7723522B-FA69-4665-AF62-117CD3ED5207}" type="presOf" srcId="{C42931C4-B8E5-471D-BC62-15D4ED1C7816}" destId="{AA80615E-B7E1-4B6E-9878-E76035B6BC3F}" srcOrd="0" destOrd="0" presId="urn:microsoft.com/office/officeart/2005/8/layout/list1"/>
    <dgm:cxn modelId="{34CD9140-AD5F-4E5C-97B8-8DEA58F3E2BF}" srcId="{619B3048-4724-45A6-8C54-AFAF1A9A858C}" destId="{DE58DF29-CD9B-485A-934E-4973A44CE5C3}" srcOrd="0" destOrd="0" parTransId="{CEA9F804-1473-48A1-B8CB-92531378E730}" sibTransId="{3B6E9843-BAEE-4ADD-B218-324CF0A1B617}"/>
    <dgm:cxn modelId="{2FB0AD48-E10A-4AAD-AF71-3C58090B1C07}" srcId="{C39E3A19-0F7B-4A51-912E-EB1A37F235CE}" destId="{C634BD6A-626F-4A27-9BA3-D29116C57D4A}" srcOrd="1" destOrd="0" parTransId="{36D01707-6BA8-4BB7-8C39-708A38C6D85B}" sibTransId="{B7F27CC1-6796-4262-9655-C9F5DE62FCC5}"/>
    <dgm:cxn modelId="{8A97AE68-805E-4A1C-8B58-988B76EFAADF}" srcId="{C39E3A19-0F7B-4A51-912E-EB1A37F235CE}" destId="{EEFF6A4D-F262-46C4-BFDA-C46115F12F7B}" srcOrd="0" destOrd="0" parTransId="{6631C931-33BD-4A93-93F4-705E6F1A4BEA}" sibTransId="{55540E29-49C7-4441-B6FA-AFC946D8152A}"/>
    <dgm:cxn modelId="{FB998C49-A92E-4AEF-9B03-D9EB77D7839B}" type="presOf" srcId="{EEFF6A4D-F262-46C4-BFDA-C46115F12F7B}" destId="{8641BE08-3A71-404E-9B58-7369D80C5FAC}" srcOrd="0" destOrd="0" presId="urn:microsoft.com/office/officeart/2005/8/layout/list1"/>
    <dgm:cxn modelId="{1213E94A-9C2A-4418-BCD1-A640EF5DE6BA}" type="presOf" srcId="{619B3048-4724-45A6-8C54-AFAF1A9A858C}" destId="{8033DFE3-3F9F-4794-9D3B-233F3E603E5E}" srcOrd="1" destOrd="0" presId="urn:microsoft.com/office/officeart/2005/8/layout/list1"/>
    <dgm:cxn modelId="{858BF16F-EC1C-42B2-9684-0D81FD9B3068}" type="presOf" srcId="{71A938B8-01F9-4FCE-9754-8EFB318B7866}" destId="{50F59E3C-853E-41EC-850C-F33A47BDBA5F}" srcOrd="1" destOrd="0" presId="urn:microsoft.com/office/officeart/2005/8/layout/list1"/>
    <dgm:cxn modelId="{9EB4BF72-3AEF-4634-9E49-CB58CFBFBA86}" srcId="{C39E3A19-0F7B-4A51-912E-EB1A37F235CE}" destId="{65A053E5-1F0B-4223-812A-08945DD6DA6E}" srcOrd="3" destOrd="0" parTransId="{FA4ECBA0-FE44-42F8-A70E-60E2BAF814F8}" sibTransId="{909C7043-09A5-4AE1-A24B-8E3CC1B56DC9}"/>
    <dgm:cxn modelId="{16E3907D-64A5-4041-930A-AF50F99DFE1C}" srcId="{71A938B8-01F9-4FCE-9754-8EFB318B7866}" destId="{C340BE1C-F9E8-441B-8C60-6C624A46040B}" srcOrd="1" destOrd="0" parTransId="{AADE87AB-93DE-45D7-B220-1D28D252603B}" sibTransId="{FAA94FA4-DE46-4B3B-B6C8-978F89D5B079}"/>
    <dgm:cxn modelId="{5FA37B7F-65EF-469E-9279-710A24B4F433}" srcId="{F480C943-7581-406E-977A-ACA1873C38A1}" destId="{C39E3A19-0F7B-4A51-912E-EB1A37F235CE}" srcOrd="2" destOrd="0" parTransId="{DB722195-7AE2-47A4-8315-AD5CA91AB432}" sibTransId="{2BC97A07-D590-4C88-BEC2-366F28EE855C}"/>
    <dgm:cxn modelId="{AAEE0786-2E8A-4090-9752-4E6AC0267151}" srcId="{F480C943-7581-406E-977A-ACA1873C38A1}" destId="{71A938B8-01F9-4FCE-9754-8EFB318B7866}" srcOrd="0" destOrd="0" parTransId="{D5A7E6E6-151C-4156-91A4-0CD33C03493A}" sibTransId="{2EA10CC2-B32F-417B-8029-AB318B4F98AB}"/>
    <dgm:cxn modelId="{48E4C889-7638-4F3A-80C9-C52EEA8080E8}" type="presOf" srcId="{C634BD6A-626F-4A27-9BA3-D29116C57D4A}" destId="{8641BE08-3A71-404E-9B58-7369D80C5FAC}" srcOrd="0" destOrd="1" presId="urn:microsoft.com/office/officeart/2005/8/layout/list1"/>
    <dgm:cxn modelId="{F8898394-988D-4690-9437-08B7CD294EF4}" srcId="{F480C943-7581-406E-977A-ACA1873C38A1}" destId="{619B3048-4724-45A6-8C54-AFAF1A9A858C}" srcOrd="1" destOrd="0" parTransId="{AEC882C7-FABC-43A2-9876-7AB3E71674A5}" sibTransId="{D412F47A-1DD0-48B0-BF13-0CFA6EA86378}"/>
    <dgm:cxn modelId="{97FC7798-8A31-4667-89B2-D28A9E591FA0}" type="presOf" srcId="{F480C943-7581-406E-977A-ACA1873C38A1}" destId="{C569C517-4076-4340-B963-D5D9115F299B}" srcOrd="0" destOrd="0" presId="urn:microsoft.com/office/officeart/2005/8/layout/list1"/>
    <dgm:cxn modelId="{A0DB5B9B-C537-4844-A7E0-EE0E98F30EEF}" srcId="{71A938B8-01F9-4FCE-9754-8EFB318B7866}" destId="{C42931C4-B8E5-471D-BC62-15D4ED1C7816}" srcOrd="0" destOrd="0" parTransId="{7C3921F7-C503-4723-A580-0913851D0847}" sibTransId="{1C0B3120-EFC9-4581-A414-F8FEB0D327FB}"/>
    <dgm:cxn modelId="{2C1EF49B-8140-4EBF-94C0-9DF409EACC33}" srcId="{C39E3A19-0F7B-4A51-912E-EB1A37F235CE}" destId="{E9A25CE2-BFA7-4900-B26C-D756A33CBAB9}" srcOrd="2" destOrd="0" parTransId="{FEF203EA-4B74-40A8-9A08-7061513ADC8C}" sibTransId="{FC2222C6-B15D-48A7-90C6-6A5FDBAF652A}"/>
    <dgm:cxn modelId="{AA7923AF-9D93-4730-92AD-0997AF4EB6D9}" type="presOf" srcId="{C340BE1C-F9E8-441B-8C60-6C624A46040B}" destId="{AA80615E-B7E1-4B6E-9878-E76035B6BC3F}" srcOrd="0" destOrd="1" presId="urn:microsoft.com/office/officeart/2005/8/layout/list1"/>
    <dgm:cxn modelId="{811A4DC1-8D59-4543-AD11-90476652C160}" type="presOf" srcId="{C39E3A19-0F7B-4A51-912E-EB1A37F235CE}" destId="{358623F0-176A-4786-A9F5-249F6B9F8995}" srcOrd="1" destOrd="0" presId="urn:microsoft.com/office/officeart/2005/8/layout/list1"/>
    <dgm:cxn modelId="{B5FF00E3-5882-402A-8092-C963BCF163E5}" type="presOf" srcId="{619B3048-4724-45A6-8C54-AFAF1A9A858C}" destId="{CF18D97F-741A-45C0-8E6C-259EBE114D94}" srcOrd="0" destOrd="0" presId="urn:microsoft.com/office/officeart/2005/8/layout/list1"/>
    <dgm:cxn modelId="{1D3CC9E6-025E-429C-B746-BA321788BDC4}" type="presOf" srcId="{71A938B8-01F9-4FCE-9754-8EFB318B7866}" destId="{867773D1-4B72-41A8-8AD9-E6390D45E5AC}" srcOrd="0" destOrd="0" presId="urn:microsoft.com/office/officeart/2005/8/layout/list1"/>
    <dgm:cxn modelId="{C0C7E445-0D64-499C-85E2-A0C42A622ADC}" type="presParOf" srcId="{C569C517-4076-4340-B963-D5D9115F299B}" destId="{0B1ACD21-FB0B-47A6-9DB2-B93C9D25018B}" srcOrd="0" destOrd="0" presId="urn:microsoft.com/office/officeart/2005/8/layout/list1"/>
    <dgm:cxn modelId="{DB342F00-CD67-4B90-8C09-79801171B54F}" type="presParOf" srcId="{0B1ACD21-FB0B-47A6-9DB2-B93C9D25018B}" destId="{867773D1-4B72-41A8-8AD9-E6390D45E5AC}" srcOrd="0" destOrd="0" presId="urn:microsoft.com/office/officeart/2005/8/layout/list1"/>
    <dgm:cxn modelId="{00F18BDB-E5AB-46E3-BF9F-02160974CFD8}" type="presParOf" srcId="{0B1ACD21-FB0B-47A6-9DB2-B93C9D25018B}" destId="{50F59E3C-853E-41EC-850C-F33A47BDBA5F}" srcOrd="1" destOrd="0" presId="urn:microsoft.com/office/officeart/2005/8/layout/list1"/>
    <dgm:cxn modelId="{1B54AFEF-FB68-44C8-8BA3-4ED0E738A419}" type="presParOf" srcId="{C569C517-4076-4340-B963-D5D9115F299B}" destId="{F53D2489-4243-4DDF-BA9C-A065A8A73421}" srcOrd="1" destOrd="0" presId="urn:microsoft.com/office/officeart/2005/8/layout/list1"/>
    <dgm:cxn modelId="{2466FB33-2216-4AC4-902E-10560E7022B9}" type="presParOf" srcId="{C569C517-4076-4340-B963-D5D9115F299B}" destId="{AA80615E-B7E1-4B6E-9878-E76035B6BC3F}" srcOrd="2" destOrd="0" presId="urn:microsoft.com/office/officeart/2005/8/layout/list1"/>
    <dgm:cxn modelId="{F45063C9-1884-428A-996E-A9E1F428B19C}" type="presParOf" srcId="{C569C517-4076-4340-B963-D5D9115F299B}" destId="{F3812213-887B-422E-9C47-DCF906CCA404}" srcOrd="3" destOrd="0" presId="urn:microsoft.com/office/officeart/2005/8/layout/list1"/>
    <dgm:cxn modelId="{61B0971A-EE1B-4EB8-AE18-514FDC6F431A}" type="presParOf" srcId="{C569C517-4076-4340-B963-D5D9115F299B}" destId="{3FAC87AB-3CD0-460B-81FC-CC4AE5304E65}" srcOrd="4" destOrd="0" presId="urn:microsoft.com/office/officeart/2005/8/layout/list1"/>
    <dgm:cxn modelId="{6B7E0752-C723-49FB-B975-B7F0B510DCCC}" type="presParOf" srcId="{3FAC87AB-3CD0-460B-81FC-CC4AE5304E65}" destId="{CF18D97F-741A-45C0-8E6C-259EBE114D94}" srcOrd="0" destOrd="0" presId="urn:microsoft.com/office/officeart/2005/8/layout/list1"/>
    <dgm:cxn modelId="{A8C87509-6CE4-4418-AFE4-AA4A186AE0A9}" type="presParOf" srcId="{3FAC87AB-3CD0-460B-81FC-CC4AE5304E65}" destId="{8033DFE3-3F9F-4794-9D3B-233F3E603E5E}" srcOrd="1" destOrd="0" presId="urn:microsoft.com/office/officeart/2005/8/layout/list1"/>
    <dgm:cxn modelId="{2771D03B-7273-4A16-9A9A-30C2A9DEB210}" type="presParOf" srcId="{C569C517-4076-4340-B963-D5D9115F299B}" destId="{FE1C2087-7EF1-43AA-9F51-1A51276FAFD0}" srcOrd="5" destOrd="0" presId="urn:microsoft.com/office/officeart/2005/8/layout/list1"/>
    <dgm:cxn modelId="{55C2D6D9-B6D8-48DB-B7A1-FEF2A872EB4F}" type="presParOf" srcId="{C569C517-4076-4340-B963-D5D9115F299B}" destId="{C793536B-6279-4493-BF5D-BC636D931B71}" srcOrd="6" destOrd="0" presId="urn:microsoft.com/office/officeart/2005/8/layout/list1"/>
    <dgm:cxn modelId="{610EA1CC-FCBB-40E4-868B-0DA09FD4E058}" type="presParOf" srcId="{C569C517-4076-4340-B963-D5D9115F299B}" destId="{27DA1553-D798-4ED4-BD0D-407AAF95CFB5}" srcOrd="7" destOrd="0" presId="urn:microsoft.com/office/officeart/2005/8/layout/list1"/>
    <dgm:cxn modelId="{3443C2C9-508E-4913-B077-FB408065861E}" type="presParOf" srcId="{C569C517-4076-4340-B963-D5D9115F299B}" destId="{FEF3D698-AC35-4AEF-97E8-F8A1FF8F1B1A}" srcOrd="8" destOrd="0" presId="urn:microsoft.com/office/officeart/2005/8/layout/list1"/>
    <dgm:cxn modelId="{5F8D1FB5-4780-482F-82CC-87AB7A39F658}" type="presParOf" srcId="{FEF3D698-AC35-4AEF-97E8-F8A1FF8F1B1A}" destId="{DC6B0A4F-17F8-49C7-B807-C40C18992E91}" srcOrd="0" destOrd="0" presId="urn:microsoft.com/office/officeart/2005/8/layout/list1"/>
    <dgm:cxn modelId="{548465DC-544C-4B02-BAA8-69D9109190EB}" type="presParOf" srcId="{FEF3D698-AC35-4AEF-97E8-F8A1FF8F1B1A}" destId="{358623F0-176A-4786-A9F5-249F6B9F8995}" srcOrd="1" destOrd="0" presId="urn:microsoft.com/office/officeart/2005/8/layout/list1"/>
    <dgm:cxn modelId="{8FD216D2-56F0-46A6-8F16-8BFA1E7605F3}" type="presParOf" srcId="{C569C517-4076-4340-B963-D5D9115F299B}" destId="{9FF77AB0-9E88-4C47-8BC7-C60809D36354}" srcOrd="9" destOrd="0" presId="urn:microsoft.com/office/officeart/2005/8/layout/list1"/>
    <dgm:cxn modelId="{9CD2FFE6-3B2F-477E-A323-4F20AE33C8E8}" type="presParOf" srcId="{C569C517-4076-4340-B963-D5D9115F299B}" destId="{8641BE08-3A71-404E-9B58-7369D80C5FAC}"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3.xml><?xml version="1.0" encoding="utf-8"?>
<dgm:dataModel xmlns:dgm="http://schemas.openxmlformats.org/drawingml/2006/diagram" xmlns:a="http://schemas.openxmlformats.org/drawingml/2006/main">
  <dgm:ptLst>
    <dgm:pt modelId="{F480C943-7581-406E-977A-ACA1873C38A1}"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fr-BE"/>
        </a:p>
      </dgm:t>
    </dgm:pt>
    <dgm:pt modelId="{71A938B8-01F9-4FCE-9754-8EFB318B7866}">
      <dgm:prSet phldrT="[Texte]" custT="1"/>
      <dgm:spPr/>
      <dgm:t>
        <a:bodyPr/>
        <a:lstStyle/>
        <a:p>
          <a:r>
            <a:rPr lang="fr-BE" sz="1200">
              <a:latin typeface="Tenorite" panose="00000500000000000000" pitchFamily="2" charset="0"/>
            </a:rPr>
            <a:t>Opportunités d’emploi </a:t>
          </a:r>
          <a:r>
            <a:rPr lang="fr-BE" sz="1200" b="0">
              <a:latin typeface="Tenorite" panose="00000500000000000000" pitchFamily="2" charset="0"/>
            </a:rPr>
            <a:t>gérées par Le Forem</a:t>
          </a:r>
          <a:r>
            <a:rPr lang="fr-BE" sz="1200">
              <a:latin typeface="Tenorite" panose="00000500000000000000" pitchFamily="2" charset="0"/>
            </a:rPr>
            <a:t>  (Janvier 2022 à octobre 2022) </a:t>
          </a:r>
        </a:p>
      </dgm:t>
    </dgm:pt>
    <dgm:pt modelId="{D5A7E6E6-151C-4156-91A4-0CD33C03493A}" type="parTrans" cxnId="{AAEE0786-2E8A-4090-9752-4E6AC0267151}">
      <dgm:prSet/>
      <dgm:spPr/>
      <dgm:t>
        <a:bodyPr/>
        <a:lstStyle/>
        <a:p>
          <a:endParaRPr lang="fr-BE" sz="1200">
            <a:latin typeface="Tenorite" panose="00000500000000000000" pitchFamily="2" charset="0"/>
          </a:endParaRPr>
        </a:p>
      </dgm:t>
    </dgm:pt>
    <dgm:pt modelId="{2EA10CC2-B32F-417B-8029-AB318B4F98AB}" type="sibTrans" cxnId="{AAEE0786-2E8A-4090-9752-4E6AC0267151}">
      <dgm:prSet/>
      <dgm:spPr/>
      <dgm:t>
        <a:bodyPr/>
        <a:lstStyle/>
        <a:p>
          <a:endParaRPr lang="fr-BE" sz="1200">
            <a:latin typeface="Tenorite" panose="00000500000000000000" pitchFamily="2" charset="0"/>
          </a:endParaRPr>
        </a:p>
      </dgm:t>
    </dgm:pt>
    <dgm:pt modelId="{C39E3A19-0F7B-4A51-912E-EB1A37F235CE}">
      <dgm:prSet custT="1"/>
      <dgm:spPr/>
      <dgm:t>
        <a:bodyPr/>
        <a:lstStyle/>
        <a:p>
          <a:r>
            <a:rPr lang="fr-BE" sz="1200">
              <a:latin typeface="Tenorite" panose="00000500000000000000" pitchFamily="2" charset="0"/>
            </a:rPr>
            <a:t>Enseignement&amp; Formation</a:t>
          </a:r>
        </a:p>
      </dgm:t>
    </dgm:pt>
    <dgm:pt modelId="{DB722195-7AE2-47A4-8315-AD5CA91AB432}" type="parTrans" cxnId="{5FA37B7F-65EF-469E-9279-710A24B4F433}">
      <dgm:prSet/>
      <dgm:spPr/>
      <dgm:t>
        <a:bodyPr/>
        <a:lstStyle/>
        <a:p>
          <a:endParaRPr lang="fr-BE" sz="1200">
            <a:latin typeface="Tenorite" panose="00000500000000000000" pitchFamily="2" charset="0"/>
          </a:endParaRPr>
        </a:p>
      </dgm:t>
    </dgm:pt>
    <dgm:pt modelId="{2BC97A07-D590-4C88-BEC2-366F28EE855C}" type="sibTrans" cxnId="{5FA37B7F-65EF-469E-9279-710A24B4F433}">
      <dgm:prSet/>
      <dgm:spPr/>
      <dgm:t>
        <a:bodyPr/>
        <a:lstStyle/>
        <a:p>
          <a:endParaRPr lang="fr-BE" sz="1200">
            <a:latin typeface="Tenorite" panose="00000500000000000000" pitchFamily="2" charset="0"/>
          </a:endParaRPr>
        </a:p>
      </dgm:t>
    </dgm:pt>
    <dgm:pt modelId="{C42931C4-B8E5-471D-BC62-15D4ED1C7816}">
      <dgm:prSet custT="1"/>
      <dgm:spPr/>
      <dgm:t>
        <a:bodyPr/>
        <a:lstStyle/>
        <a:p>
          <a:r>
            <a:rPr lang="fr-BE" sz="1200">
              <a:latin typeface="Tenorite" panose="00000500000000000000" pitchFamily="2" charset="0"/>
            </a:rPr>
            <a:t>84 opportunités d’emploi publiées pour les métiers liés à la carrosserie ( Carrossier 54 OE / Préparateur en carrosserie 12 OE / Tôlier en carrosserie	10 OE / Démonteur monteur en carrosserie 4 OE / Peintre en carrosserie 4 OE </a:t>
          </a:r>
        </a:p>
      </dgm:t>
    </dgm:pt>
    <dgm:pt modelId="{7C3921F7-C503-4723-A580-0913851D0847}" type="parTrans" cxnId="{A0DB5B9B-C537-4844-A7E0-EE0E98F30EEF}">
      <dgm:prSet/>
      <dgm:spPr/>
      <dgm:t>
        <a:bodyPr/>
        <a:lstStyle/>
        <a:p>
          <a:endParaRPr lang="fr-BE" sz="1200">
            <a:latin typeface="Tenorite" panose="00000500000000000000" pitchFamily="2" charset="0"/>
          </a:endParaRPr>
        </a:p>
      </dgm:t>
    </dgm:pt>
    <dgm:pt modelId="{1C0B3120-EFC9-4581-A414-F8FEB0D327FB}" type="sibTrans" cxnId="{A0DB5B9B-C537-4844-A7E0-EE0E98F30EEF}">
      <dgm:prSet/>
      <dgm:spPr/>
      <dgm:t>
        <a:bodyPr/>
        <a:lstStyle/>
        <a:p>
          <a:endParaRPr lang="fr-BE" sz="1200">
            <a:latin typeface="Tenorite" panose="00000500000000000000" pitchFamily="2" charset="0"/>
          </a:endParaRPr>
        </a:p>
      </dgm:t>
    </dgm:pt>
    <dgm:pt modelId="{619B3048-4724-45A6-8C54-AFAF1A9A858C}">
      <dgm:prSet custT="1"/>
      <dgm:spPr/>
      <dgm:t>
        <a:bodyPr/>
        <a:lstStyle/>
        <a:p>
          <a:r>
            <a:rPr lang="fr-BE" sz="1200">
              <a:latin typeface="Tenorite" panose="00000500000000000000" pitchFamily="2" charset="0"/>
            </a:rPr>
            <a:t>Tension marché du travail</a:t>
          </a:r>
        </a:p>
      </dgm:t>
    </dgm:pt>
    <dgm:pt modelId="{AEC882C7-FABC-43A2-9876-7AB3E71674A5}" type="parTrans" cxnId="{F8898394-988D-4690-9437-08B7CD294EF4}">
      <dgm:prSet/>
      <dgm:spPr/>
      <dgm:t>
        <a:bodyPr/>
        <a:lstStyle/>
        <a:p>
          <a:endParaRPr lang="fr-BE" sz="1200">
            <a:latin typeface="Tenorite" panose="00000500000000000000" pitchFamily="2" charset="0"/>
          </a:endParaRPr>
        </a:p>
      </dgm:t>
    </dgm:pt>
    <dgm:pt modelId="{D412F47A-1DD0-48B0-BF13-0CFA6EA86378}" type="sibTrans" cxnId="{F8898394-988D-4690-9437-08B7CD294EF4}">
      <dgm:prSet/>
      <dgm:spPr/>
      <dgm:t>
        <a:bodyPr/>
        <a:lstStyle/>
        <a:p>
          <a:endParaRPr lang="fr-BE" sz="1200">
            <a:latin typeface="Tenorite" panose="00000500000000000000" pitchFamily="2" charset="0"/>
          </a:endParaRPr>
        </a:p>
      </dgm:t>
    </dgm:pt>
    <dgm:pt modelId="{DE58DF29-CD9B-485A-934E-4973A44CE5C3}">
      <dgm:prSet custT="1"/>
      <dgm:spPr/>
      <dgm:t>
        <a:bodyPr/>
        <a:lstStyle/>
        <a:p>
          <a:r>
            <a:rPr lang="fr-BE" sz="1200">
              <a:latin typeface="Tenorite" panose="00000500000000000000" pitchFamily="2" charset="0"/>
              <a:sym typeface="Wingdings" panose="05000000000000000000" pitchFamily="2" charset="2"/>
            </a:rPr>
            <a:t>Le métier de tôlier en carrosserie est repris dans la liste des métiers/fonctions critiques ou en pénurie 2023, en Wallonie en tant que métier en pénurie</a:t>
          </a:r>
          <a:endParaRPr lang="fr-BE" sz="1200"/>
        </a:p>
      </dgm:t>
    </dgm:pt>
    <dgm:pt modelId="{CEA9F804-1473-48A1-B8CB-92531378E730}" type="parTrans" cxnId="{34CD9140-AD5F-4E5C-97B8-8DEA58F3E2BF}">
      <dgm:prSet/>
      <dgm:spPr/>
      <dgm:t>
        <a:bodyPr/>
        <a:lstStyle/>
        <a:p>
          <a:endParaRPr lang="fr-BE" sz="1200"/>
        </a:p>
      </dgm:t>
    </dgm:pt>
    <dgm:pt modelId="{3B6E9843-BAEE-4ADD-B218-324CF0A1B617}" type="sibTrans" cxnId="{34CD9140-AD5F-4E5C-97B8-8DEA58F3E2BF}">
      <dgm:prSet/>
      <dgm:spPr/>
      <dgm:t>
        <a:bodyPr/>
        <a:lstStyle/>
        <a:p>
          <a:endParaRPr lang="fr-BE" sz="1200"/>
        </a:p>
      </dgm:t>
    </dgm:pt>
    <dgm:pt modelId="{EEFF6A4D-F262-46C4-BFDA-C46115F12F7B}">
      <dgm:prSet custT="1"/>
      <dgm:spPr/>
      <dgm:t>
        <a:bodyPr/>
        <a:lstStyle/>
        <a:p>
          <a:r>
            <a:rPr lang="fr-BE" sz="1200" b="1">
              <a:latin typeface="Tenorite" panose="00000500000000000000" pitchFamily="2" charset="0"/>
            </a:rPr>
            <a:t>IFAPME : </a:t>
          </a:r>
          <a:r>
            <a:rPr lang="fr-BE" sz="1200" b="0">
              <a:latin typeface="Tenorite" panose="00000500000000000000" pitchFamily="2" charset="0"/>
            </a:rPr>
            <a:t>Stabilité des effectifs pour la filière carrossier-réparateur et hausse des effectifs pour la filière préparateur-peintre en carrosserie</a:t>
          </a:r>
          <a:endParaRPr lang="fr-BE" sz="1200">
            <a:latin typeface="Tenorite" panose="00000500000000000000" pitchFamily="2" charset="0"/>
          </a:endParaRPr>
        </a:p>
      </dgm:t>
    </dgm:pt>
    <dgm:pt modelId="{6631C931-33BD-4A93-93F4-705E6F1A4BEA}" type="parTrans" cxnId="{8A97AE68-805E-4A1C-8B58-988B76EFAADF}">
      <dgm:prSet/>
      <dgm:spPr/>
      <dgm:t>
        <a:bodyPr/>
        <a:lstStyle/>
        <a:p>
          <a:endParaRPr lang="fr-BE"/>
        </a:p>
      </dgm:t>
    </dgm:pt>
    <dgm:pt modelId="{55540E29-49C7-4441-B6FA-AFC946D8152A}" type="sibTrans" cxnId="{8A97AE68-805E-4A1C-8B58-988B76EFAADF}">
      <dgm:prSet/>
      <dgm:spPr/>
      <dgm:t>
        <a:bodyPr/>
        <a:lstStyle/>
        <a:p>
          <a:endParaRPr lang="fr-BE"/>
        </a:p>
      </dgm:t>
    </dgm:pt>
    <dgm:pt modelId="{E9A25CE2-BFA7-4900-B26C-D756A33CBAB9}">
      <dgm:prSet custT="1"/>
      <dgm:spPr/>
      <dgm:t>
        <a:bodyPr/>
        <a:lstStyle/>
        <a:p>
          <a:r>
            <a:rPr lang="fr-BE" sz="1200" b="1">
              <a:latin typeface="Tenorite" panose="00000500000000000000" pitchFamily="2" charset="0"/>
            </a:rPr>
            <a:t>Promotion sociale</a:t>
          </a:r>
          <a:r>
            <a:rPr lang="fr-BE" sz="1200">
              <a:latin typeface="Tenorite" panose="00000500000000000000" pitchFamily="2" charset="0"/>
            </a:rPr>
            <a:t> : Une nouvelle filière 2020-21 en tôlier en carrosserie</a:t>
          </a:r>
        </a:p>
      </dgm:t>
    </dgm:pt>
    <dgm:pt modelId="{FEF203EA-4B74-40A8-9A08-7061513ADC8C}" type="parTrans" cxnId="{2C1EF49B-8140-4EBF-94C0-9DF409EACC33}">
      <dgm:prSet/>
      <dgm:spPr/>
      <dgm:t>
        <a:bodyPr/>
        <a:lstStyle/>
        <a:p>
          <a:endParaRPr lang="fr-BE"/>
        </a:p>
      </dgm:t>
    </dgm:pt>
    <dgm:pt modelId="{FC2222C6-B15D-48A7-90C6-6A5FDBAF652A}" type="sibTrans" cxnId="{2C1EF49B-8140-4EBF-94C0-9DF409EACC33}">
      <dgm:prSet/>
      <dgm:spPr/>
      <dgm:t>
        <a:bodyPr/>
        <a:lstStyle/>
        <a:p>
          <a:endParaRPr lang="fr-BE"/>
        </a:p>
      </dgm:t>
    </dgm:pt>
    <dgm:pt modelId="{C294CB69-EE42-4BA3-9977-5E50D1124A8E}">
      <dgm:prSet custT="1"/>
      <dgm:spPr/>
      <dgm:t>
        <a:bodyPr/>
        <a:lstStyle/>
        <a:p>
          <a:r>
            <a:rPr lang="fr-BE" sz="1200">
              <a:latin typeface="Tenorite" panose="00000500000000000000" pitchFamily="2" charset="0"/>
            </a:rPr>
            <a:t> Hausse des opportunités d’emploi gérées par Le Forem ( 58 OE publiées en 2021)</a:t>
          </a:r>
        </a:p>
      </dgm:t>
    </dgm:pt>
    <dgm:pt modelId="{32221708-0ADC-4277-9EF7-1182A39DC141}" type="parTrans" cxnId="{314AE640-34AA-4590-94B7-9C90DDACFE74}">
      <dgm:prSet/>
      <dgm:spPr/>
      <dgm:t>
        <a:bodyPr/>
        <a:lstStyle/>
        <a:p>
          <a:endParaRPr lang="fr-BE"/>
        </a:p>
      </dgm:t>
    </dgm:pt>
    <dgm:pt modelId="{0FF1AE8D-31A6-4E16-BFAF-402CB903DCA4}" type="sibTrans" cxnId="{314AE640-34AA-4590-94B7-9C90DDACFE74}">
      <dgm:prSet/>
      <dgm:spPr/>
      <dgm:t>
        <a:bodyPr/>
        <a:lstStyle/>
        <a:p>
          <a:endParaRPr lang="fr-BE"/>
        </a:p>
      </dgm:t>
    </dgm:pt>
    <dgm:pt modelId="{6242A463-64A6-458E-99D3-DB8EC28F4BDC}">
      <dgm:prSet custT="1"/>
      <dgm:spPr/>
      <dgm:t>
        <a:bodyPr/>
        <a:lstStyle/>
        <a:p>
          <a:r>
            <a:rPr lang="fr-BE" sz="1200" b="1">
              <a:latin typeface="Tenorite" panose="00000500000000000000" pitchFamily="2" charset="0"/>
            </a:rPr>
            <a:t>Centre de compétence </a:t>
          </a:r>
          <a:r>
            <a:rPr lang="fr-BE" sz="1200" b="0">
              <a:latin typeface="Tenorite" panose="00000500000000000000" pitchFamily="2" charset="0"/>
            </a:rPr>
            <a:t>: Hausse significative des effectifs pour la filière de tôlier en carrosserie. Diminution des effectifs pour la filière préparateur en carrosserie et une filière peintre en carrosserie disparaît </a:t>
          </a:r>
          <a:r>
            <a:rPr lang="fr-BE" sz="1200" b="1">
              <a:solidFill>
                <a:srgbClr val="FF0000"/>
              </a:solidFill>
              <a:latin typeface="Tenorite" panose="00000500000000000000" pitchFamily="2" charset="0"/>
            </a:rPr>
            <a:t>*</a:t>
          </a:r>
          <a:endParaRPr lang="fr-BE" sz="1200">
            <a:latin typeface="Tenorite" panose="00000500000000000000" pitchFamily="2" charset="0"/>
          </a:endParaRPr>
        </a:p>
      </dgm:t>
    </dgm:pt>
    <dgm:pt modelId="{55706B06-77D8-431C-B3AE-BE07DA9398AD}" type="parTrans" cxnId="{85722750-7965-4B11-8C98-2DD0CCD9045E}">
      <dgm:prSet/>
      <dgm:spPr/>
      <dgm:t>
        <a:bodyPr/>
        <a:lstStyle/>
        <a:p>
          <a:endParaRPr lang="fr-BE"/>
        </a:p>
      </dgm:t>
    </dgm:pt>
    <dgm:pt modelId="{632E146F-ADD1-4E50-B8E2-8CF9845936F7}" type="sibTrans" cxnId="{85722750-7965-4B11-8C98-2DD0CCD9045E}">
      <dgm:prSet/>
      <dgm:spPr/>
      <dgm:t>
        <a:bodyPr/>
        <a:lstStyle/>
        <a:p>
          <a:endParaRPr lang="fr-BE"/>
        </a:p>
      </dgm:t>
    </dgm:pt>
    <dgm:pt modelId="{6F6CD34B-7084-458A-9D95-0BD981DF1DB1}">
      <dgm:prSet custT="1"/>
      <dgm:spPr/>
      <dgm:t>
        <a:bodyPr/>
        <a:lstStyle/>
        <a:p>
          <a:r>
            <a:rPr lang="fr-BE" sz="1200" b="1">
              <a:latin typeface="Tenorite" panose="00000500000000000000" pitchFamily="2" charset="0"/>
            </a:rPr>
            <a:t>Enseignement ordinaire </a:t>
          </a:r>
          <a:r>
            <a:rPr lang="fr-BE" sz="1200">
              <a:latin typeface="Tenorite" panose="00000500000000000000" pitchFamily="2" charset="0"/>
            </a:rPr>
            <a:t>: Diminution des effectifs pour la filière de tôlier en carrosserie et une  filière d’enseignement disparaît </a:t>
          </a:r>
          <a:r>
            <a:rPr lang="fr-BE" sz="1200" b="1">
              <a:solidFill>
                <a:srgbClr val="FF0000"/>
              </a:solidFill>
              <a:latin typeface="Tenorite" panose="00000500000000000000" pitchFamily="2" charset="0"/>
            </a:rPr>
            <a:t>*</a:t>
          </a:r>
          <a:r>
            <a:rPr lang="fr-BE" sz="1200" b="0">
              <a:solidFill>
                <a:schemeClr val="tx1"/>
              </a:solidFill>
              <a:latin typeface="Tenorite" panose="00000500000000000000" pitchFamily="2" charset="0"/>
            </a:rPr>
            <a:t>  + 2 filières de l’enseignement carrosserie et 1 filière en tôlier carrosserie en difficulté de recrutement	</a:t>
          </a:r>
        </a:p>
      </dgm:t>
    </dgm:pt>
    <dgm:pt modelId="{73A66966-9784-47BC-94F1-6B9A7A3E3BD7}" type="parTrans" cxnId="{E6E022F3-4F1E-4EE1-BC46-2E7C77713A07}">
      <dgm:prSet/>
      <dgm:spPr/>
      <dgm:t>
        <a:bodyPr/>
        <a:lstStyle/>
        <a:p>
          <a:endParaRPr lang="fr-BE"/>
        </a:p>
      </dgm:t>
    </dgm:pt>
    <dgm:pt modelId="{E6896255-F685-4C2B-9781-6F141244A433}" type="sibTrans" cxnId="{E6E022F3-4F1E-4EE1-BC46-2E7C77713A07}">
      <dgm:prSet/>
      <dgm:spPr/>
      <dgm:t>
        <a:bodyPr/>
        <a:lstStyle/>
        <a:p>
          <a:endParaRPr lang="fr-BE"/>
        </a:p>
      </dgm:t>
    </dgm:pt>
    <dgm:pt modelId="{F7E78246-13B8-4DB9-B8E2-D0CCBC36BA46}">
      <dgm:prSet custT="1"/>
      <dgm:spPr/>
      <dgm:t>
        <a:bodyPr/>
        <a:lstStyle/>
        <a:p>
          <a:r>
            <a:rPr lang="fr-BE" sz="1200" b="1">
              <a:latin typeface="Tenorite" panose="00000500000000000000" pitchFamily="2" charset="0"/>
            </a:rPr>
            <a:t>Enseignement spécifique </a:t>
          </a:r>
          <a:r>
            <a:rPr lang="fr-BE" sz="1200">
              <a:latin typeface="Tenorite" panose="00000500000000000000" pitchFamily="2" charset="0"/>
            </a:rPr>
            <a:t>: Hausse des effectifs de la filière préparation travaux de peinture en carrosserie </a:t>
          </a:r>
        </a:p>
      </dgm:t>
    </dgm:pt>
    <dgm:pt modelId="{E44CFF98-B82B-48FA-83C2-F6F7E7220425}" type="parTrans" cxnId="{A2B10B48-DCD3-4FEA-AF5B-CA2174D798EC}">
      <dgm:prSet/>
      <dgm:spPr/>
      <dgm:t>
        <a:bodyPr/>
        <a:lstStyle/>
        <a:p>
          <a:endParaRPr lang="fr-BE"/>
        </a:p>
      </dgm:t>
    </dgm:pt>
    <dgm:pt modelId="{4B6C8104-4AF3-4589-B81E-CB157F75AD22}" type="sibTrans" cxnId="{A2B10B48-DCD3-4FEA-AF5B-CA2174D798EC}">
      <dgm:prSet/>
      <dgm:spPr/>
      <dgm:t>
        <a:bodyPr/>
        <a:lstStyle/>
        <a:p>
          <a:endParaRPr lang="fr-BE"/>
        </a:p>
      </dgm:t>
    </dgm:pt>
    <dgm:pt modelId="{C569C517-4076-4340-B963-D5D9115F299B}" type="pres">
      <dgm:prSet presAssocID="{F480C943-7581-406E-977A-ACA1873C38A1}" presName="linear" presStyleCnt="0">
        <dgm:presLayoutVars>
          <dgm:dir/>
          <dgm:animLvl val="lvl"/>
          <dgm:resizeHandles val="exact"/>
        </dgm:presLayoutVars>
      </dgm:prSet>
      <dgm:spPr/>
    </dgm:pt>
    <dgm:pt modelId="{0B1ACD21-FB0B-47A6-9DB2-B93C9D25018B}" type="pres">
      <dgm:prSet presAssocID="{71A938B8-01F9-4FCE-9754-8EFB318B7866}" presName="parentLin" presStyleCnt="0"/>
      <dgm:spPr/>
    </dgm:pt>
    <dgm:pt modelId="{867773D1-4B72-41A8-8AD9-E6390D45E5AC}" type="pres">
      <dgm:prSet presAssocID="{71A938B8-01F9-4FCE-9754-8EFB318B7866}" presName="parentLeftMargin" presStyleLbl="node1" presStyleIdx="0" presStyleCnt="3"/>
      <dgm:spPr/>
    </dgm:pt>
    <dgm:pt modelId="{50F59E3C-853E-41EC-850C-F33A47BDBA5F}" type="pres">
      <dgm:prSet presAssocID="{71A938B8-01F9-4FCE-9754-8EFB318B7866}" presName="parentText" presStyleLbl="node1" presStyleIdx="0" presStyleCnt="3" custScaleY="234284">
        <dgm:presLayoutVars>
          <dgm:chMax val="0"/>
          <dgm:bulletEnabled val="1"/>
        </dgm:presLayoutVars>
      </dgm:prSet>
      <dgm:spPr/>
    </dgm:pt>
    <dgm:pt modelId="{F53D2489-4243-4DDF-BA9C-A065A8A73421}" type="pres">
      <dgm:prSet presAssocID="{71A938B8-01F9-4FCE-9754-8EFB318B7866}" presName="negativeSpace" presStyleCnt="0"/>
      <dgm:spPr/>
    </dgm:pt>
    <dgm:pt modelId="{AA80615E-B7E1-4B6E-9878-E76035B6BC3F}" type="pres">
      <dgm:prSet presAssocID="{71A938B8-01F9-4FCE-9754-8EFB318B7866}" presName="childText" presStyleLbl="conFgAcc1" presStyleIdx="0" presStyleCnt="3" custLinFactNeighborX="2014" custLinFactNeighborY="-96189">
        <dgm:presLayoutVars>
          <dgm:bulletEnabled val="1"/>
        </dgm:presLayoutVars>
      </dgm:prSet>
      <dgm:spPr/>
    </dgm:pt>
    <dgm:pt modelId="{F3812213-887B-422E-9C47-DCF906CCA404}" type="pres">
      <dgm:prSet presAssocID="{2EA10CC2-B32F-417B-8029-AB318B4F98AB}" presName="spaceBetweenRectangles" presStyleCnt="0"/>
      <dgm:spPr/>
    </dgm:pt>
    <dgm:pt modelId="{3FAC87AB-3CD0-460B-81FC-CC4AE5304E65}" type="pres">
      <dgm:prSet presAssocID="{619B3048-4724-45A6-8C54-AFAF1A9A858C}" presName="parentLin" presStyleCnt="0"/>
      <dgm:spPr/>
    </dgm:pt>
    <dgm:pt modelId="{CF18D97F-741A-45C0-8E6C-259EBE114D94}" type="pres">
      <dgm:prSet presAssocID="{619B3048-4724-45A6-8C54-AFAF1A9A858C}" presName="parentLeftMargin" presStyleLbl="node1" presStyleIdx="0" presStyleCnt="3"/>
      <dgm:spPr/>
    </dgm:pt>
    <dgm:pt modelId="{8033DFE3-3F9F-4794-9D3B-233F3E603E5E}" type="pres">
      <dgm:prSet presAssocID="{619B3048-4724-45A6-8C54-AFAF1A9A858C}" presName="parentText" presStyleLbl="node1" presStyleIdx="1" presStyleCnt="3">
        <dgm:presLayoutVars>
          <dgm:chMax val="0"/>
          <dgm:bulletEnabled val="1"/>
        </dgm:presLayoutVars>
      </dgm:prSet>
      <dgm:spPr/>
    </dgm:pt>
    <dgm:pt modelId="{FE1C2087-7EF1-43AA-9F51-1A51276FAFD0}" type="pres">
      <dgm:prSet presAssocID="{619B3048-4724-45A6-8C54-AFAF1A9A858C}" presName="negativeSpace" presStyleCnt="0"/>
      <dgm:spPr/>
    </dgm:pt>
    <dgm:pt modelId="{C793536B-6279-4493-BF5D-BC636D931B71}" type="pres">
      <dgm:prSet presAssocID="{619B3048-4724-45A6-8C54-AFAF1A9A858C}" presName="childText" presStyleLbl="conFgAcc1" presStyleIdx="1" presStyleCnt="3">
        <dgm:presLayoutVars>
          <dgm:bulletEnabled val="1"/>
        </dgm:presLayoutVars>
      </dgm:prSet>
      <dgm:spPr/>
    </dgm:pt>
    <dgm:pt modelId="{27DA1553-D798-4ED4-BD0D-407AAF95CFB5}" type="pres">
      <dgm:prSet presAssocID="{D412F47A-1DD0-48B0-BF13-0CFA6EA86378}" presName="spaceBetweenRectangles" presStyleCnt="0"/>
      <dgm:spPr/>
    </dgm:pt>
    <dgm:pt modelId="{FEF3D698-AC35-4AEF-97E8-F8A1FF8F1B1A}" type="pres">
      <dgm:prSet presAssocID="{C39E3A19-0F7B-4A51-912E-EB1A37F235CE}" presName="parentLin" presStyleCnt="0"/>
      <dgm:spPr/>
    </dgm:pt>
    <dgm:pt modelId="{DC6B0A4F-17F8-49C7-B807-C40C18992E91}" type="pres">
      <dgm:prSet presAssocID="{C39E3A19-0F7B-4A51-912E-EB1A37F235CE}" presName="parentLeftMargin" presStyleLbl="node1" presStyleIdx="1" presStyleCnt="3"/>
      <dgm:spPr/>
    </dgm:pt>
    <dgm:pt modelId="{358623F0-176A-4786-A9F5-249F6B9F8995}" type="pres">
      <dgm:prSet presAssocID="{C39E3A19-0F7B-4A51-912E-EB1A37F235CE}" presName="parentText" presStyleLbl="node1" presStyleIdx="2" presStyleCnt="3">
        <dgm:presLayoutVars>
          <dgm:chMax val="0"/>
          <dgm:bulletEnabled val="1"/>
        </dgm:presLayoutVars>
      </dgm:prSet>
      <dgm:spPr/>
    </dgm:pt>
    <dgm:pt modelId="{9FF77AB0-9E88-4C47-8BC7-C60809D36354}" type="pres">
      <dgm:prSet presAssocID="{C39E3A19-0F7B-4A51-912E-EB1A37F235CE}" presName="negativeSpace" presStyleCnt="0"/>
      <dgm:spPr/>
    </dgm:pt>
    <dgm:pt modelId="{8641BE08-3A71-404E-9B58-7369D80C5FAC}" type="pres">
      <dgm:prSet presAssocID="{C39E3A19-0F7B-4A51-912E-EB1A37F235CE}" presName="childText" presStyleLbl="conFgAcc1" presStyleIdx="2" presStyleCnt="3">
        <dgm:presLayoutVars>
          <dgm:bulletEnabled val="1"/>
        </dgm:presLayoutVars>
      </dgm:prSet>
      <dgm:spPr/>
    </dgm:pt>
  </dgm:ptLst>
  <dgm:cxnLst>
    <dgm:cxn modelId="{4E6E9102-F873-4D90-A19A-777F7C2B677A}" type="presOf" srcId="{C294CB69-EE42-4BA3-9977-5E50D1124A8E}" destId="{AA80615E-B7E1-4B6E-9878-E76035B6BC3F}" srcOrd="0" destOrd="1" presId="urn:microsoft.com/office/officeart/2005/8/layout/list1"/>
    <dgm:cxn modelId="{E4653A04-0E4C-4177-9977-2F74A4245743}" type="presOf" srcId="{E9A25CE2-BFA7-4900-B26C-D756A33CBAB9}" destId="{8641BE08-3A71-404E-9B58-7369D80C5FAC}" srcOrd="0" destOrd="4" presId="urn:microsoft.com/office/officeart/2005/8/layout/list1"/>
    <dgm:cxn modelId="{1F650005-BB00-4DB4-9567-A66010EC7A31}" type="presOf" srcId="{DE58DF29-CD9B-485A-934E-4973A44CE5C3}" destId="{C793536B-6279-4493-BF5D-BC636D931B71}" srcOrd="0" destOrd="0" presId="urn:microsoft.com/office/officeart/2005/8/layout/list1"/>
    <dgm:cxn modelId="{FD839805-C9F6-407F-9794-4ACD3051DCEE}" type="presOf" srcId="{F7E78246-13B8-4DB9-B8E2-D0CCBC36BA46}" destId="{8641BE08-3A71-404E-9B58-7369D80C5FAC}" srcOrd="0" destOrd="1" presId="urn:microsoft.com/office/officeart/2005/8/layout/list1"/>
    <dgm:cxn modelId="{3C789511-6E8C-4AE9-A155-A1342F7CD8DB}" type="presOf" srcId="{6F6CD34B-7084-458A-9D95-0BD981DF1DB1}" destId="{8641BE08-3A71-404E-9B58-7369D80C5FAC}" srcOrd="0" destOrd="0" presId="urn:microsoft.com/office/officeart/2005/8/layout/list1"/>
    <dgm:cxn modelId="{FF311623-CA87-4D55-894B-C30798958D27}" type="presOf" srcId="{C39E3A19-0F7B-4A51-912E-EB1A37F235CE}" destId="{DC6B0A4F-17F8-49C7-B807-C40C18992E91}" srcOrd="0" destOrd="0" presId="urn:microsoft.com/office/officeart/2005/8/layout/list1"/>
    <dgm:cxn modelId="{7723522B-FA69-4665-AF62-117CD3ED5207}" type="presOf" srcId="{C42931C4-B8E5-471D-BC62-15D4ED1C7816}" destId="{AA80615E-B7E1-4B6E-9878-E76035B6BC3F}" srcOrd="0" destOrd="0" presId="urn:microsoft.com/office/officeart/2005/8/layout/list1"/>
    <dgm:cxn modelId="{34CD9140-AD5F-4E5C-97B8-8DEA58F3E2BF}" srcId="{619B3048-4724-45A6-8C54-AFAF1A9A858C}" destId="{DE58DF29-CD9B-485A-934E-4973A44CE5C3}" srcOrd="0" destOrd="0" parTransId="{CEA9F804-1473-48A1-B8CB-92531378E730}" sibTransId="{3B6E9843-BAEE-4ADD-B218-324CF0A1B617}"/>
    <dgm:cxn modelId="{314AE640-34AA-4590-94B7-9C90DDACFE74}" srcId="{71A938B8-01F9-4FCE-9754-8EFB318B7866}" destId="{C294CB69-EE42-4BA3-9977-5E50D1124A8E}" srcOrd="1" destOrd="0" parTransId="{32221708-0ADC-4277-9EF7-1182A39DC141}" sibTransId="{0FF1AE8D-31A6-4E16-BFAF-402CB903DCA4}"/>
    <dgm:cxn modelId="{A2B10B48-DCD3-4FEA-AF5B-CA2174D798EC}" srcId="{C39E3A19-0F7B-4A51-912E-EB1A37F235CE}" destId="{F7E78246-13B8-4DB9-B8E2-D0CCBC36BA46}" srcOrd="1" destOrd="0" parTransId="{E44CFF98-B82B-48FA-83C2-F6F7E7220425}" sibTransId="{4B6C8104-4AF3-4589-B81E-CB157F75AD22}"/>
    <dgm:cxn modelId="{8A97AE68-805E-4A1C-8B58-988B76EFAADF}" srcId="{C39E3A19-0F7B-4A51-912E-EB1A37F235CE}" destId="{EEFF6A4D-F262-46C4-BFDA-C46115F12F7B}" srcOrd="2" destOrd="0" parTransId="{6631C931-33BD-4A93-93F4-705E6F1A4BEA}" sibTransId="{55540E29-49C7-4441-B6FA-AFC946D8152A}"/>
    <dgm:cxn modelId="{FB998C49-A92E-4AEF-9B03-D9EB77D7839B}" type="presOf" srcId="{EEFF6A4D-F262-46C4-BFDA-C46115F12F7B}" destId="{8641BE08-3A71-404E-9B58-7369D80C5FAC}" srcOrd="0" destOrd="2" presId="urn:microsoft.com/office/officeart/2005/8/layout/list1"/>
    <dgm:cxn modelId="{1213E94A-9C2A-4418-BCD1-A640EF5DE6BA}" type="presOf" srcId="{619B3048-4724-45A6-8C54-AFAF1A9A858C}" destId="{8033DFE3-3F9F-4794-9D3B-233F3E603E5E}" srcOrd="1" destOrd="0" presId="urn:microsoft.com/office/officeart/2005/8/layout/list1"/>
    <dgm:cxn modelId="{858BF16F-EC1C-42B2-9684-0D81FD9B3068}" type="presOf" srcId="{71A938B8-01F9-4FCE-9754-8EFB318B7866}" destId="{50F59E3C-853E-41EC-850C-F33A47BDBA5F}" srcOrd="1" destOrd="0" presId="urn:microsoft.com/office/officeart/2005/8/layout/list1"/>
    <dgm:cxn modelId="{85722750-7965-4B11-8C98-2DD0CCD9045E}" srcId="{C39E3A19-0F7B-4A51-912E-EB1A37F235CE}" destId="{6242A463-64A6-458E-99D3-DB8EC28F4BDC}" srcOrd="3" destOrd="0" parTransId="{55706B06-77D8-431C-B3AE-BE07DA9398AD}" sibTransId="{632E146F-ADD1-4E50-B8E2-8CF9845936F7}"/>
    <dgm:cxn modelId="{5FA37B7F-65EF-469E-9279-710A24B4F433}" srcId="{F480C943-7581-406E-977A-ACA1873C38A1}" destId="{C39E3A19-0F7B-4A51-912E-EB1A37F235CE}" srcOrd="2" destOrd="0" parTransId="{DB722195-7AE2-47A4-8315-AD5CA91AB432}" sibTransId="{2BC97A07-D590-4C88-BEC2-366F28EE855C}"/>
    <dgm:cxn modelId="{AAEE0786-2E8A-4090-9752-4E6AC0267151}" srcId="{F480C943-7581-406E-977A-ACA1873C38A1}" destId="{71A938B8-01F9-4FCE-9754-8EFB318B7866}" srcOrd="0" destOrd="0" parTransId="{D5A7E6E6-151C-4156-91A4-0CD33C03493A}" sibTransId="{2EA10CC2-B32F-417B-8029-AB318B4F98AB}"/>
    <dgm:cxn modelId="{F8898394-988D-4690-9437-08B7CD294EF4}" srcId="{F480C943-7581-406E-977A-ACA1873C38A1}" destId="{619B3048-4724-45A6-8C54-AFAF1A9A858C}" srcOrd="1" destOrd="0" parTransId="{AEC882C7-FABC-43A2-9876-7AB3E71674A5}" sibTransId="{D412F47A-1DD0-48B0-BF13-0CFA6EA86378}"/>
    <dgm:cxn modelId="{97FC7798-8A31-4667-89B2-D28A9E591FA0}" type="presOf" srcId="{F480C943-7581-406E-977A-ACA1873C38A1}" destId="{C569C517-4076-4340-B963-D5D9115F299B}" srcOrd="0" destOrd="0" presId="urn:microsoft.com/office/officeart/2005/8/layout/list1"/>
    <dgm:cxn modelId="{A0DB5B9B-C537-4844-A7E0-EE0E98F30EEF}" srcId="{71A938B8-01F9-4FCE-9754-8EFB318B7866}" destId="{C42931C4-B8E5-471D-BC62-15D4ED1C7816}" srcOrd="0" destOrd="0" parTransId="{7C3921F7-C503-4723-A580-0913851D0847}" sibTransId="{1C0B3120-EFC9-4581-A414-F8FEB0D327FB}"/>
    <dgm:cxn modelId="{2C1EF49B-8140-4EBF-94C0-9DF409EACC33}" srcId="{C39E3A19-0F7B-4A51-912E-EB1A37F235CE}" destId="{E9A25CE2-BFA7-4900-B26C-D756A33CBAB9}" srcOrd="4" destOrd="0" parTransId="{FEF203EA-4B74-40A8-9A08-7061513ADC8C}" sibTransId="{FC2222C6-B15D-48A7-90C6-6A5FDBAF652A}"/>
    <dgm:cxn modelId="{811A4DC1-8D59-4543-AD11-90476652C160}" type="presOf" srcId="{C39E3A19-0F7B-4A51-912E-EB1A37F235CE}" destId="{358623F0-176A-4786-A9F5-249F6B9F8995}" srcOrd="1" destOrd="0" presId="urn:microsoft.com/office/officeart/2005/8/layout/list1"/>
    <dgm:cxn modelId="{B5FF00E3-5882-402A-8092-C963BCF163E5}" type="presOf" srcId="{619B3048-4724-45A6-8C54-AFAF1A9A858C}" destId="{CF18D97F-741A-45C0-8E6C-259EBE114D94}" srcOrd="0" destOrd="0" presId="urn:microsoft.com/office/officeart/2005/8/layout/list1"/>
    <dgm:cxn modelId="{1D3CC9E6-025E-429C-B746-BA321788BDC4}" type="presOf" srcId="{71A938B8-01F9-4FCE-9754-8EFB318B7866}" destId="{867773D1-4B72-41A8-8AD9-E6390D45E5AC}" srcOrd="0" destOrd="0" presId="urn:microsoft.com/office/officeart/2005/8/layout/list1"/>
    <dgm:cxn modelId="{FDCFF5E6-2CCF-4F5A-B9D4-92D47916797C}" type="presOf" srcId="{6242A463-64A6-458E-99D3-DB8EC28F4BDC}" destId="{8641BE08-3A71-404E-9B58-7369D80C5FAC}" srcOrd="0" destOrd="3" presId="urn:microsoft.com/office/officeart/2005/8/layout/list1"/>
    <dgm:cxn modelId="{E6E022F3-4F1E-4EE1-BC46-2E7C77713A07}" srcId="{C39E3A19-0F7B-4A51-912E-EB1A37F235CE}" destId="{6F6CD34B-7084-458A-9D95-0BD981DF1DB1}" srcOrd="0" destOrd="0" parTransId="{73A66966-9784-47BC-94F1-6B9A7A3E3BD7}" sibTransId="{E6896255-F685-4C2B-9781-6F141244A433}"/>
    <dgm:cxn modelId="{C0C7E445-0D64-499C-85E2-A0C42A622ADC}" type="presParOf" srcId="{C569C517-4076-4340-B963-D5D9115F299B}" destId="{0B1ACD21-FB0B-47A6-9DB2-B93C9D25018B}" srcOrd="0" destOrd="0" presId="urn:microsoft.com/office/officeart/2005/8/layout/list1"/>
    <dgm:cxn modelId="{DB342F00-CD67-4B90-8C09-79801171B54F}" type="presParOf" srcId="{0B1ACD21-FB0B-47A6-9DB2-B93C9D25018B}" destId="{867773D1-4B72-41A8-8AD9-E6390D45E5AC}" srcOrd="0" destOrd="0" presId="urn:microsoft.com/office/officeart/2005/8/layout/list1"/>
    <dgm:cxn modelId="{00F18BDB-E5AB-46E3-BF9F-02160974CFD8}" type="presParOf" srcId="{0B1ACD21-FB0B-47A6-9DB2-B93C9D25018B}" destId="{50F59E3C-853E-41EC-850C-F33A47BDBA5F}" srcOrd="1" destOrd="0" presId="urn:microsoft.com/office/officeart/2005/8/layout/list1"/>
    <dgm:cxn modelId="{1B54AFEF-FB68-44C8-8BA3-4ED0E738A419}" type="presParOf" srcId="{C569C517-4076-4340-B963-D5D9115F299B}" destId="{F53D2489-4243-4DDF-BA9C-A065A8A73421}" srcOrd="1" destOrd="0" presId="urn:microsoft.com/office/officeart/2005/8/layout/list1"/>
    <dgm:cxn modelId="{2466FB33-2216-4AC4-902E-10560E7022B9}" type="presParOf" srcId="{C569C517-4076-4340-B963-D5D9115F299B}" destId="{AA80615E-B7E1-4B6E-9878-E76035B6BC3F}" srcOrd="2" destOrd="0" presId="urn:microsoft.com/office/officeart/2005/8/layout/list1"/>
    <dgm:cxn modelId="{F45063C9-1884-428A-996E-A9E1F428B19C}" type="presParOf" srcId="{C569C517-4076-4340-B963-D5D9115F299B}" destId="{F3812213-887B-422E-9C47-DCF906CCA404}" srcOrd="3" destOrd="0" presId="urn:microsoft.com/office/officeart/2005/8/layout/list1"/>
    <dgm:cxn modelId="{61B0971A-EE1B-4EB8-AE18-514FDC6F431A}" type="presParOf" srcId="{C569C517-4076-4340-B963-D5D9115F299B}" destId="{3FAC87AB-3CD0-460B-81FC-CC4AE5304E65}" srcOrd="4" destOrd="0" presId="urn:microsoft.com/office/officeart/2005/8/layout/list1"/>
    <dgm:cxn modelId="{6B7E0752-C723-49FB-B975-B7F0B510DCCC}" type="presParOf" srcId="{3FAC87AB-3CD0-460B-81FC-CC4AE5304E65}" destId="{CF18D97F-741A-45C0-8E6C-259EBE114D94}" srcOrd="0" destOrd="0" presId="urn:microsoft.com/office/officeart/2005/8/layout/list1"/>
    <dgm:cxn modelId="{A8C87509-6CE4-4418-AFE4-AA4A186AE0A9}" type="presParOf" srcId="{3FAC87AB-3CD0-460B-81FC-CC4AE5304E65}" destId="{8033DFE3-3F9F-4794-9D3B-233F3E603E5E}" srcOrd="1" destOrd="0" presId="urn:microsoft.com/office/officeart/2005/8/layout/list1"/>
    <dgm:cxn modelId="{2771D03B-7273-4A16-9A9A-30C2A9DEB210}" type="presParOf" srcId="{C569C517-4076-4340-B963-D5D9115F299B}" destId="{FE1C2087-7EF1-43AA-9F51-1A51276FAFD0}" srcOrd="5" destOrd="0" presId="urn:microsoft.com/office/officeart/2005/8/layout/list1"/>
    <dgm:cxn modelId="{55C2D6D9-B6D8-48DB-B7A1-FEF2A872EB4F}" type="presParOf" srcId="{C569C517-4076-4340-B963-D5D9115F299B}" destId="{C793536B-6279-4493-BF5D-BC636D931B71}" srcOrd="6" destOrd="0" presId="urn:microsoft.com/office/officeart/2005/8/layout/list1"/>
    <dgm:cxn modelId="{610EA1CC-FCBB-40E4-868B-0DA09FD4E058}" type="presParOf" srcId="{C569C517-4076-4340-B963-D5D9115F299B}" destId="{27DA1553-D798-4ED4-BD0D-407AAF95CFB5}" srcOrd="7" destOrd="0" presId="urn:microsoft.com/office/officeart/2005/8/layout/list1"/>
    <dgm:cxn modelId="{3443C2C9-508E-4913-B077-FB408065861E}" type="presParOf" srcId="{C569C517-4076-4340-B963-D5D9115F299B}" destId="{FEF3D698-AC35-4AEF-97E8-F8A1FF8F1B1A}" srcOrd="8" destOrd="0" presId="urn:microsoft.com/office/officeart/2005/8/layout/list1"/>
    <dgm:cxn modelId="{5F8D1FB5-4780-482F-82CC-87AB7A39F658}" type="presParOf" srcId="{FEF3D698-AC35-4AEF-97E8-F8A1FF8F1B1A}" destId="{DC6B0A4F-17F8-49C7-B807-C40C18992E91}" srcOrd="0" destOrd="0" presId="urn:microsoft.com/office/officeart/2005/8/layout/list1"/>
    <dgm:cxn modelId="{548465DC-544C-4B02-BAA8-69D9109190EB}" type="presParOf" srcId="{FEF3D698-AC35-4AEF-97E8-F8A1FF8F1B1A}" destId="{358623F0-176A-4786-A9F5-249F6B9F8995}" srcOrd="1" destOrd="0" presId="urn:microsoft.com/office/officeart/2005/8/layout/list1"/>
    <dgm:cxn modelId="{8FD216D2-56F0-46A6-8F16-8BFA1E7605F3}" type="presParOf" srcId="{C569C517-4076-4340-B963-D5D9115F299B}" destId="{9FF77AB0-9E88-4C47-8BC7-C60809D36354}" srcOrd="9" destOrd="0" presId="urn:microsoft.com/office/officeart/2005/8/layout/list1"/>
    <dgm:cxn modelId="{9CD2FFE6-3B2F-477E-A323-4F20AE33C8E8}" type="presParOf" srcId="{C569C517-4076-4340-B963-D5D9115F299B}" destId="{8641BE08-3A71-404E-9B58-7369D80C5FAC}" srcOrd="10" destOrd="0" presId="urn:microsoft.com/office/officeart/2005/8/layout/list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4.xml><?xml version="1.0" encoding="utf-8"?>
<dgm:dataModel xmlns:dgm="http://schemas.openxmlformats.org/drawingml/2006/diagram" xmlns:a="http://schemas.openxmlformats.org/drawingml/2006/main">
  <dgm:ptLst>
    <dgm:pt modelId="{E530F048-1A4E-4C4A-9AC9-251EBA5A3B75}" type="doc">
      <dgm:prSet loTypeId="urn:microsoft.com/office/officeart/2005/8/layout/vList3" loCatId="list" qsTypeId="urn:microsoft.com/office/officeart/2005/8/quickstyle/simple1" qsCatId="simple" csTypeId="urn:microsoft.com/office/officeart/2005/8/colors/accent1_2" csCatId="accent1" phldr="1"/>
      <dgm:spPr/>
    </dgm:pt>
    <dgm:pt modelId="{F6F9BC61-353B-40D8-9F77-07CFC0814968}">
      <dgm:prSet phldrT="[Texte]"/>
      <dgm:spPr/>
      <dgm:t>
        <a:bodyPr/>
        <a:lstStyle/>
        <a:p>
          <a:r>
            <a:rPr lang="fr-BE"/>
            <a:t>IBEFE Hainaut centre</a:t>
          </a:r>
        </a:p>
      </dgm:t>
    </dgm:pt>
    <dgm:pt modelId="{901D1AB1-D5B6-4833-BF0C-547C04C76ECB}" type="parTrans" cxnId="{0863CD20-F06B-4006-9760-1E0A1F7891E7}">
      <dgm:prSet/>
      <dgm:spPr/>
      <dgm:t>
        <a:bodyPr/>
        <a:lstStyle/>
        <a:p>
          <a:endParaRPr lang="fr-BE"/>
        </a:p>
      </dgm:t>
    </dgm:pt>
    <dgm:pt modelId="{A7A89002-E7DB-413A-9E0E-26552A6B1F94}" type="sibTrans" cxnId="{0863CD20-F06B-4006-9760-1E0A1F7891E7}">
      <dgm:prSet/>
      <dgm:spPr/>
      <dgm:t>
        <a:bodyPr/>
        <a:lstStyle/>
        <a:p>
          <a:endParaRPr lang="fr-BE"/>
        </a:p>
      </dgm:t>
    </dgm:pt>
    <dgm:pt modelId="{C7F9BAE2-8164-4609-877A-704FEB442D9C}">
      <dgm:prSet phldrT="[Texte]"/>
      <dgm:spPr/>
      <dgm:t>
        <a:bodyPr/>
        <a:lstStyle/>
        <a:p>
          <a:r>
            <a:rPr lang="fr-BE"/>
            <a:t>065/32.76.12  </a:t>
          </a:r>
        </a:p>
        <a:p>
          <a:r>
            <a:rPr lang="fr-BE"/>
            <a:t>065/32.77.72</a:t>
          </a:r>
        </a:p>
      </dgm:t>
    </dgm:pt>
    <dgm:pt modelId="{0BA0D103-9876-45F6-9067-593DEC5DA560}" type="parTrans" cxnId="{AE10ADE7-F97C-475F-A636-1C91509FBE65}">
      <dgm:prSet/>
      <dgm:spPr/>
      <dgm:t>
        <a:bodyPr/>
        <a:lstStyle/>
        <a:p>
          <a:endParaRPr lang="fr-BE"/>
        </a:p>
      </dgm:t>
    </dgm:pt>
    <dgm:pt modelId="{6CE88971-1308-44FC-B042-9620CB428C42}" type="sibTrans" cxnId="{AE10ADE7-F97C-475F-A636-1C91509FBE65}">
      <dgm:prSet/>
      <dgm:spPr/>
      <dgm:t>
        <a:bodyPr/>
        <a:lstStyle/>
        <a:p>
          <a:endParaRPr lang="fr-BE"/>
        </a:p>
      </dgm:t>
    </dgm:pt>
    <dgm:pt modelId="{5B3EF666-3F14-4984-8F2B-ACF4A6B06F8A}">
      <dgm:prSet phldrT="[Texte]"/>
      <dgm:spPr/>
      <dgm:t>
        <a:bodyPr/>
        <a:lstStyle/>
        <a:p>
          <a:r>
            <a:rPr lang="fr-BE"/>
            <a:t>isabelle.salmon@forem.be  fabrice.debruyn@forem.be</a:t>
          </a:r>
        </a:p>
      </dgm:t>
    </dgm:pt>
    <dgm:pt modelId="{91938A4D-49B1-479B-B7E8-77CC30AE8BF8}" type="parTrans" cxnId="{3EEE4181-69DD-4230-A94F-0E71BF2AE309}">
      <dgm:prSet/>
      <dgm:spPr/>
      <dgm:t>
        <a:bodyPr/>
        <a:lstStyle/>
        <a:p>
          <a:endParaRPr lang="fr-BE"/>
        </a:p>
      </dgm:t>
    </dgm:pt>
    <dgm:pt modelId="{85FF167D-3E47-4969-AF9D-8D567D9A3479}" type="sibTrans" cxnId="{3EEE4181-69DD-4230-A94F-0E71BF2AE309}">
      <dgm:prSet/>
      <dgm:spPr/>
      <dgm:t>
        <a:bodyPr/>
        <a:lstStyle/>
        <a:p>
          <a:endParaRPr lang="fr-BE"/>
        </a:p>
      </dgm:t>
    </dgm:pt>
    <dgm:pt modelId="{43AB710F-BB54-4C25-AFE8-90D20AC2B090}">
      <dgm:prSet phldrT="[Texte]"/>
      <dgm:spPr/>
      <dgm:t>
        <a:bodyPr/>
        <a:lstStyle/>
        <a:p>
          <a:r>
            <a:rPr lang="fr-FR">
              <a:solidFill>
                <a:schemeClr val="bg1"/>
              </a:solidFill>
            </a:rPr>
            <a:t>http://www.bassinefe-hainautcentre.be/</a:t>
          </a:r>
          <a:endParaRPr lang="fr-BE">
            <a:solidFill>
              <a:schemeClr val="bg1"/>
            </a:solidFill>
          </a:endParaRPr>
        </a:p>
      </dgm:t>
    </dgm:pt>
    <dgm:pt modelId="{81EFF8C9-2850-444E-BDFE-FF1ABDAA60FB}" type="parTrans" cxnId="{7D017146-3EEC-451E-86B1-2BC263219589}">
      <dgm:prSet/>
      <dgm:spPr/>
      <dgm:t>
        <a:bodyPr/>
        <a:lstStyle/>
        <a:p>
          <a:endParaRPr lang="fr-BE"/>
        </a:p>
      </dgm:t>
    </dgm:pt>
    <dgm:pt modelId="{BF775EAE-755E-433A-BBDA-EED929AE3BA3}" type="sibTrans" cxnId="{7D017146-3EEC-451E-86B1-2BC263219589}">
      <dgm:prSet/>
      <dgm:spPr/>
      <dgm:t>
        <a:bodyPr/>
        <a:lstStyle/>
        <a:p>
          <a:endParaRPr lang="fr-BE"/>
        </a:p>
      </dgm:t>
    </dgm:pt>
    <dgm:pt modelId="{4FE09197-F589-49A2-85F0-1C36726257F3}" type="pres">
      <dgm:prSet presAssocID="{E530F048-1A4E-4C4A-9AC9-251EBA5A3B75}" presName="linearFlow" presStyleCnt="0">
        <dgm:presLayoutVars>
          <dgm:dir/>
          <dgm:resizeHandles val="exact"/>
        </dgm:presLayoutVars>
      </dgm:prSet>
      <dgm:spPr/>
    </dgm:pt>
    <dgm:pt modelId="{B79348FC-85D7-4ACF-91D6-525FB02547E1}" type="pres">
      <dgm:prSet presAssocID="{F6F9BC61-353B-40D8-9F77-07CFC0814968}" presName="composite" presStyleCnt="0"/>
      <dgm:spPr/>
    </dgm:pt>
    <dgm:pt modelId="{6E4D78B9-54AE-4769-8B01-B99BA7BDF3B7}" type="pres">
      <dgm:prSet presAssocID="{F6F9BC61-353B-40D8-9F77-07CFC0814968}" presName="imgShp" presStyleLbl="fgImgPlace1" presStyleIdx="0" presStyleCnt="4"/>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Utilisateurs contour"/>
        </a:ext>
      </dgm:extLst>
    </dgm:pt>
    <dgm:pt modelId="{16668489-6832-4FD4-A41D-7520E4669EAE}" type="pres">
      <dgm:prSet presAssocID="{F6F9BC61-353B-40D8-9F77-07CFC0814968}" presName="txShp" presStyleLbl="node1" presStyleIdx="0" presStyleCnt="4">
        <dgm:presLayoutVars>
          <dgm:bulletEnabled val="1"/>
        </dgm:presLayoutVars>
      </dgm:prSet>
      <dgm:spPr/>
    </dgm:pt>
    <dgm:pt modelId="{AFE58262-FB5F-45DE-BAF2-0910ADCC094F}" type="pres">
      <dgm:prSet presAssocID="{A7A89002-E7DB-413A-9E0E-26552A6B1F94}" presName="spacing" presStyleCnt="0"/>
      <dgm:spPr/>
    </dgm:pt>
    <dgm:pt modelId="{9241ED7B-1F30-42F0-B534-6B6EB5056A19}" type="pres">
      <dgm:prSet presAssocID="{C7F9BAE2-8164-4609-877A-704FEB442D9C}" presName="composite" presStyleCnt="0"/>
      <dgm:spPr/>
    </dgm:pt>
    <dgm:pt modelId="{4B7F35E1-EA15-400F-A94F-F5AF8CE6A12A}" type="pres">
      <dgm:prSet presAssocID="{C7F9BAE2-8164-4609-877A-704FEB442D9C}" presName="imgShp" presStyleLbl="fgImgPlace1" presStyleIdx="1" presStyleCnt="4"/>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Combiné contour"/>
        </a:ext>
      </dgm:extLst>
    </dgm:pt>
    <dgm:pt modelId="{23D06035-2456-415D-8FFB-B0C9F8D36190}" type="pres">
      <dgm:prSet presAssocID="{C7F9BAE2-8164-4609-877A-704FEB442D9C}" presName="txShp" presStyleLbl="node1" presStyleIdx="1" presStyleCnt="4">
        <dgm:presLayoutVars>
          <dgm:bulletEnabled val="1"/>
        </dgm:presLayoutVars>
      </dgm:prSet>
      <dgm:spPr/>
    </dgm:pt>
    <dgm:pt modelId="{8FFD567C-18F8-4D0F-857C-98CDB448958A}" type="pres">
      <dgm:prSet presAssocID="{6CE88971-1308-44FC-B042-9620CB428C42}" presName="spacing" presStyleCnt="0"/>
      <dgm:spPr/>
    </dgm:pt>
    <dgm:pt modelId="{2825B595-C256-4063-B19D-4196F3FA2EAE}" type="pres">
      <dgm:prSet presAssocID="{5B3EF666-3F14-4984-8F2B-ACF4A6B06F8A}" presName="composite" presStyleCnt="0"/>
      <dgm:spPr/>
    </dgm:pt>
    <dgm:pt modelId="{1DCEAF40-133D-423E-AB66-4D1495D8188E}" type="pres">
      <dgm:prSet presAssocID="{5B3EF666-3F14-4984-8F2B-ACF4A6B06F8A}" presName="imgShp" presStyleLbl="fgImgPlace1" presStyleIdx="2" presStyleCnt="4"/>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Adresse de courrier contour"/>
        </a:ext>
      </dgm:extLst>
    </dgm:pt>
    <dgm:pt modelId="{F169C2C1-0F61-41D3-8164-85957A557C17}" type="pres">
      <dgm:prSet presAssocID="{5B3EF666-3F14-4984-8F2B-ACF4A6B06F8A}" presName="txShp" presStyleLbl="node1" presStyleIdx="2" presStyleCnt="4">
        <dgm:presLayoutVars>
          <dgm:bulletEnabled val="1"/>
        </dgm:presLayoutVars>
      </dgm:prSet>
      <dgm:spPr/>
    </dgm:pt>
    <dgm:pt modelId="{5238E120-CFB7-4DE8-9194-49B3A2479169}" type="pres">
      <dgm:prSet presAssocID="{85FF167D-3E47-4969-AF9D-8D567D9A3479}" presName="spacing" presStyleCnt="0"/>
      <dgm:spPr/>
    </dgm:pt>
    <dgm:pt modelId="{A936DD0A-4916-465F-B2C4-1807199A49A0}" type="pres">
      <dgm:prSet presAssocID="{43AB710F-BB54-4C25-AFE8-90D20AC2B090}" presName="composite" presStyleCnt="0"/>
      <dgm:spPr/>
    </dgm:pt>
    <dgm:pt modelId="{34F10625-8CA6-450F-8011-6A79482B1522}" type="pres">
      <dgm:prSet presAssocID="{43AB710F-BB54-4C25-AFE8-90D20AC2B090}" presName="imgShp" presStyleLbl="fgImgPlac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dgm:spPr>
      <dgm:extLst>
        <a:ext uri="{E40237B7-FDA0-4F09-8148-C483321AD2D9}">
          <dgm14:cNvPr xmlns:dgm14="http://schemas.microsoft.com/office/drawing/2010/diagram" id="0" name="" descr="Internet contour"/>
        </a:ext>
      </dgm:extLst>
    </dgm:pt>
    <dgm:pt modelId="{9C59EF6F-CF11-4BED-AFF9-DDF05918954E}" type="pres">
      <dgm:prSet presAssocID="{43AB710F-BB54-4C25-AFE8-90D20AC2B090}" presName="txShp" presStyleLbl="node1" presStyleIdx="3" presStyleCnt="4">
        <dgm:presLayoutVars>
          <dgm:bulletEnabled val="1"/>
        </dgm:presLayoutVars>
      </dgm:prSet>
      <dgm:spPr/>
    </dgm:pt>
  </dgm:ptLst>
  <dgm:cxnLst>
    <dgm:cxn modelId="{0863CD20-F06B-4006-9760-1E0A1F7891E7}" srcId="{E530F048-1A4E-4C4A-9AC9-251EBA5A3B75}" destId="{F6F9BC61-353B-40D8-9F77-07CFC0814968}" srcOrd="0" destOrd="0" parTransId="{901D1AB1-D5B6-4833-BF0C-547C04C76ECB}" sibTransId="{A7A89002-E7DB-413A-9E0E-26552A6B1F94}"/>
    <dgm:cxn modelId="{97E4AF28-1D26-414D-94A2-4F5994F2E6AB}" type="presOf" srcId="{F6F9BC61-353B-40D8-9F77-07CFC0814968}" destId="{16668489-6832-4FD4-A41D-7520E4669EAE}" srcOrd="0" destOrd="0" presId="urn:microsoft.com/office/officeart/2005/8/layout/vList3"/>
    <dgm:cxn modelId="{C102975B-A9D7-4714-ABB1-89BBF7BE14D2}" type="presOf" srcId="{C7F9BAE2-8164-4609-877A-704FEB442D9C}" destId="{23D06035-2456-415D-8FFB-B0C9F8D36190}" srcOrd="0" destOrd="0" presId="urn:microsoft.com/office/officeart/2005/8/layout/vList3"/>
    <dgm:cxn modelId="{CC362243-A8AA-4D3E-BC30-62A0FC90C1F0}" type="presOf" srcId="{43AB710F-BB54-4C25-AFE8-90D20AC2B090}" destId="{9C59EF6F-CF11-4BED-AFF9-DDF05918954E}" srcOrd="0" destOrd="0" presId="urn:microsoft.com/office/officeart/2005/8/layout/vList3"/>
    <dgm:cxn modelId="{7D017146-3EEC-451E-86B1-2BC263219589}" srcId="{E530F048-1A4E-4C4A-9AC9-251EBA5A3B75}" destId="{43AB710F-BB54-4C25-AFE8-90D20AC2B090}" srcOrd="3" destOrd="0" parTransId="{81EFF8C9-2850-444E-BDFE-FF1ABDAA60FB}" sibTransId="{BF775EAE-755E-433A-BBDA-EED929AE3BA3}"/>
    <dgm:cxn modelId="{3EEE4181-69DD-4230-A94F-0E71BF2AE309}" srcId="{E530F048-1A4E-4C4A-9AC9-251EBA5A3B75}" destId="{5B3EF666-3F14-4984-8F2B-ACF4A6B06F8A}" srcOrd="2" destOrd="0" parTransId="{91938A4D-49B1-479B-B7E8-77CC30AE8BF8}" sibTransId="{85FF167D-3E47-4969-AF9D-8D567D9A3479}"/>
    <dgm:cxn modelId="{57C85181-DCE1-45A3-852A-18F9B72BF2AB}" type="presOf" srcId="{E530F048-1A4E-4C4A-9AC9-251EBA5A3B75}" destId="{4FE09197-F589-49A2-85F0-1C36726257F3}" srcOrd="0" destOrd="0" presId="urn:microsoft.com/office/officeart/2005/8/layout/vList3"/>
    <dgm:cxn modelId="{587394A9-3E9E-4AA7-B303-5C4D51D34198}" type="presOf" srcId="{5B3EF666-3F14-4984-8F2B-ACF4A6B06F8A}" destId="{F169C2C1-0F61-41D3-8164-85957A557C17}" srcOrd="0" destOrd="0" presId="urn:microsoft.com/office/officeart/2005/8/layout/vList3"/>
    <dgm:cxn modelId="{AE10ADE7-F97C-475F-A636-1C91509FBE65}" srcId="{E530F048-1A4E-4C4A-9AC9-251EBA5A3B75}" destId="{C7F9BAE2-8164-4609-877A-704FEB442D9C}" srcOrd="1" destOrd="0" parTransId="{0BA0D103-9876-45F6-9067-593DEC5DA560}" sibTransId="{6CE88971-1308-44FC-B042-9620CB428C42}"/>
    <dgm:cxn modelId="{7FD0DEC4-4A29-4584-8602-9A52BB1AEFBF}" type="presParOf" srcId="{4FE09197-F589-49A2-85F0-1C36726257F3}" destId="{B79348FC-85D7-4ACF-91D6-525FB02547E1}" srcOrd="0" destOrd="0" presId="urn:microsoft.com/office/officeart/2005/8/layout/vList3"/>
    <dgm:cxn modelId="{931F0883-EC47-4FCB-B32E-A5AADDF9E2B5}" type="presParOf" srcId="{B79348FC-85D7-4ACF-91D6-525FB02547E1}" destId="{6E4D78B9-54AE-4769-8B01-B99BA7BDF3B7}" srcOrd="0" destOrd="0" presId="urn:microsoft.com/office/officeart/2005/8/layout/vList3"/>
    <dgm:cxn modelId="{D2066710-1C3A-4E07-B741-09C5A069C282}" type="presParOf" srcId="{B79348FC-85D7-4ACF-91D6-525FB02547E1}" destId="{16668489-6832-4FD4-A41D-7520E4669EAE}" srcOrd="1" destOrd="0" presId="urn:microsoft.com/office/officeart/2005/8/layout/vList3"/>
    <dgm:cxn modelId="{D335DA17-C87E-489C-A98C-FFC390DBFB9C}" type="presParOf" srcId="{4FE09197-F589-49A2-85F0-1C36726257F3}" destId="{AFE58262-FB5F-45DE-BAF2-0910ADCC094F}" srcOrd="1" destOrd="0" presId="urn:microsoft.com/office/officeart/2005/8/layout/vList3"/>
    <dgm:cxn modelId="{BD639499-03EC-4D25-A662-6AE6C0D3DEE7}" type="presParOf" srcId="{4FE09197-F589-49A2-85F0-1C36726257F3}" destId="{9241ED7B-1F30-42F0-B534-6B6EB5056A19}" srcOrd="2" destOrd="0" presId="urn:microsoft.com/office/officeart/2005/8/layout/vList3"/>
    <dgm:cxn modelId="{33551FA4-B684-4D60-AAE1-5061DA53BCF3}" type="presParOf" srcId="{9241ED7B-1F30-42F0-B534-6B6EB5056A19}" destId="{4B7F35E1-EA15-400F-A94F-F5AF8CE6A12A}" srcOrd="0" destOrd="0" presId="urn:microsoft.com/office/officeart/2005/8/layout/vList3"/>
    <dgm:cxn modelId="{DD88C005-F71A-4668-AD7C-D3FEE972ED65}" type="presParOf" srcId="{9241ED7B-1F30-42F0-B534-6B6EB5056A19}" destId="{23D06035-2456-415D-8FFB-B0C9F8D36190}" srcOrd="1" destOrd="0" presId="urn:microsoft.com/office/officeart/2005/8/layout/vList3"/>
    <dgm:cxn modelId="{65AB1030-9F43-4218-9E12-2DE7C8649D00}" type="presParOf" srcId="{4FE09197-F589-49A2-85F0-1C36726257F3}" destId="{8FFD567C-18F8-4D0F-857C-98CDB448958A}" srcOrd="3" destOrd="0" presId="urn:microsoft.com/office/officeart/2005/8/layout/vList3"/>
    <dgm:cxn modelId="{8EAADD2B-199B-4B48-B1E4-5DDF4CE32B14}" type="presParOf" srcId="{4FE09197-F589-49A2-85F0-1C36726257F3}" destId="{2825B595-C256-4063-B19D-4196F3FA2EAE}" srcOrd="4" destOrd="0" presId="urn:microsoft.com/office/officeart/2005/8/layout/vList3"/>
    <dgm:cxn modelId="{66A5783A-91F0-4763-AF99-44E5A91F5D28}" type="presParOf" srcId="{2825B595-C256-4063-B19D-4196F3FA2EAE}" destId="{1DCEAF40-133D-423E-AB66-4D1495D8188E}" srcOrd="0" destOrd="0" presId="urn:microsoft.com/office/officeart/2005/8/layout/vList3"/>
    <dgm:cxn modelId="{E8F49F30-1D54-4730-8FDC-A613F9F3B698}" type="presParOf" srcId="{2825B595-C256-4063-B19D-4196F3FA2EAE}" destId="{F169C2C1-0F61-41D3-8164-85957A557C17}" srcOrd="1" destOrd="0" presId="urn:microsoft.com/office/officeart/2005/8/layout/vList3"/>
    <dgm:cxn modelId="{88B53D13-CCFD-4085-98EB-7BC0FEB0E29F}" type="presParOf" srcId="{4FE09197-F589-49A2-85F0-1C36726257F3}" destId="{5238E120-CFB7-4DE8-9194-49B3A2479169}" srcOrd="5" destOrd="0" presId="urn:microsoft.com/office/officeart/2005/8/layout/vList3"/>
    <dgm:cxn modelId="{9D2A6EB6-9AC5-4AAF-B4FD-8D6C24626720}" type="presParOf" srcId="{4FE09197-F589-49A2-85F0-1C36726257F3}" destId="{A936DD0A-4916-465F-B2C4-1807199A49A0}" srcOrd="6" destOrd="0" presId="urn:microsoft.com/office/officeart/2005/8/layout/vList3"/>
    <dgm:cxn modelId="{5E509E3B-55FB-4C98-87C6-508BB3728D6D}" type="presParOf" srcId="{A936DD0A-4916-465F-B2C4-1807199A49A0}" destId="{34F10625-8CA6-450F-8011-6A79482B1522}" srcOrd="0" destOrd="0" presId="urn:microsoft.com/office/officeart/2005/8/layout/vList3"/>
    <dgm:cxn modelId="{61D8C05A-C600-4AAF-9481-42733534CD00}" type="presParOf" srcId="{A936DD0A-4916-465F-B2C4-1807199A49A0}" destId="{9C59EF6F-CF11-4BED-AFF9-DDF05918954E}" srcOrd="1" destOrd="0" presId="urn:microsoft.com/office/officeart/2005/8/layout/vLis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965958"/>
          <a:ext cx="2746941" cy="8396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 Création » </a:t>
          </a:r>
        </a:p>
      </dsp:txBody>
      <dsp:txXfrm>
        <a:off x="28" y="965958"/>
        <a:ext cx="2746941" cy="839677"/>
      </dsp:txXfrm>
    </dsp:sp>
    <dsp:sp modelId="{BC661F6A-0281-4EB4-8654-06AAF3ACC93F}">
      <dsp:nvSpPr>
        <dsp:cNvPr id="0" name=""/>
        <dsp:cNvSpPr/>
      </dsp:nvSpPr>
      <dsp:spPr>
        <a:xfrm>
          <a:off x="25163" y="1814133"/>
          <a:ext cx="2746941" cy="271480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alimentaire (FA)</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chimique (FI)</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Chaudronnier</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Technicien en système d’usinage</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Tuyauteur (FA)</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Conducteur d'équipement de transformation des plastiques et caoutchoucs</a:t>
          </a:r>
          <a:br>
            <a:rPr lang="fr-BE" sz="1200" b="1" kern="1200">
              <a:solidFill>
                <a:schemeClr val="tx1"/>
              </a:solidFill>
              <a:latin typeface="Tenorite" panose="00000500000000000000" pitchFamily="2" charset="0"/>
            </a:rPr>
          </a:br>
          <a:endParaRPr lang="fr-BE" sz="1200" b="1" kern="1200">
            <a:solidFill>
              <a:schemeClr val="tx1"/>
            </a:solidFill>
          </a:endParaRPr>
        </a:p>
        <a:p>
          <a:pPr marL="114300" lvl="1" indent="-114300" algn="l" defTabSz="533400">
            <a:lnSpc>
              <a:spcPct val="90000"/>
            </a:lnSpc>
            <a:spcBef>
              <a:spcPct val="0"/>
            </a:spcBef>
            <a:spcAft>
              <a:spcPct val="15000"/>
            </a:spcAft>
            <a:buChar char="•"/>
          </a:pPr>
          <a:endParaRPr lang="fr-BE" sz="1200" b="0" kern="1200"/>
        </a:p>
        <a:p>
          <a:pPr marL="228600" lvl="1" indent="-228600" algn="l" defTabSz="1022350">
            <a:lnSpc>
              <a:spcPct val="90000"/>
            </a:lnSpc>
            <a:spcBef>
              <a:spcPct val="0"/>
            </a:spcBef>
            <a:spcAft>
              <a:spcPct val="15000"/>
            </a:spcAft>
            <a:buChar char="•"/>
          </a:pPr>
          <a:endParaRPr lang="fr-BE" sz="2300" kern="1200"/>
        </a:p>
      </dsp:txBody>
      <dsp:txXfrm>
        <a:off x="25163" y="1814133"/>
        <a:ext cx="2746941" cy="2714805"/>
      </dsp:txXfrm>
    </dsp:sp>
    <dsp:sp modelId="{DA865B6E-40EB-40B0-A366-73F4673B05A9}">
      <dsp:nvSpPr>
        <dsp:cNvPr id="0" name=""/>
        <dsp:cNvSpPr/>
      </dsp:nvSpPr>
      <dsp:spPr>
        <a:xfrm>
          <a:off x="3131541" y="965958"/>
          <a:ext cx="2746941" cy="83967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au « Maintien »</a:t>
          </a:r>
        </a:p>
      </dsp:txBody>
      <dsp:txXfrm>
        <a:off x="3131541" y="965958"/>
        <a:ext cx="2746941" cy="839677"/>
      </dsp:txXfrm>
    </dsp:sp>
    <dsp:sp modelId="{60FAD415-ACB3-4697-B4AE-8CB7FC5170F3}">
      <dsp:nvSpPr>
        <dsp:cNvPr id="0" name=""/>
        <dsp:cNvSpPr/>
      </dsp:nvSpPr>
      <dsp:spPr>
        <a:xfrm>
          <a:off x="3131541" y="1805636"/>
          <a:ext cx="2746941" cy="2714805"/>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alimentaire (FI)</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chimique (FA)</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Soudeur</a:t>
          </a:r>
          <a:br>
            <a:rPr lang="fr-BE" sz="1200" b="1" kern="1200">
              <a:solidFill>
                <a:srgbClr val="FFC000"/>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1" kern="1200">
            <a:solidFill>
              <a:schemeClr val="tx1"/>
            </a:solidFill>
          </a:endParaRPr>
        </a:p>
      </dsp:txBody>
      <dsp:txXfrm>
        <a:off x="3131541" y="1805636"/>
        <a:ext cx="2746941" cy="271480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713418"/>
          <a:ext cx="2746941" cy="8396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 Création » </a:t>
          </a:r>
        </a:p>
      </dsp:txBody>
      <dsp:txXfrm>
        <a:off x="28" y="713418"/>
        <a:ext cx="2746941" cy="839677"/>
      </dsp:txXfrm>
    </dsp:sp>
    <dsp:sp modelId="{BC661F6A-0281-4EB4-8654-06AAF3ACC93F}">
      <dsp:nvSpPr>
        <dsp:cNvPr id="0" name=""/>
        <dsp:cNvSpPr/>
      </dsp:nvSpPr>
      <dsp:spPr>
        <a:xfrm>
          <a:off x="25163" y="1563174"/>
          <a:ext cx="2746941" cy="3219885"/>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alimentaire </a:t>
          </a:r>
          <a:r>
            <a:rPr lang="fr-BE" sz="1200" b="1" kern="1200">
              <a:solidFill>
                <a:schemeClr val="accent1">
                  <a:lumMod val="60000"/>
                  <a:lumOff val="40000"/>
                </a:schemeClr>
              </a:solidFill>
              <a:latin typeface="Tenorite" panose="00000500000000000000" pitchFamily="2" charset="0"/>
            </a:rPr>
            <a:t>(FI et FA)</a:t>
          </a:r>
          <a:endParaRPr lang="fr-BE" sz="1200" b="1" kern="1200">
            <a:solidFill>
              <a:schemeClr val="accent1">
                <a:lumMod val="60000"/>
                <a:lumOff val="40000"/>
              </a:schemeClr>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chimique (FI)</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Chaudronnier</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Technicien en système d’usinage</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Tuyauteur (FA)</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dirty="0">
              <a:solidFill>
                <a:schemeClr val="tx1"/>
              </a:solidFill>
              <a:latin typeface="Tenorite" panose="00000500000000000000" pitchFamily="2" charset="0"/>
            </a:rPr>
            <a:t>Conducteur d'équipement de transformation des plastiques et caoutchoucs</a:t>
          </a:r>
          <a:br>
            <a:rPr lang="fr-BE" sz="1200" b="1" kern="1200" dirty="0">
              <a:solidFill>
                <a:schemeClr val="tx1"/>
              </a:solidFill>
              <a:latin typeface="Tenorite" panose="00000500000000000000" pitchFamily="2" charset="0"/>
            </a:rPr>
          </a:br>
          <a:r>
            <a:rPr lang="fr-BE" sz="1200" b="1" kern="1200" dirty="0">
              <a:solidFill>
                <a:schemeClr val="accent1">
                  <a:lumMod val="60000"/>
                  <a:lumOff val="40000"/>
                </a:schemeClr>
              </a:solidFill>
              <a:latin typeface="Tenorite" panose="00000500000000000000" pitchFamily="2" charset="0"/>
            </a:rPr>
            <a:t>NEW : Technicien de laboratoire des industrie de process (FA)</a:t>
          </a:r>
          <a:br>
            <a:rPr lang="fr-BE" sz="1200" b="1" kern="1200" dirty="0">
              <a:solidFill>
                <a:srgbClr val="FFC000"/>
              </a:solidFill>
              <a:latin typeface="Tenorite" panose="00000500000000000000" pitchFamily="2" charset="0"/>
            </a:rPr>
          </a:br>
          <a:br>
            <a:rPr lang="fr-BE" sz="1200" b="1" kern="1200" dirty="0">
              <a:solidFill>
                <a:srgbClr val="FFC000"/>
              </a:solidFill>
              <a:latin typeface="Tenorite" panose="00000500000000000000" pitchFamily="2" charset="0"/>
            </a:rPr>
          </a:br>
          <a:endParaRPr lang="fr-BE" sz="1200" b="1" kern="1200" dirty="0">
            <a:solidFill>
              <a:schemeClr val="tx1"/>
            </a:solidFill>
          </a:endParaRPr>
        </a:p>
        <a:p>
          <a:pPr marL="114300" lvl="1" indent="-114300" algn="l" defTabSz="533400">
            <a:lnSpc>
              <a:spcPct val="90000"/>
            </a:lnSpc>
            <a:spcBef>
              <a:spcPct val="0"/>
            </a:spcBef>
            <a:spcAft>
              <a:spcPct val="15000"/>
            </a:spcAft>
            <a:buChar char="•"/>
          </a:pPr>
          <a:endParaRPr lang="fr-BE" sz="1200" b="0" kern="1200"/>
        </a:p>
        <a:p>
          <a:pPr marL="228600" lvl="1" indent="-228600" algn="l" defTabSz="1022350">
            <a:lnSpc>
              <a:spcPct val="90000"/>
            </a:lnSpc>
            <a:spcBef>
              <a:spcPct val="0"/>
            </a:spcBef>
            <a:spcAft>
              <a:spcPct val="15000"/>
            </a:spcAft>
            <a:buChar char="•"/>
          </a:pPr>
          <a:endParaRPr lang="fr-BE" sz="2300" kern="1200"/>
        </a:p>
      </dsp:txBody>
      <dsp:txXfrm>
        <a:off x="25163" y="1563174"/>
        <a:ext cx="2746941" cy="3219885"/>
      </dsp:txXfrm>
    </dsp:sp>
    <dsp:sp modelId="{DA865B6E-40EB-40B0-A366-73F4673B05A9}">
      <dsp:nvSpPr>
        <dsp:cNvPr id="0" name=""/>
        <dsp:cNvSpPr/>
      </dsp:nvSpPr>
      <dsp:spPr>
        <a:xfrm>
          <a:off x="3131541" y="713418"/>
          <a:ext cx="2746941" cy="83967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au « Maintien »</a:t>
          </a:r>
        </a:p>
      </dsp:txBody>
      <dsp:txXfrm>
        <a:off x="3131541" y="713418"/>
        <a:ext cx="2746941" cy="839677"/>
      </dsp:txXfrm>
    </dsp:sp>
    <dsp:sp modelId="{60FAD415-ACB3-4697-B4AE-8CB7FC5170F3}">
      <dsp:nvSpPr>
        <dsp:cNvPr id="0" name=""/>
        <dsp:cNvSpPr/>
      </dsp:nvSpPr>
      <dsp:spPr>
        <a:xfrm>
          <a:off x="3131541" y="1553096"/>
          <a:ext cx="2746941" cy="3219885"/>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r>
            <a:rPr lang="fr-BE" sz="1200" b="1" strike="sngStrike" kern="1200">
              <a:solidFill>
                <a:schemeClr val="accent1">
                  <a:lumMod val="60000"/>
                  <a:lumOff val="40000"/>
                </a:schemeClr>
              </a:solidFill>
              <a:latin typeface="Tenorite" panose="00000500000000000000" pitchFamily="2" charset="0"/>
            </a:rPr>
            <a:t>Opérateur de production en industrie alimentaire (FI)</a:t>
          </a:r>
          <a:endParaRPr lang="fr-BE" sz="1200" b="1" strike="sngStrike" kern="1200">
            <a:solidFill>
              <a:schemeClr val="accent1">
                <a:lumMod val="60000"/>
                <a:lumOff val="40000"/>
              </a:schemeClr>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Opérateur de production en industrie chimique (FA)</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a:solidFill>
                <a:schemeClr val="tx1"/>
              </a:solidFill>
              <a:latin typeface="Tenorite" panose="00000500000000000000" pitchFamily="2" charset="0"/>
            </a:rPr>
            <a:t>Soudeur</a:t>
          </a:r>
          <a:endParaRPr lang="fr-BE" sz="1200" b="1" kern="1200">
            <a:solidFill>
              <a:schemeClr val="tx1"/>
            </a:solidFill>
          </a:endParaRPr>
        </a:p>
        <a:p>
          <a:pPr marL="114300" lvl="1" indent="-114300" algn="l" defTabSz="533400">
            <a:lnSpc>
              <a:spcPct val="90000"/>
            </a:lnSpc>
            <a:spcBef>
              <a:spcPct val="0"/>
            </a:spcBef>
            <a:spcAft>
              <a:spcPct val="15000"/>
            </a:spcAft>
            <a:buChar char="•"/>
          </a:pPr>
          <a:r>
            <a:rPr lang="fr-BE" sz="1200" b="1" kern="1200" dirty="0">
              <a:solidFill>
                <a:schemeClr val="accent1">
                  <a:lumMod val="60000"/>
                  <a:lumOff val="40000"/>
                </a:schemeClr>
              </a:solidFill>
              <a:latin typeface="Tenorite" panose="00000500000000000000" pitchFamily="2" charset="0"/>
            </a:rPr>
            <a:t>NEW : Technicien de laboratoire des industrie de process (FI)</a:t>
          </a:r>
          <a:br>
            <a:rPr lang="fr-BE" sz="1200" b="1" kern="1200" dirty="0">
              <a:solidFill>
                <a:srgbClr val="FFC000"/>
              </a:solidFill>
              <a:latin typeface="Tenorite" panose="00000500000000000000" pitchFamily="2" charset="0"/>
            </a:rPr>
          </a:br>
          <a:br>
            <a:rPr lang="fr-BE" sz="1200" b="1" kern="1200" dirty="0">
              <a:solidFill>
                <a:srgbClr val="FFC000"/>
              </a:solidFill>
              <a:latin typeface="Tenorite" panose="00000500000000000000" pitchFamily="2" charset="0"/>
            </a:rPr>
          </a:br>
          <a:endParaRPr lang="fr-BE" sz="1200" b="1" kern="1200" dirty="0">
            <a:solidFill>
              <a:schemeClr val="tx1"/>
            </a:solidFill>
          </a:endParaRPr>
        </a:p>
      </dsp:txBody>
      <dsp:txXfrm>
        <a:off x="3131541" y="1553096"/>
        <a:ext cx="2746941" cy="321988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429311"/>
          <a:ext cx="2746941" cy="8396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 Création » </a:t>
          </a:r>
        </a:p>
      </dsp:txBody>
      <dsp:txXfrm>
        <a:off x="28" y="429311"/>
        <a:ext cx="2746941" cy="839677"/>
      </dsp:txXfrm>
    </dsp:sp>
    <dsp:sp modelId="{BC661F6A-0281-4EB4-8654-06AAF3ACC93F}">
      <dsp:nvSpPr>
        <dsp:cNvPr id="0" name=""/>
        <dsp:cNvSpPr/>
      </dsp:nvSpPr>
      <dsp:spPr>
        <a:xfrm>
          <a:off x="25163" y="1280845"/>
          <a:ext cx="2746941" cy="3788100"/>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0" algn="l" defTabSz="533400">
            <a:lnSpc>
              <a:spcPct val="90000"/>
            </a:lnSpc>
            <a:spcBef>
              <a:spcPct val="0"/>
            </a:spcBef>
            <a:spcAft>
              <a:spcPct val="15000"/>
            </a:spcAft>
            <a:buChar char="•"/>
          </a:pPr>
          <a:endParaRPr lang="fr-BE" sz="1200" b="0" kern="1200"/>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Electromécanicien en maintenance industrielle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Monteur/Technicien en froid et climatisation</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Technicien en installation de sécurité (FA)</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de maintenance industrielle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prstClr val="black"/>
              </a:solidFill>
              <a:latin typeface="Tenorite" panose="00000500000000000000" pitchFamily="2" charset="0"/>
              <a:ea typeface="+mn-ea"/>
              <a:cs typeface="+mn-cs"/>
            </a:rPr>
            <a:t>Technicien d’engins de chantier, agricoles et de levage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Technicien de Maintenance et de diagnostic automobile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poids lourds</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de Cycles</a:t>
          </a:r>
          <a:br>
            <a:rPr lang="fr-BE" sz="1200" b="1" kern="1200">
              <a:solidFill>
                <a:schemeClr val="tx1"/>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0" kern="1200">
            <a:solidFill>
              <a:schemeClr val="tx1"/>
            </a:solidFill>
          </a:endParaRPr>
        </a:p>
        <a:p>
          <a:pPr marL="114300" lvl="1" indent="0" algn="l" defTabSz="533400">
            <a:lnSpc>
              <a:spcPct val="90000"/>
            </a:lnSpc>
            <a:spcBef>
              <a:spcPct val="0"/>
            </a:spcBef>
            <a:spcAft>
              <a:spcPct val="15000"/>
            </a:spcAft>
            <a:buChar char="•"/>
          </a:pPr>
          <a:endParaRPr lang="fr-BE" sz="1200" b="0" kern="1200"/>
        </a:p>
        <a:p>
          <a:pPr marL="228600" lvl="1" indent="0" algn="l" defTabSz="1022350">
            <a:lnSpc>
              <a:spcPct val="90000"/>
            </a:lnSpc>
            <a:spcBef>
              <a:spcPct val="0"/>
            </a:spcBef>
            <a:spcAft>
              <a:spcPct val="15000"/>
            </a:spcAft>
            <a:buChar char="•"/>
          </a:pPr>
          <a:endParaRPr lang="fr-BE" sz="2300" kern="1200"/>
        </a:p>
      </dsp:txBody>
      <dsp:txXfrm>
        <a:off x="25163" y="1280845"/>
        <a:ext cx="2746941" cy="3788100"/>
      </dsp:txXfrm>
    </dsp:sp>
    <dsp:sp modelId="{DA865B6E-40EB-40B0-A366-73F4673B05A9}">
      <dsp:nvSpPr>
        <dsp:cNvPr id="0" name=""/>
        <dsp:cNvSpPr/>
      </dsp:nvSpPr>
      <dsp:spPr>
        <a:xfrm>
          <a:off x="3131541" y="429311"/>
          <a:ext cx="2746941" cy="83967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au « Maintien »</a:t>
          </a:r>
        </a:p>
      </dsp:txBody>
      <dsp:txXfrm>
        <a:off x="3131541" y="429311"/>
        <a:ext cx="2746941" cy="839677"/>
      </dsp:txXfrm>
    </dsp:sp>
    <dsp:sp modelId="{60FAD415-ACB3-4697-B4AE-8CB7FC5170F3}">
      <dsp:nvSpPr>
        <dsp:cNvPr id="0" name=""/>
        <dsp:cNvSpPr/>
      </dsp:nvSpPr>
      <dsp:spPr>
        <a:xfrm>
          <a:off x="3131541" y="1268988"/>
          <a:ext cx="2746941" cy="378810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endParaRPr lang="fr-BE" sz="1200" b="0" kern="1200"/>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Electricien de maintenance industrielle</a:t>
          </a:r>
          <a:endParaRPr lang="fr-BE" sz="1200" b="1" kern="1200">
            <a:solidFill>
              <a:schemeClr val="tx1"/>
            </a:solidFill>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Carrossier</a:t>
          </a:r>
          <a:endParaRPr lang="fr-BE" sz="1200" b="1" kern="1200"/>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solidFill>
                <a:prstClr val="black"/>
              </a:solidFill>
              <a:latin typeface="Tenorite" panose="00000500000000000000" pitchFamily="2" charset="0"/>
              <a:ea typeface="+mn-ea"/>
              <a:cs typeface="+mn-cs"/>
            </a:rPr>
            <a:t>Technicien de maintenance en informatique</a:t>
          </a:r>
          <a:br>
            <a:rPr lang="fr-BE" sz="1200" b="1" kern="1200">
              <a:solidFill>
                <a:srgbClr val="FFC000"/>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0" kern="1200"/>
        </a:p>
      </dsp:txBody>
      <dsp:txXfrm>
        <a:off x="3131541" y="1268988"/>
        <a:ext cx="2746941" cy="37881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55480E3-45F7-4EFD-BC35-196CFB884C6C}">
      <dsp:nvSpPr>
        <dsp:cNvPr id="0" name=""/>
        <dsp:cNvSpPr/>
      </dsp:nvSpPr>
      <dsp:spPr>
        <a:xfrm>
          <a:off x="28" y="50501"/>
          <a:ext cx="2746941" cy="839677"/>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 Création » </a:t>
          </a:r>
        </a:p>
      </dsp:txBody>
      <dsp:txXfrm>
        <a:off x="28" y="50501"/>
        <a:ext cx="2746941" cy="839677"/>
      </dsp:txXfrm>
    </dsp:sp>
    <dsp:sp modelId="{BC661F6A-0281-4EB4-8654-06AAF3ACC93F}">
      <dsp:nvSpPr>
        <dsp:cNvPr id="0" name=""/>
        <dsp:cNvSpPr/>
      </dsp:nvSpPr>
      <dsp:spPr>
        <a:xfrm>
          <a:off x="25163" y="904407"/>
          <a:ext cx="2746941" cy="4545719"/>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0" algn="l" defTabSz="533400">
            <a:lnSpc>
              <a:spcPct val="90000"/>
            </a:lnSpc>
            <a:spcBef>
              <a:spcPct val="0"/>
            </a:spcBef>
            <a:spcAft>
              <a:spcPct val="15000"/>
            </a:spcAft>
            <a:buChar char="•"/>
          </a:pPr>
          <a:endParaRPr lang="fr-BE" sz="1200" b="0" kern="1200"/>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Electromécanicien en maintenance industrielle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Monteur/Technicien en froid et climatisation</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strike="sngStrike" kern="1200">
              <a:solidFill>
                <a:schemeClr val="accent1">
                  <a:lumMod val="60000"/>
                  <a:lumOff val="40000"/>
                </a:schemeClr>
              </a:solidFill>
              <a:latin typeface="Tenorite" panose="00000500000000000000" pitchFamily="2" charset="0"/>
            </a:rPr>
            <a:t>Technicien en installation de sécurité (FA)</a:t>
          </a:r>
          <a:endParaRPr lang="fr-BE" sz="1200" b="1" strike="sngStrike" kern="1200">
            <a:solidFill>
              <a:schemeClr val="accent1">
                <a:lumMod val="60000"/>
                <a:lumOff val="40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Electricien de maintenance industrielle (FA)</a:t>
          </a:r>
          <a:endParaRPr lang="fr-BE" sz="1200" b="1" strike="sngStrike" kern="1200">
            <a:solidFill>
              <a:schemeClr val="accent1">
                <a:lumMod val="60000"/>
                <a:lumOff val="40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de maintenance industrielle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prstClr val="black"/>
              </a:solidFill>
              <a:latin typeface="Tenorite" panose="00000500000000000000" pitchFamily="2" charset="0"/>
              <a:ea typeface="+mn-ea"/>
              <a:cs typeface="+mn-cs"/>
            </a:rPr>
            <a:t>Technicien d’engins de chantier, agricoles et de levage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Technicien de Maintenance et de diagnostic automobile</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tx1"/>
              </a:solidFill>
              <a:latin typeface="Tenorite" panose="00000500000000000000" pitchFamily="2" charset="0"/>
            </a:rPr>
            <a:t>Mécanicien poids lourds</a:t>
          </a:r>
          <a:endParaRPr lang="fr-BE" sz="1200" b="1" kern="120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strike="sngStrike" kern="1200">
              <a:solidFill>
                <a:schemeClr val="accent1">
                  <a:lumMod val="60000"/>
                  <a:lumOff val="40000"/>
                </a:schemeClr>
              </a:solidFill>
              <a:latin typeface="Tenorite" panose="00000500000000000000" pitchFamily="2" charset="0"/>
            </a:rPr>
            <a:t>Mécanicien de Cycles</a:t>
          </a:r>
          <a:endParaRPr lang="fr-BE" sz="1200" b="0" strike="sngStrike" kern="1200">
            <a:solidFill>
              <a:schemeClr val="accent1">
                <a:lumMod val="60000"/>
                <a:lumOff val="40000"/>
              </a:schemeClr>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dirty="0">
              <a:solidFill>
                <a:schemeClr val="accent1">
                  <a:lumMod val="60000"/>
                  <a:lumOff val="40000"/>
                </a:schemeClr>
              </a:solidFill>
              <a:latin typeface="Tenorite" panose="00000500000000000000" pitchFamily="2" charset="0"/>
            </a:rPr>
            <a:t>Carrossier (FI)</a:t>
          </a:r>
          <a:endParaRPr lang="fr-BE" sz="1200" b="0" kern="1200" dirty="0">
            <a:solidFill>
              <a:schemeClr val="tx1"/>
            </a:solidFill>
          </a:endParaRPr>
        </a:p>
        <a:p>
          <a:pPr marL="114300" lvl="1" indent="0" algn="l" defTabSz="533400">
            <a:lnSpc>
              <a:spcPct val="90000"/>
            </a:lnSpc>
            <a:spcBef>
              <a:spcPct val="0"/>
            </a:spcBef>
            <a:spcAft>
              <a:spcPct val="15000"/>
            </a:spcAft>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 New : Technicien de maintenance en électronique industrielle</a:t>
          </a:r>
          <a:br>
            <a:rPr lang="fr-BE" sz="1200" b="1" kern="1200">
              <a:solidFill>
                <a:schemeClr val="accent1">
                  <a:lumMod val="60000"/>
                  <a:lumOff val="40000"/>
                </a:schemeClr>
              </a:solidFill>
              <a:latin typeface="Tenorite" panose="00000500000000000000" pitchFamily="2" charset="0"/>
            </a:rPr>
          </a:br>
          <a:endParaRPr lang="fr-BE" sz="1200" b="0" kern="1200">
            <a:solidFill>
              <a:schemeClr val="accent1">
                <a:lumMod val="60000"/>
                <a:lumOff val="40000"/>
              </a:schemeClr>
            </a:solidFill>
          </a:endParaRPr>
        </a:p>
        <a:p>
          <a:pPr marL="114300" lvl="1" indent="0" algn="l" defTabSz="533400">
            <a:lnSpc>
              <a:spcPct val="90000"/>
            </a:lnSpc>
            <a:spcBef>
              <a:spcPct val="0"/>
            </a:spcBef>
            <a:spcAft>
              <a:spcPct val="15000"/>
            </a:spcAft>
            <a:buChar char="•"/>
          </a:pPr>
          <a:endParaRPr lang="fr-BE" sz="1200" b="0" kern="1200"/>
        </a:p>
        <a:p>
          <a:pPr marL="228600" lvl="1" indent="0" algn="l" defTabSz="1022350">
            <a:lnSpc>
              <a:spcPct val="90000"/>
            </a:lnSpc>
            <a:spcBef>
              <a:spcPct val="0"/>
            </a:spcBef>
            <a:spcAft>
              <a:spcPct val="15000"/>
            </a:spcAft>
            <a:buChar char="•"/>
          </a:pPr>
          <a:endParaRPr lang="fr-BE" sz="2300" kern="1200"/>
        </a:p>
      </dsp:txBody>
      <dsp:txXfrm>
        <a:off x="25163" y="904407"/>
        <a:ext cx="2746941" cy="4545719"/>
      </dsp:txXfrm>
    </dsp:sp>
    <dsp:sp modelId="{DA865B6E-40EB-40B0-A366-73F4673B05A9}">
      <dsp:nvSpPr>
        <dsp:cNvPr id="0" name=""/>
        <dsp:cNvSpPr/>
      </dsp:nvSpPr>
      <dsp:spPr>
        <a:xfrm>
          <a:off x="3131541" y="50501"/>
          <a:ext cx="2746941" cy="839677"/>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3576" tIns="93472" rIns="163576" bIns="93472" numCol="1" spcCol="1270" anchor="ctr" anchorCtr="0">
          <a:noAutofit/>
        </a:bodyPr>
        <a:lstStyle/>
        <a:p>
          <a:pPr marL="0" lvl="0" indent="0" algn="ctr" defTabSz="1022350">
            <a:lnSpc>
              <a:spcPct val="90000"/>
            </a:lnSpc>
            <a:spcBef>
              <a:spcPct val="0"/>
            </a:spcBef>
            <a:spcAft>
              <a:spcPct val="35000"/>
            </a:spcAft>
            <a:buNone/>
          </a:pPr>
          <a:r>
            <a:rPr lang="fr-BE" sz="2300" b="1" kern="1200"/>
            <a:t>Métiers prioritaires au « Maintien »</a:t>
          </a:r>
        </a:p>
      </dsp:txBody>
      <dsp:txXfrm>
        <a:off x="3131541" y="50501"/>
        <a:ext cx="2746941" cy="839677"/>
      </dsp:txXfrm>
    </dsp:sp>
    <dsp:sp modelId="{60FAD415-ACB3-4697-B4AE-8CB7FC5170F3}">
      <dsp:nvSpPr>
        <dsp:cNvPr id="0" name=""/>
        <dsp:cNvSpPr/>
      </dsp:nvSpPr>
      <dsp:spPr>
        <a:xfrm>
          <a:off x="3131541" y="890178"/>
          <a:ext cx="2746941" cy="4545719"/>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4008" tIns="64008" rIns="85344" bIns="96012" numCol="1" spcCol="1270" anchor="t" anchorCtr="0">
          <a:noAutofit/>
        </a:bodyPr>
        <a:lstStyle/>
        <a:p>
          <a:pPr marL="114300" lvl="1" indent="-114300" algn="l" defTabSz="533400">
            <a:lnSpc>
              <a:spcPct val="90000"/>
            </a:lnSpc>
            <a:spcBef>
              <a:spcPct val="0"/>
            </a:spcBef>
            <a:spcAft>
              <a:spcPct val="15000"/>
            </a:spcAft>
            <a:buChar char="•"/>
          </a:pPr>
          <a:endParaRPr lang="fr-BE" sz="1200" b="0" kern="1200"/>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Electricien de maintenance industrielle (FI)</a:t>
          </a:r>
          <a:endParaRPr lang="fr-BE" sz="1200" b="1" kern="1200">
            <a:solidFill>
              <a:schemeClr val="accent1">
                <a:lumMod val="60000"/>
                <a:lumOff val="40000"/>
              </a:schemeClr>
            </a:solidFill>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1" strike="noStrike" kern="1200" dirty="0">
              <a:solidFill>
                <a:schemeClr val="accent1">
                  <a:lumMod val="60000"/>
                  <a:lumOff val="40000"/>
                </a:schemeClr>
              </a:solidFill>
              <a:latin typeface="Tenorite" panose="00000500000000000000" pitchFamily="2" charset="0"/>
            </a:rPr>
            <a:t>Carrossier (FA)</a:t>
          </a:r>
          <a:endParaRPr lang="fr-BE" sz="1200" b="1" strike="noStrike" kern="1200" dirty="0">
            <a:solidFill>
              <a:schemeClr val="accent1">
                <a:lumMod val="60000"/>
                <a:lumOff val="40000"/>
              </a:schemeClr>
            </a:solidFill>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dirty="0">
              <a:solidFill>
                <a:prstClr val="black"/>
              </a:solidFill>
              <a:latin typeface="Tenorite" panose="00000500000000000000" pitchFamily="2" charset="0"/>
              <a:ea typeface="+mn-ea"/>
              <a:cs typeface="+mn-cs"/>
            </a:rPr>
            <a:t>Technicien de maintenance en informatique</a:t>
          </a:r>
          <a:endParaRPr lang="fr-BE" sz="1200" b="0" kern="1200" dirty="0"/>
        </a:p>
        <a:p>
          <a:pPr marL="114300" lvl="1" indent="-114300" algn="l" defTabSz="533400">
            <a:lnSpc>
              <a:spcPct val="90000"/>
            </a:lnSpc>
            <a:spcBef>
              <a:spcPct val="0"/>
            </a:spcBef>
            <a:spcAft>
              <a:spcPct val="15000"/>
            </a:spcAft>
            <a:buFont typeface="Arial" panose="020B0604020202020204" pitchFamily="34" charset="0"/>
            <a:buChar char="•"/>
          </a:pPr>
          <a:r>
            <a:rPr lang="fr-BE" sz="1200" b="1" kern="1200">
              <a:solidFill>
                <a:schemeClr val="accent1">
                  <a:lumMod val="60000"/>
                  <a:lumOff val="40000"/>
                </a:schemeClr>
              </a:solidFill>
              <a:latin typeface="Tenorite" panose="00000500000000000000" pitchFamily="2" charset="0"/>
            </a:rPr>
            <a:t>Mécanicien de cycle</a:t>
          </a:r>
          <a:br>
            <a:rPr lang="fr-BE" sz="1200" b="1" kern="1200">
              <a:solidFill>
                <a:srgbClr val="FFC000"/>
              </a:solidFill>
              <a:latin typeface="Tenorite" panose="00000500000000000000" pitchFamily="2" charset="0"/>
            </a:rPr>
          </a:br>
          <a:br>
            <a:rPr lang="fr-BE" sz="1200" b="1" kern="1200">
              <a:solidFill>
                <a:srgbClr val="FFC000"/>
              </a:solidFill>
              <a:latin typeface="Tenorite" panose="00000500000000000000" pitchFamily="2" charset="0"/>
            </a:rPr>
          </a:br>
          <a:endParaRPr lang="fr-BE" sz="1200" b="0" kern="1200"/>
        </a:p>
      </dsp:txBody>
      <dsp:txXfrm>
        <a:off x="3131541" y="890178"/>
        <a:ext cx="2746941" cy="454571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DDBD20-6CF0-41FB-BAA9-822C4C16252D}">
      <dsp:nvSpPr>
        <dsp:cNvPr id="0" name=""/>
        <dsp:cNvSpPr/>
      </dsp:nvSpPr>
      <dsp:spPr>
        <a:xfrm>
          <a:off x="2140870" y="1528891"/>
          <a:ext cx="381121" cy="726223"/>
        </a:xfrm>
        <a:custGeom>
          <a:avLst/>
          <a:gdLst/>
          <a:ahLst/>
          <a:cxnLst/>
          <a:rect l="0" t="0" r="0" b="0"/>
          <a:pathLst>
            <a:path>
              <a:moveTo>
                <a:pt x="0" y="0"/>
              </a:moveTo>
              <a:lnTo>
                <a:pt x="190560" y="0"/>
              </a:lnTo>
              <a:lnTo>
                <a:pt x="190560" y="726223"/>
              </a:lnTo>
              <a:lnTo>
                <a:pt x="381121" y="72622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2310928" y="1871498"/>
        <a:ext cx="41007" cy="41007"/>
      </dsp:txXfrm>
    </dsp:sp>
    <dsp:sp modelId="{B9FB8072-3BD0-426B-9C67-8C6D32311BF8}">
      <dsp:nvSpPr>
        <dsp:cNvPr id="0" name=""/>
        <dsp:cNvSpPr/>
      </dsp:nvSpPr>
      <dsp:spPr>
        <a:xfrm>
          <a:off x="2140870" y="1483171"/>
          <a:ext cx="381121" cy="91440"/>
        </a:xfrm>
        <a:custGeom>
          <a:avLst/>
          <a:gdLst/>
          <a:ahLst/>
          <a:cxnLst/>
          <a:rect l="0" t="0" r="0" b="0"/>
          <a:pathLst>
            <a:path>
              <a:moveTo>
                <a:pt x="0" y="45720"/>
              </a:moveTo>
              <a:lnTo>
                <a:pt x="381121" y="4572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2321903" y="1519362"/>
        <a:ext cx="19056" cy="19056"/>
      </dsp:txXfrm>
    </dsp:sp>
    <dsp:sp modelId="{8FBBD5A6-B1EE-4E90-9FA3-D2115F22E6F3}">
      <dsp:nvSpPr>
        <dsp:cNvPr id="0" name=""/>
        <dsp:cNvSpPr/>
      </dsp:nvSpPr>
      <dsp:spPr>
        <a:xfrm>
          <a:off x="2140870" y="802667"/>
          <a:ext cx="381121" cy="726223"/>
        </a:xfrm>
        <a:custGeom>
          <a:avLst/>
          <a:gdLst/>
          <a:ahLst/>
          <a:cxnLst/>
          <a:rect l="0" t="0" r="0" b="0"/>
          <a:pathLst>
            <a:path>
              <a:moveTo>
                <a:pt x="0" y="726223"/>
              </a:moveTo>
              <a:lnTo>
                <a:pt x="190560" y="726223"/>
              </a:lnTo>
              <a:lnTo>
                <a:pt x="190560" y="0"/>
              </a:lnTo>
              <a:lnTo>
                <a:pt x="381121"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2310928" y="1145275"/>
        <a:ext cx="41007" cy="41007"/>
      </dsp:txXfrm>
    </dsp:sp>
    <dsp:sp modelId="{56291B78-D0C0-4639-8FD3-3740BB5EE511}">
      <dsp:nvSpPr>
        <dsp:cNvPr id="0" name=""/>
        <dsp:cNvSpPr/>
      </dsp:nvSpPr>
      <dsp:spPr>
        <a:xfrm rot="16200000">
          <a:off x="321490" y="1238401"/>
          <a:ext cx="3057782"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4130" tIns="24130" rIns="24130" bIns="24130" numCol="1" spcCol="1270" anchor="ctr" anchorCtr="0">
          <a:noAutofit/>
        </a:bodyPr>
        <a:lstStyle/>
        <a:p>
          <a:pPr marL="0" lvl="0" indent="0" algn="ctr" defTabSz="1689100">
            <a:lnSpc>
              <a:spcPct val="90000"/>
            </a:lnSpc>
            <a:spcBef>
              <a:spcPct val="0"/>
            </a:spcBef>
            <a:spcAft>
              <a:spcPct val="35000"/>
            </a:spcAft>
            <a:buNone/>
          </a:pPr>
          <a:r>
            <a:rPr lang="fr-BE" sz="3800" kern="1200"/>
            <a:t>Top 3 </a:t>
          </a:r>
          <a:r>
            <a:rPr lang="fr-BE" sz="1100" kern="1200"/>
            <a:t>*2020</a:t>
          </a:r>
        </a:p>
      </dsp:txBody>
      <dsp:txXfrm>
        <a:off x="321490" y="1238401"/>
        <a:ext cx="3057782" cy="580978"/>
      </dsp:txXfrm>
    </dsp:sp>
    <dsp:sp modelId="{213042B1-F082-4F8E-80DC-5934FBA0590F}">
      <dsp:nvSpPr>
        <dsp:cNvPr id="0" name=""/>
        <dsp:cNvSpPr/>
      </dsp:nvSpPr>
      <dsp:spPr>
        <a:xfrm>
          <a:off x="2521992" y="512178"/>
          <a:ext cx="1905609"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r-BE" sz="1000" b="0" i="0" u="none" strike="noStrike" kern="1200">
              <a:effectLst/>
              <a:latin typeface="Calibri" panose="020F0502020204030204" pitchFamily="34" charset="0"/>
            </a:rPr>
            <a:t>Industrie chimique (2516)</a:t>
          </a:r>
          <a:endParaRPr lang="fr-BE" sz="1000" kern="1200"/>
        </a:p>
      </dsp:txBody>
      <dsp:txXfrm>
        <a:off x="2521992" y="512178"/>
        <a:ext cx="1905609" cy="580978"/>
      </dsp:txXfrm>
    </dsp:sp>
    <dsp:sp modelId="{3434C155-D39A-4214-AFAF-9359B5259D4C}">
      <dsp:nvSpPr>
        <dsp:cNvPr id="0" name=""/>
        <dsp:cNvSpPr/>
      </dsp:nvSpPr>
      <dsp:spPr>
        <a:xfrm>
          <a:off x="2521992" y="1238401"/>
          <a:ext cx="1905609"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r-BE" sz="1000" b="0" i="0" u="none" strike="noStrike" kern="1200">
              <a:solidFill>
                <a:srgbClr val="000000"/>
              </a:solidFill>
              <a:effectLst/>
              <a:latin typeface="Calibri" panose="020F0502020204030204" pitchFamily="34" charset="0"/>
            </a:rPr>
            <a:t>Fabrication de produits métalliques, à l'exception des machines et des équipements (1908)</a:t>
          </a:r>
          <a:endParaRPr lang="fr-BE" sz="1000" kern="1200"/>
        </a:p>
      </dsp:txBody>
      <dsp:txXfrm>
        <a:off x="2521992" y="1238401"/>
        <a:ext cx="1905609" cy="580978"/>
      </dsp:txXfrm>
    </dsp:sp>
    <dsp:sp modelId="{E6F49A8B-4745-4158-AA0F-648BD64E347F}">
      <dsp:nvSpPr>
        <dsp:cNvPr id="0" name=""/>
        <dsp:cNvSpPr/>
      </dsp:nvSpPr>
      <dsp:spPr>
        <a:xfrm>
          <a:off x="2521992" y="1964624"/>
          <a:ext cx="1905609" cy="580978"/>
        </a:xfrm>
        <a:prstGeom prst="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fr-BE" sz="1000" kern="1200"/>
            <a:t>Industries alimentaires (1509)</a:t>
          </a:r>
        </a:p>
      </dsp:txBody>
      <dsp:txXfrm>
        <a:off x="2521992" y="1964624"/>
        <a:ext cx="1905609" cy="5809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0782"/>
          <a:ext cx="6427291" cy="963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203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Augmentation des opportunités d’emploi gérées par Le Forem ( 190 OE publiées en 2021) </a:t>
          </a:r>
        </a:p>
      </dsp:txBody>
      <dsp:txXfrm>
        <a:off x="0" y="260782"/>
        <a:ext cx="6427291" cy="963900"/>
      </dsp:txXfrm>
    </dsp:sp>
    <dsp:sp modelId="{5BBD3919-B024-4F7B-9EE2-573171197B7C}">
      <dsp:nvSpPr>
        <dsp:cNvPr id="0" name=""/>
        <dsp:cNvSpPr/>
      </dsp:nvSpPr>
      <dsp:spPr>
        <a:xfrm>
          <a:off x="320178" y="40309"/>
          <a:ext cx="4499104" cy="5018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0309"/>
        <a:ext cx="4499104" cy="501840"/>
      </dsp:txXfrm>
    </dsp:sp>
    <dsp:sp modelId="{F52CB099-74EB-4255-8B6D-8B4A4049E4A7}">
      <dsp:nvSpPr>
        <dsp:cNvPr id="0" name=""/>
        <dsp:cNvSpPr/>
      </dsp:nvSpPr>
      <dsp:spPr>
        <a:xfrm>
          <a:off x="0" y="1567402"/>
          <a:ext cx="6427291" cy="6158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dsp:txBody>
      <dsp:txXfrm>
        <a:off x="0" y="1567402"/>
        <a:ext cx="6427291" cy="615825"/>
      </dsp:txXfrm>
    </dsp:sp>
    <dsp:sp modelId="{28EA0969-EACA-4ADB-9D89-FDA808C66823}">
      <dsp:nvSpPr>
        <dsp:cNvPr id="0" name=""/>
        <dsp:cNvSpPr/>
      </dsp:nvSpPr>
      <dsp:spPr>
        <a:xfrm>
          <a:off x="320178" y="1335963"/>
          <a:ext cx="4499104" cy="5018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35963"/>
        <a:ext cx="4499104" cy="501840"/>
      </dsp:txXfrm>
    </dsp:sp>
    <dsp:sp modelId="{5EB2F8B5-CA3F-4EBA-B566-21BA56026645}">
      <dsp:nvSpPr>
        <dsp:cNvPr id="0" name=""/>
        <dsp:cNvSpPr/>
      </dsp:nvSpPr>
      <dsp:spPr>
        <a:xfrm>
          <a:off x="0" y="2525947"/>
          <a:ext cx="6427291" cy="120487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perte de 2 occurrences existantes sur le Bassin</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Nouvelle ouverture : Technicien des industries agroalimentaire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d’offre en formation pour adultes	</a:t>
          </a:r>
        </a:p>
      </dsp:txBody>
      <dsp:txXfrm>
        <a:off x="0" y="2525947"/>
        <a:ext cx="6427291" cy="1204875"/>
      </dsp:txXfrm>
    </dsp:sp>
    <dsp:sp modelId="{7F47EDFF-66C8-4231-B9AA-A969EA7516FD}">
      <dsp:nvSpPr>
        <dsp:cNvPr id="0" name=""/>
        <dsp:cNvSpPr/>
      </dsp:nvSpPr>
      <dsp:spPr>
        <a:xfrm>
          <a:off x="321364" y="2275027"/>
          <a:ext cx="4499104" cy="5018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275027"/>
        <a:ext cx="4499104" cy="50184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153547"/>
          <a:ext cx="6427291" cy="8079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36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Stabilité des opportunités d’emploi gérées par Le Forem (36 OE publiées en 2021) </a:t>
          </a:r>
        </a:p>
      </dsp:txBody>
      <dsp:txXfrm>
        <a:off x="0" y="153547"/>
        <a:ext cx="6427291" cy="807975"/>
      </dsp:txXfrm>
    </dsp:sp>
    <dsp:sp modelId="{5BBD3919-B024-4F7B-9EE2-573171197B7C}">
      <dsp:nvSpPr>
        <dsp:cNvPr id="0" name=""/>
        <dsp:cNvSpPr/>
      </dsp:nvSpPr>
      <dsp:spPr>
        <a:xfrm>
          <a:off x="320178" y="36826"/>
          <a:ext cx="4499104" cy="26568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36826"/>
        <a:ext cx="4499104" cy="265680"/>
      </dsp:txXfrm>
    </dsp:sp>
    <dsp:sp modelId="{F52CB099-74EB-4255-8B6D-8B4A4049E4A7}">
      <dsp:nvSpPr>
        <dsp:cNvPr id="0" name=""/>
        <dsp:cNvSpPr/>
      </dsp:nvSpPr>
      <dsp:spPr>
        <a:xfrm>
          <a:off x="0" y="1142962"/>
          <a:ext cx="6427291" cy="80797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(industrie chimique) et fonction critique (industrie pharmaceutique) 2023 en Wallonie </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142962"/>
        <a:ext cx="6427291" cy="807975"/>
      </dsp:txXfrm>
    </dsp:sp>
    <dsp:sp modelId="{28EA0969-EACA-4ADB-9D89-FDA808C66823}">
      <dsp:nvSpPr>
        <dsp:cNvPr id="0" name=""/>
        <dsp:cNvSpPr/>
      </dsp:nvSpPr>
      <dsp:spPr>
        <a:xfrm>
          <a:off x="320178" y="1020436"/>
          <a:ext cx="4499104" cy="26568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020436"/>
        <a:ext cx="4499104" cy="265680"/>
      </dsp:txXfrm>
    </dsp:sp>
    <dsp:sp modelId="{5EB2F8B5-CA3F-4EBA-B566-21BA56026645}">
      <dsp:nvSpPr>
        <dsp:cNvPr id="0" name=""/>
        <dsp:cNvSpPr/>
      </dsp:nvSpPr>
      <dsp:spPr>
        <a:xfrm>
          <a:off x="0" y="2132377"/>
          <a:ext cx="6427291" cy="1587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187452"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Formation uniquement en centre de compétence :</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Ajout de 5 nouvelles formations dans le cadre d’appel à projet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 SFMQ produit en 2021</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Enseignement : Nouveau Profil opérateur de production en industrie chimique 7TQ</a:t>
          </a:r>
        </a:p>
        <a:p>
          <a:pPr marL="114300" lvl="1" indent="-114300" algn="l" defTabSz="533400">
            <a:lnSpc>
              <a:spcPct val="90000"/>
            </a:lnSpc>
            <a:spcBef>
              <a:spcPct val="0"/>
            </a:spcBef>
            <a:spcAft>
              <a:spcPct val="15000"/>
            </a:spcAft>
            <a:buFont typeface="Arial" panose="020B0604020202020204" pitchFamily="34" charset="0"/>
            <a:buChar char="•"/>
          </a:pP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132377"/>
        <a:ext cx="6427291" cy="1587600"/>
      </dsp:txXfrm>
    </dsp:sp>
    <dsp:sp modelId="{7F47EDFF-66C8-4231-B9AA-A969EA7516FD}">
      <dsp:nvSpPr>
        <dsp:cNvPr id="0" name=""/>
        <dsp:cNvSpPr/>
      </dsp:nvSpPr>
      <dsp:spPr>
        <a:xfrm>
          <a:off x="321364" y="1999537"/>
          <a:ext cx="4499104" cy="26568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1999537"/>
        <a:ext cx="4499104" cy="265680"/>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7852"/>
          <a:ext cx="6427291" cy="822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14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(24 OE publiées en 2021) </a:t>
          </a:r>
        </a:p>
      </dsp:txBody>
      <dsp:txXfrm>
        <a:off x="0" y="307852"/>
        <a:ext cx="6427291" cy="822150"/>
      </dsp:txXfrm>
    </dsp:sp>
    <dsp:sp modelId="{5BBD3919-B024-4F7B-9EE2-573171197B7C}">
      <dsp:nvSpPr>
        <dsp:cNvPr id="0" name=""/>
        <dsp:cNvSpPr/>
      </dsp:nvSpPr>
      <dsp:spPr>
        <a:xfrm>
          <a:off x="320178" y="74410"/>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4410"/>
        <a:ext cx="4499104" cy="531360"/>
      </dsp:txXfrm>
    </dsp:sp>
    <dsp:sp modelId="{F52CB099-74EB-4255-8B6D-8B4A4049E4A7}">
      <dsp:nvSpPr>
        <dsp:cNvPr id="0" name=""/>
        <dsp:cNvSpPr/>
      </dsp:nvSpPr>
      <dsp:spPr>
        <a:xfrm>
          <a:off x="0" y="1492882"/>
          <a:ext cx="6427291" cy="8221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 </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492882"/>
        <a:ext cx="6427291" cy="822150"/>
      </dsp:txXfrm>
    </dsp:sp>
    <dsp:sp modelId="{28EA0969-EACA-4ADB-9D89-FDA808C66823}">
      <dsp:nvSpPr>
        <dsp:cNvPr id="0" name=""/>
        <dsp:cNvSpPr/>
      </dsp:nvSpPr>
      <dsp:spPr>
        <a:xfrm>
          <a:off x="320178" y="1247829"/>
          <a:ext cx="4499104" cy="5313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47829"/>
        <a:ext cx="4499104" cy="531360"/>
      </dsp:txXfrm>
    </dsp:sp>
    <dsp:sp modelId="{5EB2F8B5-CA3F-4EBA-B566-21BA56026645}">
      <dsp:nvSpPr>
        <dsp:cNvPr id="0" name=""/>
        <dsp:cNvSpPr/>
      </dsp:nvSpPr>
      <dsp:spPr>
        <a:xfrm>
          <a:off x="0" y="2677912"/>
          <a:ext cx="6427291" cy="1020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Offre de formation stable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 SFMQ produit en 2023</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77912"/>
        <a:ext cx="6427291" cy="1020600"/>
      </dsp:txXfrm>
    </dsp:sp>
    <dsp:sp modelId="{7F47EDFF-66C8-4231-B9AA-A969EA7516FD}">
      <dsp:nvSpPr>
        <dsp:cNvPr id="0" name=""/>
        <dsp:cNvSpPr/>
      </dsp:nvSpPr>
      <dsp:spPr>
        <a:xfrm>
          <a:off x="321364" y="2412232"/>
          <a:ext cx="4499104" cy="5313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412232"/>
        <a:ext cx="4499104" cy="53136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7852"/>
          <a:ext cx="6427291" cy="822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80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(124 OE publiées en 2021) </a:t>
          </a:r>
        </a:p>
      </dsp:txBody>
      <dsp:txXfrm>
        <a:off x="0" y="307852"/>
        <a:ext cx="6427291" cy="822150"/>
      </dsp:txXfrm>
    </dsp:sp>
    <dsp:sp modelId="{5BBD3919-B024-4F7B-9EE2-573171197B7C}">
      <dsp:nvSpPr>
        <dsp:cNvPr id="0" name=""/>
        <dsp:cNvSpPr/>
      </dsp:nvSpPr>
      <dsp:spPr>
        <a:xfrm>
          <a:off x="320178" y="74410"/>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4410"/>
        <a:ext cx="4499104" cy="531360"/>
      </dsp:txXfrm>
    </dsp:sp>
    <dsp:sp modelId="{F52CB099-74EB-4255-8B6D-8B4A4049E4A7}">
      <dsp:nvSpPr>
        <dsp:cNvPr id="0" name=""/>
        <dsp:cNvSpPr/>
      </dsp:nvSpPr>
      <dsp:spPr>
        <a:xfrm>
          <a:off x="0" y="1492882"/>
          <a:ext cx="6427291" cy="8221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 </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492882"/>
        <a:ext cx="6427291" cy="822150"/>
      </dsp:txXfrm>
    </dsp:sp>
    <dsp:sp modelId="{28EA0969-EACA-4ADB-9D89-FDA808C66823}">
      <dsp:nvSpPr>
        <dsp:cNvPr id="0" name=""/>
        <dsp:cNvSpPr/>
      </dsp:nvSpPr>
      <dsp:spPr>
        <a:xfrm>
          <a:off x="320178" y="1247829"/>
          <a:ext cx="4499104" cy="5313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47829"/>
        <a:ext cx="4499104" cy="531360"/>
      </dsp:txXfrm>
    </dsp:sp>
    <dsp:sp modelId="{5EB2F8B5-CA3F-4EBA-B566-21BA56026645}">
      <dsp:nvSpPr>
        <dsp:cNvPr id="0" name=""/>
        <dsp:cNvSpPr/>
      </dsp:nvSpPr>
      <dsp:spPr>
        <a:xfrm>
          <a:off x="0" y="2677912"/>
          <a:ext cx="6427291" cy="1020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Formation uniquement dans la formation initiale</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3 occurrences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77912"/>
        <a:ext cx="6427291" cy="1020600"/>
      </dsp:txXfrm>
    </dsp:sp>
    <dsp:sp modelId="{7F47EDFF-66C8-4231-B9AA-A969EA7516FD}">
      <dsp:nvSpPr>
        <dsp:cNvPr id="0" name=""/>
        <dsp:cNvSpPr/>
      </dsp:nvSpPr>
      <dsp:spPr>
        <a:xfrm>
          <a:off x="321364" y="2412232"/>
          <a:ext cx="4499104" cy="5313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412232"/>
        <a:ext cx="4499104" cy="5313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7852"/>
          <a:ext cx="6427291" cy="8221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47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(92 OE publiées en 2021) </a:t>
          </a:r>
        </a:p>
      </dsp:txBody>
      <dsp:txXfrm>
        <a:off x="0" y="307852"/>
        <a:ext cx="6427291" cy="822150"/>
      </dsp:txXfrm>
    </dsp:sp>
    <dsp:sp modelId="{5BBD3919-B024-4F7B-9EE2-573171197B7C}">
      <dsp:nvSpPr>
        <dsp:cNvPr id="0" name=""/>
        <dsp:cNvSpPr/>
      </dsp:nvSpPr>
      <dsp:spPr>
        <a:xfrm>
          <a:off x="320178" y="74410"/>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74410"/>
        <a:ext cx="4499104" cy="531360"/>
      </dsp:txXfrm>
    </dsp:sp>
    <dsp:sp modelId="{F52CB099-74EB-4255-8B6D-8B4A4049E4A7}">
      <dsp:nvSpPr>
        <dsp:cNvPr id="0" name=""/>
        <dsp:cNvSpPr/>
      </dsp:nvSpPr>
      <dsp:spPr>
        <a:xfrm>
          <a:off x="0" y="1492882"/>
          <a:ext cx="6427291" cy="8221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 </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492882"/>
        <a:ext cx="6427291" cy="822150"/>
      </dsp:txXfrm>
    </dsp:sp>
    <dsp:sp modelId="{28EA0969-EACA-4ADB-9D89-FDA808C66823}">
      <dsp:nvSpPr>
        <dsp:cNvPr id="0" name=""/>
        <dsp:cNvSpPr/>
      </dsp:nvSpPr>
      <dsp:spPr>
        <a:xfrm>
          <a:off x="320178" y="1247829"/>
          <a:ext cx="4499104" cy="5313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47829"/>
        <a:ext cx="4499104" cy="531360"/>
      </dsp:txXfrm>
    </dsp:sp>
    <dsp:sp modelId="{5EB2F8B5-CA3F-4EBA-B566-21BA56026645}">
      <dsp:nvSpPr>
        <dsp:cNvPr id="0" name=""/>
        <dsp:cNvSpPr/>
      </dsp:nvSpPr>
      <dsp:spPr>
        <a:xfrm>
          <a:off x="0" y="2677912"/>
          <a:ext cx="6427291" cy="1020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de formation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 SFMQ produit en 2023</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77912"/>
        <a:ext cx="6427291" cy="1020600"/>
      </dsp:txXfrm>
    </dsp:sp>
    <dsp:sp modelId="{7F47EDFF-66C8-4231-B9AA-A969EA7516FD}">
      <dsp:nvSpPr>
        <dsp:cNvPr id="0" name=""/>
        <dsp:cNvSpPr/>
      </dsp:nvSpPr>
      <dsp:spPr>
        <a:xfrm>
          <a:off x="321364" y="2412232"/>
          <a:ext cx="4499104" cy="5313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412232"/>
        <a:ext cx="4499104" cy="53136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92462"/>
          <a:ext cx="6427291" cy="7812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426 opportunités d’emploi pour le métier</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(303 OE publiées en 2021) </a:t>
          </a:r>
        </a:p>
      </dsp:txBody>
      <dsp:txXfrm>
        <a:off x="0" y="292462"/>
        <a:ext cx="6427291" cy="781200"/>
      </dsp:txXfrm>
    </dsp:sp>
    <dsp:sp modelId="{5BBD3919-B024-4F7B-9EE2-573171197B7C}">
      <dsp:nvSpPr>
        <dsp:cNvPr id="0" name=""/>
        <dsp:cNvSpPr/>
      </dsp:nvSpPr>
      <dsp:spPr>
        <a:xfrm>
          <a:off x="320178" y="84958"/>
          <a:ext cx="4499104" cy="47232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4958"/>
        <a:ext cx="4499104" cy="472320"/>
      </dsp:txXfrm>
    </dsp:sp>
    <dsp:sp modelId="{F52CB099-74EB-4255-8B6D-8B4A4049E4A7}">
      <dsp:nvSpPr>
        <dsp:cNvPr id="0" name=""/>
        <dsp:cNvSpPr/>
      </dsp:nvSpPr>
      <dsp:spPr>
        <a:xfrm>
          <a:off x="0" y="1396222"/>
          <a:ext cx="6427291" cy="7812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 </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396222"/>
        <a:ext cx="6427291" cy="781200"/>
      </dsp:txXfrm>
    </dsp:sp>
    <dsp:sp modelId="{28EA0969-EACA-4ADB-9D89-FDA808C66823}">
      <dsp:nvSpPr>
        <dsp:cNvPr id="0" name=""/>
        <dsp:cNvSpPr/>
      </dsp:nvSpPr>
      <dsp:spPr>
        <a:xfrm>
          <a:off x="320178" y="1178397"/>
          <a:ext cx="4499104" cy="47232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78397"/>
        <a:ext cx="4499104" cy="472320"/>
      </dsp:txXfrm>
    </dsp:sp>
    <dsp:sp modelId="{5EB2F8B5-CA3F-4EBA-B566-21BA56026645}">
      <dsp:nvSpPr>
        <dsp:cNvPr id="0" name=""/>
        <dsp:cNvSpPr/>
      </dsp:nvSpPr>
      <dsp:spPr>
        <a:xfrm>
          <a:off x="0" y="2499982"/>
          <a:ext cx="6427291" cy="11844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33248"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Offre stable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Mouvement au niveau des filières du Forem</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4 occurrences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499982"/>
        <a:ext cx="6427291" cy="1184400"/>
      </dsp:txXfrm>
    </dsp:sp>
    <dsp:sp modelId="{7F47EDFF-66C8-4231-B9AA-A969EA7516FD}">
      <dsp:nvSpPr>
        <dsp:cNvPr id="0" name=""/>
        <dsp:cNvSpPr/>
      </dsp:nvSpPr>
      <dsp:spPr>
        <a:xfrm>
          <a:off x="321364" y="2263822"/>
          <a:ext cx="4499104" cy="47232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263822"/>
        <a:ext cx="4499104" cy="472320"/>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7492"/>
          <a:ext cx="6427291" cy="866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5 opportunités d’emploi pour le métier en HC (105 en Wallonie)</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(0 OE publiées en 2021) </a:t>
          </a:r>
        </a:p>
      </dsp:txBody>
      <dsp:txXfrm>
        <a:off x="0" y="307492"/>
        <a:ext cx="6427291" cy="866250"/>
      </dsp:txXfrm>
    </dsp:sp>
    <dsp:sp modelId="{5BBD3919-B024-4F7B-9EE2-573171197B7C}">
      <dsp:nvSpPr>
        <dsp:cNvPr id="0" name=""/>
        <dsp:cNvSpPr/>
      </dsp:nvSpPr>
      <dsp:spPr>
        <a:xfrm>
          <a:off x="320178" y="48112"/>
          <a:ext cx="4499104" cy="5904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8112"/>
        <a:ext cx="4499104" cy="590400"/>
      </dsp:txXfrm>
    </dsp:sp>
    <dsp:sp modelId="{F52CB099-74EB-4255-8B6D-8B4A4049E4A7}">
      <dsp:nvSpPr>
        <dsp:cNvPr id="0" name=""/>
        <dsp:cNvSpPr/>
      </dsp:nvSpPr>
      <dsp:spPr>
        <a:xfrm>
          <a:off x="0" y="1576942"/>
          <a:ext cx="6427291" cy="6772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Fonction Critique  2023 en Wallonie </a:t>
          </a:r>
        </a:p>
      </dsp:txBody>
      <dsp:txXfrm>
        <a:off x="0" y="1576942"/>
        <a:ext cx="6427291" cy="677250"/>
      </dsp:txXfrm>
    </dsp:sp>
    <dsp:sp modelId="{28EA0969-EACA-4ADB-9D89-FDA808C66823}">
      <dsp:nvSpPr>
        <dsp:cNvPr id="0" name=""/>
        <dsp:cNvSpPr/>
      </dsp:nvSpPr>
      <dsp:spPr>
        <a:xfrm>
          <a:off x="320178" y="1304661"/>
          <a:ext cx="4499104" cy="5904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04661"/>
        <a:ext cx="4499104" cy="590400"/>
      </dsp:txXfrm>
    </dsp:sp>
    <dsp:sp modelId="{5EB2F8B5-CA3F-4EBA-B566-21BA56026645}">
      <dsp:nvSpPr>
        <dsp:cNvPr id="0" name=""/>
        <dsp:cNvSpPr/>
      </dsp:nvSpPr>
      <dsp:spPr>
        <a:xfrm>
          <a:off x="0" y="2657392"/>
          <a:ext cx="6427291" cy="10710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d’offre de formation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Pas de profil SFMQ en cours</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57392"/>
        <a:ext cx="6427291" cy="1071000"/>
      </dsp:txXfrm>
    </dsp:sp>
    <dsp:sp modelId="{7F47EDFF-66C8-4231-B9AA-A969EA7516FD}">
      <dsp:nvSpPr>
        <dsp:cNvPr id="0" name=""/>
        <dsp:cNvSpPr/>
      </dsp:nvSpPr>
      <dsp:spPr>
        <a:xfrm>
          <a:off x="321364" y="2362192"/>
          <a:ext cx="4499104" cy="5904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362192"/>
        <a:ext cx="4499104" cy="590400"/>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0714"/>
          <a:ext cx="6427291" cy="88042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7076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238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Stabilité des opportunités d’emploi gérées par Le Forem (232 OE publiées en 2021) </a:t>
          </a:r>
        </a:p>
      </dsp:txBody>
      <dsp:txXfrm>
        <a:off x="0" y="260714"/>
        <a:ext cx="6427291" cy="880425"/>
      </dsp:txXfrm>
    </dsp:sp>
    <dsp:sp modelId="{5BBD3919-B024-4F7B-9EE2-573171197B7C}">
      <dsp:nvSpPr>
        <dsp:cNvPr id="0" name=""/>
        <dsp:cNvSpPr/>
      </dsp:nvSpPr>
      <dsp:spPr>
        <a:xfrm>
          <a:off x="320178" y="92117"/>
          <a:ext cx="4499104" cy="3837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92117"/>
        <a:ext cx="4499104" cy="383760"/>
      </dsp:txXfrm>
    </dsp:sp>
    <dsp:sp modelId="{F52CB099-74EB-4255-8B6D-8B4A4049E4A7}">
      <dsp:nvSpPr>
        <dsp:cNvPr id="0" name=""/>
        <dsp:cNvSpPr/>
      </dsp:nvSpPr>
      <dsp:spPr>
        <a:xfrm>
          <a:off x="0" y="1403220"/>
          <a:ext cx="6427291" cy="71662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7076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 Métier porteur sur le marché de l’emploi wallon 2022</a:t>
          </a:r>
        </a:p>
      </dsp:txBody>
      <dsp:txXfrm>
        <a:off x="0" y="1403220"/>
        <a:ext cx="6427291" cy="716625"/>
      </dsp:txXfrm>
    </dsp:sp>
    <dsp:sp modelId="{28EA0969-EACA-4ADB-9D89-FDA808C66823}">
      <dsp:nvSpPr>
        <dsp:cNvPr id="0" name=""/>
        <dsp:cNvSpPr/>
      </dsp:nvSpPr>
      <dsp:spPr>
        <a:xfrm>
          <a:off x="320178" y="1226237"/>
          <a:ext cx="4499104" cy="3837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26237"/>
        <a:ext cx="4499104" cy="383760"/>
      </dsp:txXfrm>
    </dsp:sp>
    <dsp:sp modelId="{5EB2F8B5-CA3F-4EBA-B566-21BA56026645}">
      <dsp:nvSpPr>
        <dsp:cNvPr id="0" name=""/>
        <dsp:cNvSpPr/>
      </dsp:nvSpPr>
      <dsp:spPr>
        <a:xfrm>
          <a:off x="0" y="2381924"/>
          <a:ext cx="6427291" cy="12899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27076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Peu d’offre au niveau de l’enseignement</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7</a:t>
          </a:r>
          <a:r>
            <a:rPr lang="fr-BE" sz="1200" b="0" kern="1200" baseline="30000">
              <a:latin typeface="Tenorite" panose="00000500000000000000" pitchFamily="2" charset="0"/>
            </a:rPr>
            <a:t>ème</a:t>
          </a:r>
          <a:r>
            <a:rPr lang="fr-BE" sz="1200" b="0" kern="1200">
              <a:latin typeface="Tenorite" panose="00000500000000000000" pitchFamily="2" charset="0"/>
            </a:rPr>
            <a:t> TQ « Electromécanicien » intégrée au répertoire pour la rentrée 2024</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Affaiblissement de l’offre pour adultes : perte de 2 filières</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 SFMQ produit en 2021 et 2022 (</a:t>
          </a:r>
          <a:r>
            <a:rPr lang="fr-BE" sz="1200" b="0" kern="1200" err="1">
              <a:latin typeface="Tenorite" panose="00000500000000000000" pitchFamily="2" charset="0"/>
            </a:rPr>
            <a:t>électroméca</a:t>
          </a:r>
          <a:r>
            <a:rPr lang="fr-BE" sz="1200" b="0" kern="1200">
              <a:latin typeface="Tenorite" panose="00000500000000000000" pitchFamily="2" charset="0"/>
            </a:rPr>
            <a:t>)</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381924"/>
        <a:ext cx="6427291" cy="1289925"/>
      </dsp:txXfrm>
    </dsp:sp>
    <dsp:sp modelId="{7F47EDFF-66C8-4231-B9AA-A969EA7516FD}">
      <dsp:nvSpPr>
        <dsp:cNvPr id="0" name=""/>
        <dsp:cNvSpPr/>
      </dsp:nvSpPr>
      <dsp:spPr>
        <a:xfrm>
          <a:off x="321364" y="2190045"/>
          <a:ext cx="4499104" cy="3837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190045"/>
        <a:ext cx="4499104" cy="383760"/>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07492"/>
          <a:ext cx="6427291" cy="866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49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( 73 OE publiées en 2021) </a:t>
          </a:r>
        </a:p>
      </dsp:txBody>
      <dsp:txXfrm>
        <a:off x="0" y="307492"/>
        <a:ext cx="6427291" cy="866250"/>
      </dsp:txXfrm>
    </dsp:sp>
    <dsp:sp modelId="{5BBD3919-B024-4F7B-9EE2-573171197B7C}">
      <dsp:nvSpPr>
        <dsp:cNvPr id="0" name=""/>
        <dsp:cNvSpPr/>
      </dsp:nvSpPr>
      <dsp:spPr>
        <a:xfrm>
          <a:off x="320178" y="48112"/>
          <a:ext cx="4499104" cy="5904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48112"/>
        <a:ext cx="4499104" cy="590400"/>
      </dsp:txXfrm>
    </dsp:sp>
    <dsp:sp modelId="{F52CB099-74EB-4255-8B6D-8B4A4049E4A7}">
      <dsp:nvSpPr>
        <dsp:cNvPr id="0" name=""/>
        <dsp:cNvSpPr/>
      </dsp:nvSpPr>
      <dsp:spPr>
        <a:xfrm>
          <a:off x="0" y="1576942"/>
          <a:ext cx="6427291" cy="6772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dsp:txBody>
      <dsp:txXfrm>
        <a:off x="0" y="1576942"/>
        <a:ext cx="6427291" cy="677250"/>
      </dsp:txXfrm>
    </dsp:sp>
    <dsp:sp modelId="{28EA0969-EACA-4ADB-9D89-FDA808C66823}">
      <dsp:nvSpPr>
        <dsp:cNvPr id="0" name=""/>
        <dsp:cNvSpPr/>
      </dsp:nvSpPr>
      <dsp:spPr>
        <a:xfrm>
          <a:off x="320178" y="1304661"/>
          <a:ext cx="4499104" cy="5904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04661"/>
        <a:ext cx="4499104" cy="590400"/>
      </dsp:txXfrm>
    </dsp:sp>
    <dsp:sp modelId="{5EB2F8B5-CA3F-4EBA-B566-21BA56026645}">
      <dsp:nvSpPr>
        <dsp:cNvPr id="0" name=""/>
        <dsp:cNvSpPr/>
      </dsp:nvSpPr>
      <dsp:spPr>
        <a:xfrm>
          <a:off x="0" y="2657392"/>
          <a:ext cx="6427291" cy="10710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41656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Offre stable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 occurrence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57392"/>
        <a:ext cx="6427291" cy="1071000"/>
      </dsp:txXfrm>
    </dsp:sp>
    <dsp:sp modelId="{7F47EDFF-66C8-4231-B9AA-A969EA7516FD}">
      <dsp:nvSpPr>
        <dsp:cNvPr id="0" name=""/>
        <dsp:cNvSpPr/>
      </dsp:nvSpPr>
      <dsp:spPr>
        <a:xfrm>
          <a:off x="321364" y="2362192"/>
          <a:ext cx="4499104" cy="5904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362192"/>
        <a:ext cx="4499104" cy="590400"/>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314939"/>
          <a:ext cx="6427291" cy="99225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13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Stabilité des opportunités d’emploi gérées par Le Forem ( 17 OE publiées en 2021) </a:t>
          </a:r>
        </a:p>
      </dsp:txBody>
      <dsp:txXfrm>
        <a:off x="0" y="314939"/>
        <a:ext cx="6427291" cy="992250"/>
      </dsp:txXfrm>
    </dsp:sp>
    <dsp:sp modelId="{5BBD3919-B024-4F7B-9EE2-573171197B7C}">
      <dsp:nvSpPr>
        <dsp:cNvPr id="0" name=""/>
        <dsp:cNvSpPr/>
      </dsp:nvSpPr>
      <dsp:spPr>
        <a:xfrm>
          <a:off x="320178" y="81497"/>
          <a:ext cx="4499104" cy="53136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81497"/>
        <a:ext cx="4499104" cy="531360"/>
      </dsp:txXfrm>
    </dsp:sp>
    <dsp:sp modelId="{F52CB099-74EB-4255-8B6D-8B4A4049E4A7}">
      <dsp:nvSpPr>
        <dsp:cNvPr id="0" name=""/>
        <dsp:cNvSpPr/>
      </dsp:nvSpPr>
      <dsp:spPr>
        <a:xfrm>
          <a:off x="0" y="1670069"/>
          <a:ext cx="6427291" cy="637875"/>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dsp:txBody>
      <dsp:txXfrm>
        <a:off x="0" y="1670069"/>
        <a:ext cx="6427291" cy="637875"/>
      </dsp:txXfrm>
    </dsp:sp>
    <dsp:sp modelId="{28EA0969-EACA-4ADB-9D89-FDA808C66823}">
      <dsp:nvSpPr>
        <dsp:cNvPr id="0" name=""/>
        <dsp:cNvSpPr/>
      </dsp:nvSpPr>
      <dsp:spPr>
        <a:xfrm>
          <a:off x="320178" y="1425017"/>
          <a:ext cx="4499104" cy="53136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425017"/>
        <a:ext cx="4499104" cy="531360"/>
      </dsp:txXfrm>
    </dsp:sp>
    <dsp:sp modelId="{5EB2F8B5-CA3F-4EBA-B566-21BA56026645}">
      <dsp:nvSpPr>
        <dsp:cNvPr id="0" name=""/>
        <dsp:cNvSpPr/>
      </dsp:nvSpPr>
      <dsp:spPr>
        <a:xfrm>
          <a:off x="0" y="2670825"/>
          <a:ext cx="6427291" cy="10206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74904"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Pas d’offre de formation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Profil SFMQ produit en 2022</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670825"/>
        <a:ext cx="6427291" cy="1020600"/>
      </dsp:txXfrm>
    </dsp:sp>
    <dsp:sp modelId="{7F47EDFF-66C8-4231-B9AA-A969EA7516FD}">
      <dsp:nvSpPr>
        <dsp:cNvPr id="0" name=""/>
        <dsp:cNvSpPr/>
      </dsp:nvSpPr>
      <dsp:spPr>
        <a:xfrm>
          <a:off x="321364" y="2405145"/>
          <a:ext cx="4499104" cy="53136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405145"/>
        <a:ext cx="4499104" cy="531360"/>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74169"/>
          <a:ext cx="6427291" cy="9639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469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Baisse des opportunités d’emploi gérées par Le Forem ( 524 OE publiées en 2021) </a:t>
          </a:r>
        </a:p>
      </dsp:txBody>
      <dsp:txXfrm>
        <a:off x="0" y="274169"/>
        <a:ext cx="6427291" cy="963900"/>
      </dsp:txXfrm>
    </dsp:sp>
    <dsp:sp modelId="{5BBD3919-B024-4F7B-9EE2-573171197B7C}">
      <dsp:nvSpPr>
        <dsp:cNvPr id="0" name=""/>
        <dsp:cNvSpPr/>
      </dsp:nvSpPr>
      <dsp:spPr>
        <a:xfrm>
          <a:off x="320178" y="53696"/>
          <a:ext cx="4499104" cy="50184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53696"/>
        <a:ext cx="4499104" cy="501840"/>
      </dsp:txXfrm>
    </dsp:sp>
    <dsp:sp modelId="{F52CB099-74EB-4255-8B6D-8B4A4049E4A7}">
      <dsp:nvSpPr>
        <dsp:cNvPr id="0" name=""/>
        <dsp:cNvSpPr/>
      </dsp:nvSpPr>
      <dsp:spPr>
        <a:xfrm>
          <a:off x="0" y="1580789"/>
          <a:ext cx="6427291" cy="80325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 Métier porteur sur le marché de l’emploi wallon 2022</a:t>
          </a:r>
        </a:p>
      </dsp:txBody>
      <dsp:txXfrm>
        <a:off x="0" y="1580789"/>
        <a:ext cx="6427291" cy="803250"/>
      </dsp:txXfrm>
    </dsp:sp>
    <dsp:sp modelId="{28EA0969-EACA-4ADB-9D89-FDA808C66823}">
      <dsp:nvSpPr>
        <dsp:cNvPr id="0" name=""/>
        <dsp:cNvSpPr/>
      </dsp:nvSpPr>
      <dsp:spPr>
        <a:xfrm>
          <a:off x="320178" y="1349351"/>
          <a:ext cx="4499104" cy="50184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349351"/>
        <a:ext cx="4499104" cy="501840"/>
      </dsp:txXfrm>
    </dsp:sp>
    <dsp:sp modelId="{5EB2F8B5-CA3F-4EBA-B566-21BA56026645}">
      <dsp:nvSpPr>
        <dsp:cNvPr id="0" name=""/>
        <dsp:cNvSpPr/>
      </dsp:nvSpPr>
      <dsp:spPr>
        <a:xfrm>
          <a:off x="0" y="2726759"/>
          <a:ext cx="6427291" cy="99067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54076"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Offre stable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5 occurrences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726759"/>
        <a:ext cx="6427291" cy="990675"/>
      </dsp:txXfrm>
    </dsp:sp>
    <dsp:sp modelId="{7F47EDFF-66C8-4231-B9AA-A969EA7516FD}">
      <dsp:nvSpPr>
        <dsp:cNvPr id="0" name=""/>
        <dsp:cNvSpPr/>
      </dsp:nvSpPr>
      <dsp:spPr>
        <a:xfrm>
          <a:off x="321364" y="2475839"/>
          <a:ext cx="4499104" cy="50184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475839"/>
        <a:ext cx="4499104" cy="50184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1142"/>
          <a:ext cx="6427291" cy="921375"/>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1355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(1209 OE publiées en 2021) </a:t>
          </a:r>
        </a:p>
      </dsp:txBody>
      <dsp:txXfrm>
        <a:off x="0" y="261142"/>
        <a:ext cx="6427291" cy="921375"/>
      </dsp:txXfrm>
    </dsp:sp>
    <dsp:sp modelId="{5BBD3919-B024-4F7B-9EE2-573171197B7C}">
      <dsp:nvSpPr>
        <dsp:cNvPr id="0" name=""/>
        <dsp:cNvSpPr/>
      </dsp:nvSpPr>
      <dsp:spPr>
        <a:xfrm>
          <a:off x="320178" y="66607"/>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66607"/>
        <a:ext cx="4499104" cy="442800"/>
      </dsp:txXfrm>
    </dsp:sp>
    <dsp:sp modelId="{F52CB099-74EB-4255-8B6D-8B4A4049E4A7}">
      <dsp:nvSpPr>
        <dsp:cNvPr id="0" name=""/>
        <dsp:cNvSpPr/>
      </dsp:nvSpPr>
      <dsp:spPr>
        <a:xfrm>
          <a:off x="0" y="1484917"/>
          <a:ext cx="6427291" cy="7560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en pénurie 2023 en Wallonie</a:t>
          </a: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Métier porteur sur le marché de l’emploi wallon 2022</a:t>
          </a:r>
        </a:p>
      </dsp:txBody>
      <dsp:txXfrm>
        <a:off x="0" y="1484917"/>
        <a:ext cx="6427291" cy="756000"/>
      </dsp:txXfrm>
    </dsp:sp>
    <dsp:sp modelId="{28EA0969-EACA-4ADB-9D89-FDA808C66823}">
      <dsp:nvSpPr>
        <dsp:cNvPr id="0" name=""/>
        <dsp:cNvSpPr/>
      </dsp:nvSpPr>
      <dsp:spPr>
        <a:xfrm>
          <a:off x="320178" y="1280706"/>
          <a:ext cx="4499104" cy="4428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280706"/>
        <a:ext cx="4499104" cy="442800"/>
      </dsp:txXfrm>
    </dsp:sp>
    <dsp:sp modelId="{5EB2F8B5-CA3F-4EBA-B566-21BA56026645}">
      <dsp:nvSpPr>
        <dsp:cNvPr id="0" name=""/>
        <dsp:cNvSpPr/>
      </dsp:nvSpPr>
      <dsp:spPr>
        <a:xfrm>
          <a:off x="0" y="2543317"/>
          <a:ext cx="6427291" cy="1157625"/>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Offre stable sur le bassin</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 nouvelle 7ème dans l’enseignement</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8 filières de l’enseignement en difficulté de recrutement</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543317"/>
        <a:ext cx="6427291" cy="1157625"/>
      </dsp:txXfrm>
    </dsp:sp>
    <dsp:sp modelId="{7F47EDFF-66C8-4231-B9AA-A969EA7516FD}">
      <dsp:nvSpPr>
        <dsp:cNvPr id="0" name=""/>
        <dsp:cNvSpPr/>
      </dsp:nvSpPr>
      <dsp:spPr>
        <a:xfrm>
          <a:off x="321364" y="2321917"/>
          <a:ext cx="4499104" cy="4428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2321917"/>
        <a:ext cx="4499104" cy="4428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79D53C-CFEC-4B9A-89A2-56662B485ADA}">
      <dsp:nvSpPr>
        <dsp:cNvPr id="0" name=""/>
        <dsp:cNvSpPr/>
      </dsp:nvSpPr>
      <dsp:spPr>
        <a:xfrm>
          <a:off x="0" y="261142"/>
          <a:ext cx="6427291" cy="756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34 opportunités d’emploi pour le métier en HC </a:t>
          </a:r>
          <a:endParaRPr lang="fr-BE" sz="1200" b="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Hausse des opportunités d’emploi gérées par Le Forem (6 OE publiées en 2021) </a:t>
          </a:r>
        </a:p>
      </dsp:txBody>
      <dsp:txXfrm>
        <a:off x="0" y="261142"/>
        <a:ext cx="6427291" cy="756000"/>
      </dsp:txXfrm>
    </dsp:sp>
    <dsp:sp modelId="{5BBD3919-B024-4F7B-9EE2-573171197B7C}">
      <dsp:nvSpPr>
        <dsp:cNvPr id="0" name=""/>
        <dsp:cNvSpPr/>
      </dsp:nvSpPr>
      <dsp:spPr>
        <a:xfrm>
          <a:off x="320178" y="66607"/>
          <a:ext cx="4499104" cy="442800"/>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Opportunités d’emploi (Janvier 2022 à octobre 2022) </a:t>
          </a:r>
        </a:p>
      </dsp:txBody>
      <dsp:txXfrm>
        <a:off x="320178" y="66607"/>
        <a:ext cx="4499104" cy="442800"/>
      </dsp:txXfrm>
    </dsp:sp>
    <dsp:sp modelId="{F52CB099-74EB-4255-8B6D-8B4A4049E4A7}">
      <dsp:nvSpPr>
        <dsp:cNvPr id="0" name=""/>
        <dsp:cNvSpPr/>
      </dsp:nvSpPr>
      <dsp:spPr>
        <a:xfrm>
          <a:off x="0" y="1319542"/>
          <a:ext cx="6427291" cy="567000"/>
        </a:xfrm>
        <a:prstGeom prst="rect">
          <a:avLst/>
        </a:prstGeom>
        <a:solidFill>
          <a:schemeClr val="lt1">
            <a:alpha val="90000"/>
            <a:hueOff val="0"/>
            <a:satOff val="0"/>
            <a:lumOff val="0"/>
            <a:alphaOff val="0"/>
          </a:schemeClr>
        </a:solidFill>
        <a:ln w="12700" cap="flat" cmpd="sng" algn="ctr">
          <a:solidFill>
            <a:schemeClr val="accent5">
              <a:hueOff val="-4990872"/>
              <a:satOff val="-7727"/>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Char char="•"/>
          </a:pPr>
          <a:r>
            <a:rPr lang="fr-BE" sz="1200" b="0" kern="1200">
              <a:latin typeface="Tenorite" panose="00000500000000000000" pitchFamily="2" charset="0"/>
            </a:rPr>
            <a:t>Le métier n’est pas identifié comme fonction critique en 2023 en Wallonie</a:t>
          </a:r>
        </a:p>
      </dsp:txBody>
      <dsp:txXfrm>
        <a:off x="0" y="1319542"/>
        <a:ext cx="6427291" cy="567000"/>
      </dsp:txXfrm>
    </dsp:sp>
    <dsp:sp modelId="{28EA0969-EACA-4ADB-9D89-FDA808C66823}">
      <dsp:nvSpPr>
        <dsp:cNvPr id="0" name=""/>
        <dsp:cNvSpPr/>
      </dsp:nvSpPr>
      <dsp:spPr>
        <a:xfrm>
          <a:off x="320178" y="1115331"/>
          <a:ext cx="4499104" cy="442800"/>
        </a:xfrm>
        <a:prstGeom prst="rect">
          <a:avLst/>
        </a:prstGeom>
        <a:solidFill>
          <a:schemeClr val="accent5">
            <a:hueOff val="-4990872"/>
            <a:satOff val="-7727"/>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Tension marché du travail</a:t>
          </a:r>
        </a:p>
      </dsp:txBody>
      <dsp:txXfrm>
        <a:off x="320178" y="1115331"/>
        <a:ext cx="4499104" cy="442800"/>
      </dsp:txXfrm>
    </dsp:sp>
    <dsp:sp modelId="{5EB2F8B5-CA3F-4EBA-B566-21BA56026645}">
      <dsp:nvSpPr>
        <dsp:cNvPr id="0" name=""/>
        <dsp:cNvSpPr/>
      </dsp:nvSpPr>
      <dsp:spPr>
        <a:xfrm>
          <a:off x="0" y="2188942"/>
          <a:ext cx="6427291" cy="1512000"/>
        </a:xfrm>
        <a:prstGeom prst="rect">
          <a:avLst/>
        </a:prstGeom>
        <a:solidFill>
          <a:schemeClr val="lt1">
            <a:alpha val="90000"/>
            <a:hueOff val="0"/>
            <a:satOff val="0"/>
            <a:lumOff val="0"/>
            <a:alphaOff val="0"/>
          </a:schemeClr>
        </a:solidFill>
        <a:ln w="12700" cap="flat" cmpd="sng" algn="ctr">
          <a:solidFill>
            <a:schemeClr val="accent5">
              <a:hueOff val="-9981745"/>
              <a:satOff val="-15454"/>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98829" tIns="312420" rIns="498829" bIns="85344" numCol="1" spcCol="1270" anchor="t" anchorCtr="0">
          <a:noAutofit/>
        </a:bodyPr>
        <a:lstStyle/>
        <a:p>
          <a:pPr marL="114300" lvl="1" indent="-114300" algn="l" defTabSz="533400">
            <a:lnSpc>
              <a:spcPct val="90000"/>
            </a:lnSpc>
            <a:spcBef>
              <a:spcPct val="0"/>
            </a:spcBef>
            <a:spcAft>
              <a:spcPct val="15000"/>
            </a:spcAft>
            <a:buFont typeface="Arial" panose="020B0604020202020204" pitchFamily="34" charset="0"/>
            <a:buChar char="•"/>
          </a:pPr>
          <a:r>
            <a:rPr lang="fr-BE" sz="1200" b="1" kern="1200">
              <a:latin typeface="Tenorite" panose="00000500000000000000" pitchFamily="2" charset="0"/>
            </a:rPr>
            <a:t>Enseignement</a:t>
          </a:r>
          <a:endParaRPr lang="fr-BE" sz="1200" b="0" kern="1200">
            <a:latin typeface="Tenorite" panose="00000500000000000000" pitchFamily="2" charset="0"/>
          </a:endParaRP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1 seule occurrence dans l’enseignement</a:t>
          </a:r>
        </a:p>
        <a:p>
          <a:pPr marL="228600" lvl="2"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Nouveaux profils Assistant maintenance PC réseau (P) et Technicien en informatique (TQ)</a:t>
          </a:r>
        </a:p>
        <a:p>
          <a:pPr marL="114300" lvl="1" indent="-114300" algn="l" defTabSz="533400">
            <a:lnSpc>
              <a:spcPct val="90000"/>
            </a:lnSpc>
            <a:spcBef>
              <a:spcPct val="0"/>
            </a:spcBef>
            <a:spcAft>
              <a:spcPct val="15000"/>
            </a:spcAft>
            <a:buFont typeface="Arial" panose="020B0604020202020204" pitchFamily="34" charset="0"/>
            <a:buChar char="•"/>
          </a:pPr>
          <a:r>
            <a:rPr lang="fr-BE" sz="1200" b="0" kern="1200">
              <a:latin typeface="Tenorite" panose="00000500000000000000" pitchFamily="2" charset="0"/>
            </a:rPr>
            <a:t>Offre bien développée au niveau de la promotion sociale</a:t>
          </a:r>
        </a:p>
        <a:p>
          <a:pPr marL="114300" lvl="1" indent="-114300" algn="l" defTabSz="533400">
            <a:lnSpc>
              <a:spcPct val="90000"/>
            </a:lnSpc>
            <a:spcBef>
              <a:spcPct val="0"/>
            </a:spcBef>
            <a:spcAft>
              <a:spcPct val="15000"/>
            </a:spcAft>
            <a:buFont typeface="Arial" panose="020B0604020202020204" pitchFamily="34" charset="0"/>
            <a:buNone/>
          </a:pPr>
          <a:r>
            <a:rPr lang="fr-BE" sz="1200" b="0" kern="1200">
              <a:latin typeface="Tenorite" panose="00000500000000000000" pitchFamily="2" charset="0"/>
            </a:rPr>
            <a:t>	</a:t>
          </a:r>
        </a:p>
      </dsp:txBody>
      <dsp:txXfrm>
        <a:off x="0" y="2188942"/>
        <a:ext cx="6427291" cy="1512000"/>
      </dsp:txXfrm>
    </dsp:sp>
    <dsp:sp modelId="{7F47EDFF-66C8-4231-B9AA-A969EA7516FD}">
      <dsp:nvSpPr>
        <dsp:cNvPr id="0" name=""/>
        <dsp:cNvSpPr/>
      </dsp:nvSpPr>
      <dsp:spPr>
        <a:xfrm>
          <a:off x="321364" y="1967542"/>
          <a:ext cx="4499104" cy="442800"/>
        </a:xfrm>
        <a:prstGeom prst="rect">
          <a:avLst/>
        </a:prstGeom>
        <a:solidFill>
          <a:schemeClr val="accent5">
            <a:hueOff val="-9981745"/>
            <a:satOff val="-15454"/>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055" tIns="0" rIns="170055" bIns="0" numCol="1" spcCol="1270" anchor="ctr" anchorCtr="0">
          <a:noAutofit/>
        </a:bodyPr>
        <a:lstStyle/>
        <a:p>
          <a:pPr marL="0" lvl="0" indent="0" algn="l" defTabSz="533400">
            <a:lnSpc>
              <a:spcPct val="90000"/>
            </a:lnSpc>
            <a:spcBef>
              <a:spcPct val="0"/>
            </a:spcBef>
            <a:spcAft>
              <a:spcPct val="35000"/>
            </a:spcAft>
            <a:buNone/>
          </a:pPr>
          <a:r>
            <a:rPr lang="fr-BE" sz="1200" b="1" kern="1200">
              <a:latin typeface="Tenorite" panose="00000500000000000000" pitchFamily="2" charset="0"/>
            </a:rPr>
            <a:t>Enseignement&amp; Formation</a:t>
          </a:r>
        </a:p>
      </dsp:txBody>
      <dsp:txXfrm>
        <a:off x="321364" y="1967542"/>
        <a:ext cx="4499104" cy="4428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0615E-B7E1-4B6E-9878-E76035B6BC3F}">
      <dsp:nvSpPr>
        <dsp:cNvPr id="0" name=""/>
        <dsp:cNvSpPr/>
      </dsp:nvSpPr>
      <dsp:spPr>
        <a:xfrm>
          <a:off x="0" y="251483"/>
          <a:ext cx="6564003" cy="13104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333248"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11 opportunités d’emploi publiées pour le métier de Mécanicien d'engins de levage et de manutention</a:t>
          </a:r>
        </a:p>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Légère diminution des opportunités d’emploi gérées par Le Forem ( 12 OE publiées en 2021) </a:t>
          </a:r>
        </a:p>
        <a:p>
          <a:pPr marL="114300" lvl="1" indent="-114300" algn="l" defTabSz="533400">
            <a:lnSpc>
              <a:spcPct val="90000"/>
            </a:lnSpc>
            <a:spcBef>
              <a:spcPct val="0"/>
            </a:spcBef>
            <a:spcAft>
              <a:spcPct val="15000"/>
            </a:spcAft>
            <a:buChar char="•"/>
          </a:pPr>
          <a:endParaRPr lang="fr-BE" sz="1200" kern="1200">
            <a:latin typeface="Tenorite" panose="00000500000000000000" pitchFamily="2" charset="0"/>
          </a:endParaRPr>
        </a:p>
      </dsp:txBody>
      <dsp:txXfrm>
        <a:off x="0" y="251483"/>
        <a:ext cx="6564003" cy="1310400"/>
      </dsp:txXfrm>
    </dsp:sp>
    <dsp:sp modelId="{50F59E3C-853E-41EC-850C-F33A47BDBA5F}">
      <dsp:nvSpPr>
        <dsp:cNvPr id="0" name=""/>
        <dsp:cNvSpPr/>
      </dsp:nvSpPr>
      <dsp:spPr>
        <a:xfrm>
          <a:off x="328200" y="23097"/>
          <a:ext cx="459480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Opportunités d’emploi </a:t>
          </a:r>
          <a:r>
            <a:rPr lang="fr-BE" sz="1200" b="0" kern="1200">
              <a:latin typeface="Tenorite" panose="00000500000000000000" pitchFamily="2" charset="0"/>
            </a:rPr>
            <a:t>gérées par Le Forem</a:t>
          </a:r>
          <a:r>
            <a:rPr lang="fr-BE" sz="1200" kern="1200">
              <a:latin typeface="Tenorite" panose="00000500000000000000" pitchFamily="2" charset="0"/>
            </a:rPr>
            <a:t>  (Janvier 2022 à octobre 2022) </a:t>
          </a:r>
        </a:p>
      </dsp:txBody>
      <dsp:txXfrm>
        <a:off x="351257" y="46154"/>
        <a:ext cx="4548688" cy="426206"/>
      </dsp:txXfrm>
    </dsp:sp>
    <dsp:sp modelId="{C793536B-6279-4493-BF5D-BC636D931B71}">
      <dsp:nvSpPr>
        <dsp:cNvPr id="0" name=""/>
        <dsp:cNvSpPr/>
      </dsp:nvSpPr>
      <dsp:spPr>
        <a:xfrm>
          <a:off x="0" y="1892217"/>
          <a:ext cx="6564003"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333248"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sym typeface="Wingdings" panose="05000000000000000000" pitchFamily="2" charset="2"/>
            </a:rPr>
            <a:t>Métier repris dans la liste des métiers/fonctions critiques ou en pénurie 2023, en Wallonie en tant que métier en pénurie</a:t>
          </a:r>
          <a:endParaRPr lang="fr-BE" sz="1200" kern="1200"/>
        </a:p>
      </dsp:txBody>
      <dsp:txXfrm>
        <a:off x="0" y="1892217"/>
        <a:ext cx="6564003" cy="756000"/>
      </dsp:txXfrm>
    </dsp:sp>
    <dsp:sp modelId="{8033DFE3-3F9F-4794-9D3B-233F3E603E5E}">
      <dsp:nvSpPr>
        <dsp:cNvPr id="0" name=""/>
        <dsp:cNvSpPr/>
      </dsp:nvSpPr>
      <dsp:spPr>
        <a:xfrm>
          <a:off x="328200" y="1656057"/>
          <a:ext cx="459480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Tension marché du travail</a:t>
          </a:r>
        </a:p>
      </dsp:txBody>
      <dsp:txXfrm>
        <a:off x="351257" y="1679114"/>
        <a:ext cx="4548688" cy="426206"/>
      </dsp:txXfrm>
    </dsp:sp>
    <dsp:sp modelId="{8641BE08-3A71-404E-9B58-7369D80C5FAC}">
      <dsp:nvSpPr>
        <dsp:cNvPr id="0" name=""/>
        <dsp:cNvSpPr/>
      </dsp:nvSpPr>
      <dsp:spPr>
        <a:xfrm>
          <a:off x="0" y="2970777"/>
          <a:ext cx="6564003"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333248"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Centre de compétence  </a:t>
          </a:r>
          <a:r>
            <a:rPr lang="fr-BE" sz="1200" kern="1200">
              <a:latin typeface="Tenorite" panose="00000500000000000000" pitchFamily="2" charset="0"/>
            </a:rPr>
            <a:t>: Légère diminution des effectifs pour la filière mécanicien polyvalent en matériels agricoles</a:t>
          </a:r>
        </a:p>
      </dsp:txBody>
      <dsp:txXfrm>
        <a:off x="0" y="2970777"/>
        <a:ext cx="6564003" cy="756000"/>
      </dsp:txXfrm>
    </dsp:sp>
    <dsp:sp modelId="{358623F0-176A-4786-A9F5-249F6B9F8995}">
      <dsp:nvSpPr>
        <dsp:cNvPr id="0" name=""/>
        <dsp:cNvSpPr/>
      </dsp:nvSpPr>
      <dsp:spPr>
        <a:xfrm>
          <a:off x="328200" y="2734617"/>
          <a:ext cx="459480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Enseignement&amp; Formation</a:t>
          </a:r>
        </a:p>
      </dsp:txBody>
      <dsp:txXfrm>
        <a:off x="351257" y="2757674"/>
        <a:ext cx="4548688" cy="426206"/>
      </dsp:txXfrm>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0615E-B7E1-4B6E-9878-E76035B6BC3F}">
      <dsp:nvSpPr>
        <dsp:cNvPr id="0" name=""/>
        <dsp:cNvSpPr/>
      </dsp:nvSpPr>
      <dsp:spPr>
        <a:xfrm>
          <a:off x="0" y="320997"/>
          <a:ext cx="6272029" cy="11245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779" tIns="145796" rIns="48677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2 opportunités d’emploi publiées pour le métier de Technicien de Maintenance et de diagnostic automobile </a:t>
          </a:r>
        </a:p>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Diminution significative des opportunités d’emploi gérées par Le Forem ( 32 OE publiées en 2021) </a:t>
          </a:r>
        </a:p>
        <a:p>
          <a:pPr marL="114300" lvl="1" indent="-114300" algn="l" defTabSz="533400">
            <a:lnSpc>
              <a:spcPct val="90000"/>
            </a:lnSpc>
            <a:spcBef>
              <a:spcPct val="0"/>
            </a:spcBef>
            <a:spcAft>
              <a:spcPct val="15000"/>
            </a:spcAft>
            <a:buChar char="•"/>
          </a:pPr>
          <a:endParaRPr lang="fr-BE" sz="1200" kern="1200">
            <a:latin typeface="Tenorite" panose="00000500000000000000" pitchFamily="2" charset="0"/>
          </a:endParaRPr>
        </a:p>
      </dsp:txBody>
      <dsp:txXfrm>
        <a:off x="0" y="320997"/>
        <a:ext cx="6272029" cy="1124550"/>
      </dsp:txXfrm>
    </dsp:sp>
    <dsp:sp modelId="{50F59E3C-853E-41EC-850C-F33A47BDBA5F}">
      <dsp:nvSpPr>
        <dsp:cNvPr id="0" name=""/>
        <dsp:cNvSpPr/>
      </dsp:nvSpPr>
      <dsp:spPr>
        <a:xfrm>
          <a:off x="313601" y="7718"/>
          <a:ext cx="4390420" cy="41999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947" tIns="0" rIns="165947"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Opportunités d’emploi </a:t>
          </a:r>
          <a:r>
            <a:rPr lang="fr-BE" sz="1200" b="0" kern="1200">
              <a:latin typeface="Tenorite" panose="00000500000000000000" pitchFamily="2" charset="0"/>
            </a:rPr>
            <a:t>gérées par Le Forem</a:t>
          </a:r>
          <a:r>
            <a:rPr lang="fr-BE" sz="1200" kern="1200">
              <a:latin typeface="Tenorite" panose="00000500000000000000" pitchFamily="2" charset="0"/>
            </a:rPr>
            <a:t> (Janvier 2022 à octobre 2022) </a:t>
          </a:r>
        </a:p>
      </dsp:txBody>
      <dsp:txXfrm>
        <a:off x="334104" y="28221"/>
        <a:ext cx="4349414" cy="378993"/>
      </dsp:txXfrm>
    </dsp:sp>
    <dsp:sp modelId="{C793536B-6279-4493-BF5D-BC636D931B71}">
      <dsp:nvSpPr>
        <dsp:cNvPr id="0" name=""/>
        <dsp:cNvSpPr/>
      </dsp:nvSpPr>
      <dsp:spPr>
        <a:xfrm>
          <a:off x="0" y="1590068"/>
          <a:ext cx="6272029" cy="749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779" tIns="145796" rIns="486779"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sym typeface="Wingdings" panose="05000000000000000000" pitchFamily="2" charset="2"/>
            </a:rPr>
            <a:t>Métier de m</a:t>
          </a:r>
          <a:r>
            <a:rPr lang="fr-BE" sz="1200" b="0" i="0" u="none" kern="1200"/>
            <a:t>écanicien automobile et entretien de véhicules</a:t>
          </a:r>
          <a:r>
            <a:rPr lang="fr-BE" sz="1200" kern="1200">
              <a:latin typeface="Tenorite" panose="00000500000000000000" pitchFamily="2" charset="0"/>
              <a:sym typeface="Wingdings" panose="05000000000000000000" pitchFamily="2" charset="2"/>
            </a:rPr>
            <a:t> repris dans la liste des métiers/fonctions critiques ou en pénurie 2023, en Wallonie en tant que métier en pénurie</a:t>
          </a:r>
          <a:endParaRPr lang="fr-BE" sz="1200" kern="1200"/>
        </a:p>
      </dsp:txBody>
      <dsp:txXfrm>
        <a:off x="0" y="1590068"/>
        <a:ext cx="6272029" cy="749700"/>
      </dsp:txXfrm>
    </dsp:sp>
    <dsp:sp modelId="{8033DFE3-3F9F-4794-9D3B-233F3E603E5E}">
      <dsp:nvSpPr>
        <dsp:cNvPr id="0" name=""/>
        <dsp:cNvSpPr/>
      </dsp:nvSpPr>
      <dsp:spPr>
        <a:xfrm>
          <a:off x="313601" y="1486748"/>
          <a:ext cx="4390420" cy="206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947" tIns="0" rIns="165947"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Tension marché du travail</a:t>
          </a:r>
        </a:p>
      </dsp:txBody>
      <dsp:txXfrm>
        <a:off x="323688" y="1496835"/>
        <a:ext cx="4370246" cy="186466"/>
      </dsp:txXfrm>
    </dsp:sp>
    <dsp:sp modelId="{8641BE08-3A71-404E-9B58-7369D80C5FAC}">
      <dsp:nvSpPr>
        <dsp:cNvPr id="0" name=""/>
        <dsp:cNvSpPr/>
      </dsp:nvSpPr>
      <dsp:spPr>
        <a:xfrm>
          <a:off x="0" y="2480888"/>
          <a:ext cx="6272029" cy="16317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86779" tIns="145796" rIns="486779" bIns="85344" numCol="1" spcCol="1270" anchor="t" anchorCtr="0">
          <a:noAutofit/>
        </a:bodyPr>
        <a:lstStyle/>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Enseignement ordinaire </a:t>
          </a:r>
          <a:r>
            <a:rPr lang="fr-BE" sz="1200" kern="1200">
              <a:latin typeface="Tenorite" panose="00000500000000000000" pitchFamily="2" charset="0"/>
            </a:rPr>
            <a:t>: Légère hausse des effectifs pour la filière technicien de maintenance et de diagnostic automobile et légère augmentation des effectifs pour la filière complément en électricité de l’automobile + 1 filière de l’enseignement en difficulté de recrutement	</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Centre de compétence  </a:t>
          </a:r>
          <a:r>
            <a:rPr lang="fr-BE" sz="1200" kern="1200">
              <a:latin typeface="Tenorite" panose="00000500000000000000" pitchFamily="2" charset="0"/>
            </a:rPr>
            <a:t>: Diminution significative des effectifs pour la filière technicien de maintenance et de diagnostic automobile </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IFAPME</a:t>
          </a:r>
          <a:r>
            <a:rPr lang="fr-BE" sz="1200" kern="1200">
              <a:latin typeface="Tenorite" panose="00000500000000000000" pitchFamily="2" charset="0"/>
            </a:rPr>
            <a:t> : Diminution des effectifs pour la filière technicien de maintenance et de diagnostic automobile </a:t>
          </a:r>
        </a:p>
      </dsp:txBody>
      <dsp:txXfrm>
        <a:off x="0" y="2480888"/>
        <a:ext cx="6272029" cy="1631700"/>
      </dsp:txXfrm>
    </dsp:sp>
    <dsp:sp modelId="{358623F0-176A-4786-A9F5-249F6B9F8995}">
      <dsp:nvSpPr>
        <dsp:cNvPr id="0" name=""/>
        <dsp:cNvSpPr/>
      </dsp:nvSpPr>
      <dsp:spPr>
        <a:xfrm>
          <a:off x="313601" y="2377568"/>
          <a:ext cx="4390420" cy="2066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947" tIns="0" rIns="165947"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Enseignement&amp; Formation</a:t>
          </a:r>
        </a:p>
      </dsp:txBody>
      <dsp:txXfrm>
        <a:off x="323688" y="2387655"/>
        <a:ext cx="4370246" cy="186466"/>
      </dsp:txXfrm>
    </dsp:sp>
  </dsp:spTree>
</dsp:drawing>
</file>

<file path=ppt/diagrams/drawing2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0615E-B7E1-4B6E-9878-E76035B6BC3F}">
      <dsp:nvSpPr>
        <dsp:cNvPr id="0" name=""/>
        <dsp:cNvSpPr/>
      </dsp:nvSpPr>
      <dsp:spPr>
        <a:xfrm>
          <a:off x="0" y="238883"/>
          <a:ext cx="6564003" cy="1134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333248"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83 opportunités d’emploi publiées pour le métier de mécanicien poids lourds</a:t>
          </a:r>
        </a:p>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Diminution des opportunités d’emploi gérées par Le Forem ( 125 OE publiées en 2021) </a:t>
          </a:r>
        </a:p>
        <a:p>
          <a:pPr marL="114300" lvl="1" indent="-114300" algn="l" defTabSz="533400">
            <a:lnSpc>
              <a:spcPct val="90000"/>
            </a:lnSpc>
            <a:spcBef>
              <a:spcPct val="0"/>
            </a:spcBef>
            <a:spcAft>
              <a:spcPct val="15000"/>
            </a:spcAft>
            <a:buChar char="•"/>
          </a:pPr>
          <a:endParaRPr lang="fr-BE" sz="1200" kern="1200">
            <a:latin typeface="Tenorite" panose="00000500000000000000" pitchFamily="2" charset="0"/>
          </a:endParaRPr>
        </a:p>
      </dsp:txBody>
      <dsp:txXfrm>
        <a:off x="0" y="238883"/>
        <a:ext cx="6564003" cy="1134000"/>
      </dsp:txXfrm>
    </dsp:sp>
    <dsp:sp modelId="{50F59E3C-853E-41EC-850C-F33A47BDBA5F}">
      <dsp:nvSpPr>
        <dsp:cNvPr id="0" name=""/>
        <dsp:cNvSpPr/>
      </dsp:nvSpPr>
      <dsp:spPr>
        <a:xfrm>
          <a:off x="328200" y="10497"/>
          <a:ext cx="459480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Opportunités d’emploi </a:t>
          </a:r>
          <a:r>
            <a:rPr lang="fr-BE" sz="1200" b="0" kern="1200">
              <a:latin typeface="Tenorite" panose="00000500000000000000" pitchFamily="2" charset="0"/>
            </a:rPr>
            <a:t>gérées par Le Forem</a:t>
          </a:r>
          <a:r>
            <a:rPr lang="fr-BE" sz="1200" kern="1200">
              <a:latin typeface="Tenorite" panose="00000500000000000000" pitchFamily="2" charset="0"/>
            </a:rPr>
            <a:t>  (Janvier 2022 à octobre 2022) </a:t>
          </a:r>
        </a:p>
      </dsp:txBody>
      <dsp:txXfrm>
        <a:off x="351257" y="33554"/>
        <a:ext cx="4548688" cy="426206"/>
      </dsp:txXfrm>
    </dsp:sp>
    <dsp:sp modelId="{C793536B-6279-4493-BF5D-BC636D931B71}">
      <dsp:nvSpPr>
        <dsp:cNvPr id="0" name=""/>
        <dsp:cNvSpPr/>
      </dsp:nvSpPr>
      <dsp:spPr>
        <a:xfrm>
          <a:off x="0" y="1703217"/>
          <a:ext cx="6564003" cy="7560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333248"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sym typeface="Wingdings" panose="05000000000000000000" pitchFamily="2" charset="2"/>
            </a:rPr>
            <a:t>Le métier de m</a:t>
          </a:r>
          <a:r>
            <a:rPr lang="fr-BE" sz="1200" b="0" i="0" u="none" kern="1200"/>
            <a:t>écanicien poids lourds</a:t>
          </a:r>
          <a:r>
            <a:rPr lang="fr-BE" sz="1200" kern="1200">
              <a:latin typeface="Tenorite" panose="00000500000000000000" pitchFamily="2" charset="0"/>
              <a:sym typeface="Wingdings" panose="05000000000000000000" pitchFamily="2" charset="2"/>
            </a:rPr>
            <a:t> est repris dans la liste des métiers/fonctions critiques ou en pénurie 2023, en Wallonie en tant que métier en pénurie</a:t>
          </a:r>
          <a:endParaRPr lang="fr-BE" sz="1200" kern="1200"/>
        </a:p>
      </dsp:txBody>
      <dsp:txXfrm>
        <a:off x="0" y="1703217"/>
        <a:ext cx="6564003" cy="756000"/>
      </dsp:txXfrm>
    </dsp:sp>
    <dsp:sp modelId="{8033DFE3-3F9F-4794-9D3B-233F3E603E5E}">
      <dsp:nvSpPr>
        <dsp:cNvPr id="0" name=""/>
        <dsp:cNvSpPr/>
      </dsp:nvSpPr>
      <dsp:spPr>
        <a:xfrm>
          <a:off x="328200" y="1467057"/>
          <a:ext cx="459480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Tension marché du travail</a:t>
          </a:r>
        </a:p>
      </dsp:txBody>
      <dsp:txXfrm>
        <a:off x="351257" y="1490114"/>
        <a:ext cx="4548688" cy="426206"/>
      </dsp:txXfrm>
    </dsp:sp>
    <dsp:sp modelId="{8641BE08-3A71-404E-9B58-7369D80C5FAC}">
      <dsp:nvSpPr>
        <dsp:cNvPr id="0" name=""/>
        <dsp:cNvSpPr/>
      </dsp:nvSpPr>
      <dsp:spPr>
        <a:xfrm>
          <a:off x="0" y="2781777"/>
          <a:ext cx="6564003" cy="95760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333248" rIns="509440" bIns="85344" numCol="1" spcCol="1270" anchor="t" anchorCtr="0">
          <a:noAutofit/>
        </a:bodyPr>
        <a:lstStyle/>
        <a:p>
          <a:pPr marL="114300" lvl="1" indent="-114300" algn="l" defTabSz="533400">
            <a:lnSpc>
              <a:spcPct val="90000"/>
            </a:lnSpc>
            <a:spcBef>
              <a:spcPct val="0"/>
            </a:spcBef>
            <a:spcAft>
              <a:spcPct val="15000"/>
            </a:spcAft>
            <a:buChar char="•"/>
          </a:pPr>
          <a:endParaRPr lang="fr-BE" sz="120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Centre de compétence  </a:t>
          </a:r>
          <a:r>
            <a:rPr lang="fr-BE" sz="1200" kern="1200">
              <a:latin typeface="Tenorite" panose="00000500000000000000" pitchFamily="2" charset="0"/>
            </a:rPr>
            <a:t>: Hausse significative des effectifs pour la filière Mécanicien entretien poids lourds</a:t>
          </a:r>
        </a:p>
      </dsp:txBody>
      <dsp:txXfrm>
        <a:off x="0" y="2781777"/>
        <a:ext cx="6564003" cy="957600"/>
      </dsp:txXfrm>
    </dsp:sp>
    <dsp:sp modelId="{358623F0-176A-4786-A9F5-249F6B9F8995}">
      <dsp:nvSpPr>
        <dsp:cNvPr id="0" name=""/>
        <dsp:cNvSpPr/>
      </dsp:nvSpPr>
      <dsp:spPr>
        <a:xfrm>
          <a:off x="328200" y="2545617"/>
          <a:ext cx="4594802" cy="47232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Enseignement&amp; Formation</a:t>
          </a:r>
        </a:p>
      </dsp:txBody>
      <dsp:txXfrm>
        <a:off x="351257" y="2568674"/>
        <a:ext cx="4548688" cy="426206"/>
      </dsp:txXfrm>
    </dsp:sp>
  </dsp:spTree>
</dsp:drawing>
</file>

<file path=ppt/diagrams/drawing2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0615E-B7E1-4B6E-9878-E76035B6BC3F}">
      <dsp:nvSpPr>
        <dsp:cNvPr id="0" name=""/>
        <dsp:cNvSpPr/>
      </dsp:nvSpPr>
      <dsp:spPr>
        <a:xfrm>
          <a:off x="0" y="197568"/>
          <a:ext cx="6564003" cy="880425"/>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270764"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1 opportunités d’emploi publiées pour le métier de mécanicien de cycles ( pas OE publiées en 2021) </a:t>
          </a:r>
        </a:p>
        <a:p>
          <a:pPr marL="114300" lvl="1" indent="-114300" algn="l" defTabSz="533400">
            <a:lnSpc>
              <a:spcPct val="90000"/>
            </a:lnSpc>
            <a:spcBef>
              <a:spcPct val="0"/>
            </a:spcBef>
            <a:spcAft>
              <a:spcPct val="15000"/>
            </a:spcAft>
            <a:buChar char="•"/>
          </a:pPr>
          <a:endParaRPr lang="fr-BE" sz="1200" kern="1200">
            <a:latin typeface="Tenorite" panose="00000500000000000000" pitchFamily="2" charset="0"/>
          </a:endParaRPr>
        </a:p>
      </dsp:txBody>
      <dsp:txXfrm>
        <a:off x="0" y="197568"/>
        <a:ext cx="6564003" cy="880425"/>
      </dsp:txXfrm>
    </dsp:sp>
    <dsp:sp modelId="{50F59E3C-853E-41EC-850C-F33A47BDBA5F}">
      <dsp:nvSpPr>
        <dsp:cNvPr id="0" name=""/>
        <dsp:cNvSpPr/>
      </dsp:nvSpPr>
      <dsp:spPr>
        <a:xfrm>
          <a:off x="328200" y="12004"/>
          <a:ext cx="4594802"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Opportunités d’emploi </a:t>
          </a:r>
          <a:r>
            <a:rPr lang="fr-BE" sz="1200" b="0" kern="1200">
              <a:latin typeface="Tenorite" panose="00000500000000000000" pitchFamily="2" charset="0"/>
            </a:rPr>
            <a:t>gérées par Le Forem</a:t>
          </a:r>
          <a:r>
            <a:rPr lang="fr-BE" sz="1200" kern="1200">
              <a:latin typeface="Tenorite" panose="00000500000000000000" pitchFamily="2" charset="0"/>
            </a:rPr>
            <a:t> (Janvier 2022 à octobre 2022) </a:t>
          </a:r>
        </a:p>
      </dsp:txBody>
      <dsp:txXfrm>
        <a:off x="346934" y="30738"/>
        <a:ext cx="4557334" cy="346292"/>
      </dsp:txXfrm>
    </dsp:sp>
    <dsp:sp modelId="{C793536B-6279-4493-BF5D-BC636D931B71}">
      <dsp:nvSpPr>
        <dsp:cNvPr id="0" name=""/>
        <dsp:cNvSpPr/>
      </dsp:nvSpPr>
      <dsp:spPr>
        <a:xfrm>
          <a:off x="0" y="1346389"/>
          <a:ext cx="6564003" cy="6961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270764"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sym typeface="Wingdings" panose="05000000000000000000" pitchFamily="2" charset="2"/>
            </a:rPr>
            <a:t>Métier non repris dans la liste des métiers/fonctions critiques ou en pénurie 2023,  en Wallonie</a:t>
          </a:r>
          <a:endParaRPr lang="fr-BE" sz="1200" kern="1200"/>
        </a:p>
      </dsp:txBody>
      <dsp:txXfrm>
        <a:off x="0" y="1346389"/>
        <a:ext cx="6564003" cy="696150"/>
      </dsp:txXfrm>
    </dsp:sp>
    <dsp:sp modelId="{8033DFE3-3F9F-4794-9D3B-233F3E603E5E}">
      <dsp:nvSpPr>
        <dsp:cNvPr id="0" name=""/>
        <dsp:cNvSpPr/>
      </dsp:nvSpPr>
      <dsp:spPr>
        <a:xfrm>
          <a:off x="328200" y="1154509"/>
          <a:ext cx="4594802"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Tension marché du travail</a:t>
          </a:r>
        </a:p>
      </dsp:txBody>
      <dsp:txXfrm>
        <a:off x="346934" y="1173243"/>
        <a:ext cx="4557334" cy="346292"/>
      </dsp:txXfrm>
    </dsp:sp>
    <dsp:sp modelId="{8641BE08-3A71-404E-9B58-7369D80C5FAC}">
      <dsp:nvSpPr>
        <dsp:cNvPr id="0" name=""/>
        <dsp:cNvSpPr/>
      </dsp:nvSpPr>
      <dsp:spPr>
        <a:xfrm>
          <a:off x="0" y="2304619"/>
          <a:ext cx="6564003" cy="1433250"/>
        </a:xfrm>
        <a:prstGeom prst="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09440" tIns="270764"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Enseignement ordinaire </a:t>
          </a:r>
          <a:r>
            <a:rPr lang="fr-BE" sz="1200" kern="1200">
              <a:latin typeface="Tenorite" panose="00000500000000000000" pitchFamily="2" charset="0"/>
            </a:rPr>
            <a:t>: 2 nouvelles ouvertures prévues en 2023-2024 en mécanicien de cycles</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IFAPME </a:t>
          </a:r>
          <a:r>
            <a:rPr lang="fr-BE" sz="1200" b="0" kern="1200">
              <a:latin typeface="Tenorite" panose="00000500000000000000" pitchFamily="2" charset="0"/>
            </a:rPr>
            <a:t>: Diminution significative des effectifs pour la filière mécanicien de cycles + Nouvelle ouverture 2023-2024 en mécanicien de cycles chef d’entreprise.</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Promotion sociale </a:t>
          </a:r>
          <a:r>
            <a:rPr lang="fr-BE" sz="1200" kern="1200">
              <a:latin typeface="Tenorite" panose="00000500000000000000" pitchFamily="2" charset="0"/>
            </a:rPr>
            <a:t>: Offre d’enseignement stable</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SFMQ</a:t>
          </a:r>
          <a:r>
            <a:rPr lang="fr-BE" sz="1200" kern="1200">
              <a:latin typeface="Tenorite" panose="00000500000000000000" pitchFamily="2" charset="0"/>
            </a:rPr>
            <a:t> : Profil métier/formation disponible</a:t>
          </a:r>
        </a:p>
      </dsp:txBody>
      <dsp:txXfrm>
        <a:off x="0" y="2304619"/>
        <a:ext cx="6564003" cy="1433250"/>
      </dsp:txXfrm>
    </dsp:sp>
    <dsp:sp modelId="{358623F0-176A-4786-A9F5-249F6B9F8995}">
      <dsp:nvSpPr>
        <dsp:cNvPr id="0" name=""/>
        <dsp:cNvSpPr/>
      </dsp:nvSpPr>
      <dsp:spPr>
        <a:xfrm>
          <a:off x="328200" y="2112740"/>
          <a:ext cx="4594802" cy="38376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Enseignement&amp; Formation</a:t>
          </a:r>
        </a:p>
      </dsp:txBody>
      <dsp:txXfrm>
        <a:off x="346934" y="2131474"/>
        <a:ext cx="4557334" cy="346292"/>
      </dsp:txXfrm>
    </dsp:sp>
  </dsp:spTree>
</dsp:drawing>
</file>

<file path=ppt/diagrams/drawing2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80615E-B7E1-4B6E-9878-E76035B6BC3F}">
      <dsp:nvSpPr>
        <dsp:cNvPr id="0" name=""/>
        <dsp:cNvSpPr/>
      </dsp:nvSpPr>
      <dsp:spPr>
        <a:xfrm>
          <a:off x="0" y="307682"/>
          <a:ext cx="6564003" cy="88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9440" tIns="104140"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84 opportunités d’emploi publiées pour les métiers liés à la carrosserie ( Carrossier 54 OE / Préparateur en carrosserie 12 OE / Tôlier en carrosserie	10 OE / Démonteur monteur en carrosserie 4 OE / Peintre en carrosserie 4 OE </a:t>
          </a:r>
        </a:p>
        <a:p>
          <a:pPr marL="114300" lvl="1" indent="-114300" algn="l" defTabSz="533400">
            <a:lnSpc>
              <a:spcPct val="90000"/>
            </a:lnSpc>
            <a:spcBef>
              <a:spcPct val="0"/>
            </a:spcBef>
            <a:spcAft>
              <a:spcPct val="15000"/>
            </a:spcAft>
            <a:buChar char="•"/>
          </a:pPr>
          <a:r>
            <a:rPr lang="fr-BE" sz="1200" kern="1200">
              <a:latin typeface="Tenorite" panose="00000500000000000000" pitchFamily="2" charset="0"/>
            </a:rPr>
            <a:t> Hausse des opportunités d’emploi gérées par Le Forem ( 58 OE publiées en 2021)</a:t>
          </a:r>
        </a:p>
      </dsp:txBody>
      <dsp:txXfrm>
        <a:off x="0" y="307682"/>
        <a:ext cx="6564003" cy="882000"/>
      </dsp:txXfrm>
    </dsp:sp>
    <dsp:sp modelId="{50F59E3C-853E-41EC-850C-F33A47BDBA5F}">
      <dsp:nvSpPr>
        <dsp:cNvPr id="0" name=""/>
        <dsp:cNvSpPr/>
      </dsp:nvSpPr>
      <dsp:spPr>
        <a:xfrm>
          <a:off x="327879" y="61649"/>
          <a:ext cx="4590314" cy="345803"/>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Opportunités d’emploi </a:t>
          </a:r>
          <a:r>
            <a:rPr lang="fr-BE" sz="1200" b="0" kern="1200">
              <a:latin typeface="Tenorite" panose="00000500000000000000" pitchFamily="2" charset="0"/>
            </a:rPr>
            <a:t>gérées par Le Forem</a:t>
          </a:r>
          <a:r>
            <a:rPr lang="fr-BE" sz="1200" kern="1200">
              <a:latin typeface="Tenorite" panose="00000500000000000000" pitchFamily="2" charset="0"/>
            </a:rPr>
            <a:t>  (Janvier 2022 à octobre 2022) </a:t>
          </a:r>
        </a:p>
      </dsp:txBody>
      <dsp:txXfrm>
        <a:off x="344760" y="78530"/>
        <a:ext cx="4556552" cy="312041"/>
      </dsp:txXfrm>
    </dsp:sp>
    <dsp:sp modelId="{C793536B-6279-4493-BF5D-BC636D931B71}">
      <dsp:nvSpPr>
        <dsp:cNvPr id="0" name=""/>
        <dsp:cNvSpPr/>
      </dsp:nvSpPr>
      <dsp:spPr>
        <a:xfrm>
          <a:off x="0" y="1316453"/>
          <a:ext cx="6564003" cy="51975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9440" tIns="104140"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kern="1200">
              <a:latin typeface="Tenorite" panose="00000500000000000000" pitchFamily="2" charset="0"/>
              <a:sym typeface="Wingdings" panose="05000000000000000000" pitchFamily="2" charset="2"/>
            </a:rPr>
            <a:t>Le métier de tôlier en carrosserie est repris dans la liste des métiers/fonctions critiques ou en pénurie 2023, en Wallonie en tant que métier en pénurie</a:t>
          </a:r>
          <a:endParaRPr lang="fr-BE" sz="1200" kern="1200"/>
        </a:p>
      </dsp:txBody>
      <dsp:txXfrm>
        <a:off x="0" y="1316453"/>
        <a:ext cx="6564003" cy="519750"/>
      </dsp:txXfrm>
    </dsp:sp>
    <dsp:sp modelId="{8033DFE3-3F9F-4794-9D3B-233F3E603E5E}">
      <dsp:nvSpPr>
        <dsp:cNvPr id="0" name=""/>
        <dsp:cNvSpPr/>
      </dsp:nvSpPr>
      <dsp:spPr>
        <a:xfrm>
          <a:off x="328200" y="1242653"/>
          <a:ext cx="4594802" cy="1476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Tension marché du travail</a:t>
          </a:r>
        </a:p>
      </dsp:txBody>
      <dsp:txXfrm>
        <a:off x="335405" y="1249858"/>
        <a:ext cx="4580392" cy="133190"/>
      </dsp:txXfrm>
    </dsp:sp>
    <dsp:sp modelId="{8641BE08-3A71-404E-9B58-7369D80C5FAC}">
      <dsp:nvSpPr>
        <dsp:cNvPr id="0" name=""/>
        <dsp:cNvSpPr/>
      </dsp:nvSpPr>
      <dsp:spPr>
        <a:xfrm>
          <a:off x="0" y="1937003"/>
          <a:ext cx="6564003" cy="2142000"/>
        </a:xfrm>
        <a:prstGeom prst="rect">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09440" tIns="104140" rIns="509440" bIns="85344" numCol="1" spcCol="1270" anchor="t" anchorCtr="0">
          <a:noAutofit/>
        </a:bodyPr>
        <a:lstStyle/>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Enseignement ordinaire </a:t>
          </a:r>
          <a:r>
            <a:rPr lang="fr-BE" sz="1200" kern="1200">
              <a:latin typeface="Tenorite" panose="00000500000000000000" pitchFamily="2" charset="0"/>
            </a:rPr>
            <a:t>: Diminution des effectifs pour la filière de tôlier en carrosserie et une  filière d’enseignement disparaît </a:t>
          </a:r>
          <a:r>
            <a:rPr lang="fr-BE" sz="1200" b="1" kern="1200">
              <a:solidFill>
                <a:srgbClr val="FF0000"/>
              </a:solidFill>
              <a:latin typeface="Tenorite" panose="00000500000000000000" pitchFamily="2" charset="0"/>
            </a:rPr>
            <a:t>*</a:t>
          </a:r>
          <a:r>
            <a:rPr lang="fr-BE" sz="1200" b="0" kern="1200">
              <a:solidFill>
                <a:schemeClr val="tx1"/>
              </a:solidFill>
              <a:latin typeface="Tenorite" panose="00000500000000000000" pitchFamily="2" charset="0"/>
            </a:rPr>
            <a:t>  + 2 filières de l’enseignement carrosserie et 1 filière en tôlier carrosserie en difficulté de recrutement	</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Enseignement spécifique </a:t>
          </a:r>
          <a:r>
            <a:rPr lang="fr-BE" sz="1200" kern="1200">
              <a:latin typeface="Tenorite" panose="00000500000000000000" pitchFamily="2" charset="0"/>
            </a:rPr>
            <a:t>: Hausse des effectifs de la filière préparation travaux de peinture en carrosserie </a:t>
          </a: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IFAPME : </a:t>
          </a:r>
          <a:r>
            <a:rPr lang="fr-BE" sz="1200" b="0" kern="1200">
              <a:latin typeface="Tenorite" panose="00000500000000000000" pitchFamily="2" charset="0"/>
            </a:rPr>
            <a:t>Stabilité des effectifs pour la filière carrossier-réparateur et hausse des effectifs pour la filière préparateur-peintre en carrosserie</a:t>
          </a:r>
          <a:endParaRPr lang="fr-BE" sz="120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Centre de compétence </a:t>
          </a:r>
          <a:r>
            <a:rPr lang="fr-BE" sz="1200" b="0" kern="1200">
              <a:latin typeface="Tenorite" panose="00000500000000000000" pitchFamily="2" charset="0"/>
            </a:rPr>
            <a:t>: Hausse significative des effectifs pour la filière de tôlier en carrosserie. Diminution des effectifs pour la filière préparateur en carrosserie et une filière peintre en carrosserie disparaît </a:t>
          </a:r>
          <a:r>
            <a:rPr lang="fr-BE" sz="1200" b="1" kern="1200">
              <a:solidFill>
                <a:srgbClr val="FF0000"/>
              </a:solidFill>
              <a:latin typeface="Tenorite" panose="00000500000000000000" pitchFamily="2" charset="0"/>
            </a:rPr>
            <a:t>*</a:t>
          </a:r>
          <a:endParaRPr lang="fr-BE" sz="1200" kern="1200">
            <a:latin typeface="Tenorite" panose="00000500000000000000" pitchFamily="2" charset="0"/>
          </a:endParaRPr>
        </a:p>
        <a:p>
          <a:pPr marL="114300" lvl="1" indent="-114300" algn="l" defTabSz="533400">
            <a:lnSpc>
              <a:spcPct val="90000"/>
            </a:lnSpc>
            <a:spcBef>
              <a:spcPct val="0"/>
            </a:spcBef>
            <a:spcAft>
              <a:spcPct val="15000"/>
            </a:spcAft>
            <a:buChar char="•"/>
          </a:pPr>
          <a:r>
            <a:rPr lang="fr-BE" sz="1200" b="1" kern="1200">
              <a:latin typeface="Tenorite" panose="00000500000000000000" pitchFamily="2" charset="0"/>
            </a:rPr>
            <a:t>Promotion sociale</a:t>
          </a:r>
          <a:r>
            <a:rPr lang="fr-BE" sz="1200" kern="1200">
              <a:latin typeface="Tenorite" panose="00000500000000000000" pitchFamily="2" charset="0"/>
            </a:rPr>
            <a:t> : Une nouvelle filière 2020-21 en tôlier en carrosserie</a:t>
          </a:r>
        </a:p>
      </dsp:txBody>
      <dsp:txXfrm>
        <a:off x="0" y="1937003"/>
        <a:ext cx="6564003" cy="2142000"/>
      </dsp:txXfrm>
    </dsp:sp>
    <dsp:sp modelId="{358623F0-176A-4786-A9F5-249F6B9F8995}">
      <dsp:nvSpPr>
        <dsp:cNvPr id="0" name=""/>
        <dsp:cNvSpPr/>
      </dsp:nvSpPr>
      <dsp:spPr>
        <a:xfrm>
          <a:off x="328200" y="1863203"/>
          <a:ext cx="4594802" cy="147600"/>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3673" tIns="0" rIns="173673" bIns="0" numCol="1" spcCol="1270" anchor="ctr" anchorCtr="0">
          <a:noAutofit/>
        </a:bodyPr>
        <a:lstStyle/>
        <a:p>
          <a:pPr marL="0" lvl="0" indent="0" algn="l" defTabSz="533400">
            <a:lnSpc>
              <a:spcPct val="90000"/>
            </a:lnSpc>
            <a:spcBef>
              <a:spcPct val="0"/>
            </a:spcBef>
            <a:spcAft>
              <a:spcPct val="35000"/>
            </a:spcAft>
            <a:buNone/>
          </a:pPr>
          <a:r>
            <a:rPr lang="fr-BE" sz="1200" kern="1200">
              <a:latin typeface="Tenorite" panose="00000500000000000000" pitchFamily="2" charset="0"/>
            </a:rPr>
            <a:t>Enseignement&amp; Formation</a:t>
          </a:r>
        </a:p>
      </dsp:txBody>
      <dsp:txXfrm>
        <a:off x="335405" y="1870408"/>
        <a:ext cx="4580392" cy="133190"/>
      </dsp:txXfrm>
    </dsp:sp>
  </dsp:spTree>
</dsp:drawing>
</file>

<file path=ppt/diagrams/drawing2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668489-6832-4FD4-A41D-7520E4669EAE}">
      <dsp:nvSpPr>
        <dsp:cNvPr id="0" name=""/>
        <dsp:cNvSpPr/>
      </dsp:nvSpPr>
      <dsp:spPr>
        <a:xfrm rot="10800000">
          <a:off x="1381510" y="2482"/>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IBEFE Hainaut centre</a:t>
          </a:r>
        </a:p>
      </dsp:txBody>
      <dsp:txXfrm rot="10800000">
        <a:off x="1636693" y="2482"/>
        <a:ext cx="4216504" cy="1020734"/>
      </dsp:txXfrm>
    </dsp:sp>
    <dsp:sp modelId="{6E4D78B9-54AE-4769-8B01-B99BA7BDF3B7}">
      <dsp:nvSpPr>
        <dsp:cNvPr id="0" name=""/>
        <dsp:cNvSpPr/>
      </dsp:nvSpPr>
      <dsp:spPr>
        <a:xfrm>
          <a:off x="871143" y="2482"/>
          <a:ext cx="1020734" cy="1020734"/>
        </a:xfrm>
        <a:prstGeom prst="ellipse">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3D06035-2456-415D-8FFB-B0C9F8D36190}">
      <dsp:nvSpPr>
        <dsp:cNvPr id="0" name=""/>
        <dsp:cNvSpPr/>
      </dsp:nvSpPr>
      <dsp:spPr>
        <a:xfrm rot="10800000">
          <a:off x="1381510" y="1327913"/>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065/32.76.12  </a:t>
          </a:r>
        </a:p>
        <a:p>
          <a:pPr marL="0" lvl="0" indent="0" algn="ctr" defTabSz="844550">
            <a:lnSpc>
              <a:spcPct val="90000"/>
            </a:lnSpc>
            <a:spcBef>
              <a:spcPct val="0"/>
            </a:spcBef>
            <a:spcAft>
              <a:spcPct val="35000"/>
            </a:spcAft>
            <a:buNone/>
          </a:pPr>
          <a:r>
            <a:rPr lang="fr-BE" sz="1900" kern="1200"/>
            <a:t>065/32.77.72</a:t>
          </a:r>
        </a:p>
      </dsp:txBody>
      <dsp:txXfrm rot="10800000">
        <a:off x="1636693" y="1327913"/>
        <a:ext cx="4216504" cy="1020734"/>
      </dsp:txXfrm>
    </dsp:sp>
    <dsp:sp modelId="{4B7F35E1-EA15-400F-A94F-F5AF8CE6A12A}">
      <dsp:nvSpPr>
        <dsp:cNvPr id="0" name=""/>
        <dsp:cNvSpPr/>
      </dsp:nvSpPr>
      <dsp:spPr>
        <a:xfrm>
          <a:off x="871143" y="1327913"/>
          <a:ext cx="1020734" cy="1020734"/>
        </a:xfrm>
        <a:prstGeom prst="ellipse">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169C2C1-0F61-41D3-8164-85957A557C17}">
      <dsp:nvSpPr>
        <dsp:cNvPr id="0" name=""/>
        <dsp:cNvSpPr/>
      </dsp:nvSpPr>
      <dsp:spPr>
        <a:xfrm rot="10800000">
          <a:off x="1381510" y="2653343"/>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BE" sz="1900" kern="1200"/>
            <a:t>isabelle.salmon@forem.be  fabrice.debruyn@forem.be</a:t>
          </a:r>
        </a:p>
      </dsp:txBody>
      <dsp:txXfrm rot="10800000">
        <a:off x="1636693" y="2653343"/>
        <a:ext cx="4216504" cy="1020734"/>
      </dsp:txXfrm>
    </dsp:sp>
    <dsp:sp modelId="{1DCEAF40-133D-423E-AB66-4D1495D8188E}">
      <dsp:nvSpPr>
        <dsp:cNvPr id="0" name=""/>
        <dsp:cNvSpPr/>
      </dsp:nvSpPr>
      <dsp:spPr>
        <a:xfrm>
          <a:off x="871143" y="2653343"/>
          <a:ext cx="1020734" cy="1020734"/>
        </a:xfrm>
        <a:prstGeom prst="ellipse">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C59EF6F-CF11-4BED-AFF9-DDF05918954E}">
      <dsp:nvSpPr>
        <dsp:cNvPr id="0" name=""/>
        <dsp:cNvSpPr/>
      </dsp:nvSpPr>
      <dsp:spPr>
        <a:xfrm rot="10800000">
          <a:off x="1381510" y="3978774"/>
          <a:ext cx="4471687" cy="1020734"/>
        </a:xfrm>
        <a:prstGeom prst="homePlat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0115" tIns="72390" rIns="135128" bIns="72390" numCol="1" spcCol="1270" anchor="ctr" anchorCtr="0">
          <a:noAutofit/>
        </a:bodyPr>
        <a:lstStyle/>
        <a:p>
          <a:pPr marL="0" lvl="0" indent="0" algn="ctr" defTabSz="844550">
            <a:lnSpc>
              <a:spcPct val="90000"/>
            </a:lnSpc>
            <a:spcBef>
              <a:spcPct val="0"/>
            </a:spcBef>
            <a:spcAft>
              <a:spcPct val="35000"/>
            </a:spcAft>
            <a:buNone/>
          </a:pPr>
          <a:r>
            <a:rPr lang="fr-FR" sz="1900" kern="1200">
              <a:solidFill>
                <a:schemeClr val="bg1"/>
              </a:solidFill>
            </a:rPr>
            <a:t>http://www.bassinefe-hainautcentre.be/</a:t>
          </a:r>
          <a:endParaRPr lang="fr-BE" sz="1900" kern="1200">
            <a:solidFill>
              <a:schemeClr val="bg1"/>
            </a:solidFill>
          </a:endParaRPr>
        </a:p>
      </dsp:txBody>
      <dsp:txXfrm rot="10800000">
        <a:off x="1636693" y="3978774"/>
        <a:ext cx="4216504" cy="1020734"/>
      </dsp:txXfrm>
    </dsp:sp>
    <dsp:sp modelId="{34F10625-8CA6-450F-8011-6A79482B1522}">
      <dsp:nvSpPr>
        <dsp:cNvPr id="0" name=""/>
        <dsp:cNvSpPr/>
      </dsp:nvSpPr>
      <dsp:spPr>
        <a:xfrm>
          <a:off x="871143" y="3978774"/>
          <a:ext cx="1020734" cy="1020734"/>
        </a:xfrm>
        <a:prstGeom prst="ellipse">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5562" tIns="47781" rIns="95562" bIns="47781" rtlCol="0"/>
          <a:lstStyle>
            <a:lvl1pPr algn="l">
              <a:defRPr sz="13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5562" tIns="47781" rIns="95562" bIns="47781" rtlCol="0"/>
          <a:lstStyle>
            <a:lvl1pPr algn="r">
              <a:defRPr sz="1300"/>
            </a:lvl1pPr>
          </a:lstStyle>
          <a:p>
            <a:fld id="{3AB72155-510E-496B-8109-0E12E02819DC}" type="datetimeFigureOut">
              <a:rPr lang="fr-BE" smtClean="0"/>
              <a:t>25-09-23</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5562" tIns="47781" rIns="95562" bIns="47781"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5562" tIns="47781" rIns="95562" bIns="47781"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5"/>
            <a:ext cx="2945659" cy="498055"/>
          </a:xfrm>
          <a:prstGeom prst="rect">
            <a:avLst/>
          </a:prstGeom>
        </p:spPr>
        <p:txBody>
          <a:bodyPr vert="horz" lIns="95562" tIns="47781" rIns="95562" bIns="47781" rtlCol="0" anchor="b"/>
          <a:lstStyle>
            <a:lvl1pPr algn="l">
              <a:defRPr sz="1300"/>
            </a:lvl1pPr>
          </a:lstStyle>
          <a:p>
            <a:endParaRPr lang="fr-BE"/>
          </a:p>
        </p:txBody>
      </p:sp>
      <p:sp>
        <p:nvSpPr>
          <p:cNvPr id="7" name="Espace réservé du numéro de diapositive 6"/>
          <p:cNvSpPr>
            <a:spLocks noGrp="1"/>
          </p:cNvSpPr>
          <p:nvPr>
            <p:ph type="sldNum" sz="quarter" idx="5"/>
          </p:nvPr>
        </p:nvSpPr>
        <p:spPr>
          <a:xfrm>
            <a:off x="3850443" y="9428585"/>
            <a:ext cx="2945659" cy="498055"/>
          </a:xfrm>
          <a:prstGeom prst="rect">
            <a:avLst/>
          </a:prstGeom>
        </p:spPr>
        <p:txBody>
          <a:bodyPr vert="horz" lIns="95562" tIns="47781" rIns="95562" bIns="47781" rtlCol="0" anchor="b"/>
          <a:lstStyle>
            <a:lvl1pPr algn="r">
              <a:defRPr sz="1300"/>
            </a:lvl1pPr>
          </a:lstStyle>
          <a:p>
            <a:fld id="{5FBD37A9-A39B-4F70-A0CF-C73D477BC7A6}" type="slidenum">
              <a:rPr lang="fr-BE" smtClean="0"/>
              <a:t>‹N°›</a:t>
            </a:fld>
            <a:endParaRPr lang="fr-BE"/>
          </a:p>
        </p:txBody>
      </p:sp>
    </p:spTree>
    <p:extLst>
      <p:ext uri="{BB962C8B-B14F-4D97-AF65-F5344CB8AC3E}">
        <p14:creationId xmlns:p14="http://schemas.microsoft.com/office/powerpoint/2010/main" val="6161024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7655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BE" sz="1800" b="0" i="0" u="none" strike="noStrike">
                <a:solidFill>
                  <a:srgbClr val="000000"/>
                </a:solidFill>
                <a:effectLst/>
                <a:latin typeface="Calibri" panose="020F0502020204030204" pitchFamily="34" charset="0"/>
              </a:rPr>
              <a:t>Tous secteur : 136219</a:t>
            </a:r>
            <a:r>
              <a:rPr lang="fr-BE"/>
              <a:t> </a:t>
            </a:r>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10</a:t>
            </a:fld>
            <a:endParaRPr lang="fr-BE"/>
          </a:p>
        </p:txBody>
      </p:sp>
    </p:spTree>
    <p:extLst>
      <p:ext uri="{BB962C8B-B14F-4D97-AF65-F5344CB8AC3E}">
        <p14:creationId xmlns:p14="http://schemas.microsoft.com/office/powerpoint/2010/main" val="17901840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12953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13</a:t>
            </a:fld>
            <a:endParaRPr lang="fr-BE"/>
          </a:p>
        </p:txBody>
      </p:sp>
    </p:spTree>
    <p:extLst>
      <p:ext uri="{BB962C8B-B14F-4D97-AF65-F5344CB8AC3E}">
        <p14:creationId xmlns:p14="http://schemas.microsoft.com/office/powerpoint/2010/main" val="38851097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14</a:t>
            </a:fld>
            <a:endParaRPr lang="fr-BE"/>
          </a:p>
        </p:txBody>
      </p:sp>
    </p:spTree>
    <p:extLst>
      <p:ext uri="{BB962C8B-B14F-4D97-AF65-F5344CB8AC3E}">
        <p14:creationId xmlns:p14="http://schemas.microsoft.com/office/powerpoint/2010/main" val="31449012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15</a:t>
            </a:fld>
            <a:endParaRPr lang="fr-BE"/>
          </a:p>
        </p:txBody>
      </p:sp>
    </p:spTree>
    <p:extLst>
      <p:ext uri="{BB962C8B-B14F-4D97-AF65-F5344CB8AC3E}">
        <p14:creationId xmlns:p14="http://schemas.microsoft.com/office/powerpoint/2010/main" val="4111682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16</a:t>
            </a:fld>
            <a:endParaRPr lang="fr-BE"/>
          </a:p>
        </p:txBody>
      </p:sp>
    </p:spTree>
    <p:extLst>
      <p:ext uri="{BB962C8B-B14F-4D97-AF65-F5344CB8AC3E}">
        <p14:creationId xmlns:p14="http://schemas.microsoft.com/office/powerpoint/2010/main" val="26560843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BD37A9-A39B-4F70-A0CF-C73D477BC7A6}" type="slidenum">
              <a:rPr kumimoji="0" lang="fr-BE" sz="13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7555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21</a:t>
            </a:fld>
            <a:endParaRPr lang="fr-BE"/>
          </a:p>
        </p:txBody>
      </p:sp>
    </p:spTree>
    <p:extLst>
      <p:ext uri="{BB962C8B-B14F-4D97-AF65-F5344CB8AC3E}">
        <p14:creationId xmlns:p14="http://schemas.microsoft.com/office/powerpoint/2010/main" val="36190417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25</a:t>
            </a:fld>
            <a:endParaRPr lang="fr-BE"/>
          </a:p>
        </p:txBody>
      </p:sp>
    </p:spTree>
    <p:extLst>
      <p:ext uri="{BB962C8B-B14F-4D97-AF65-F5344CB8AC3E}">
        <p14:creationId xmlns:p14="http://schemas.microsoft.com/office/powerpoint/2010/main" val="2510785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29</a:t>
            </a:fld>
            <a:endParaRPr lang="fr-BE"/>
          </a:p>
        </p:txBody>
      </p:sp>
    </p:spTree>
    <p:extLst>
      <p:ext uri="{BB962C8B-B14F-4D97-AF65-F5344CB8AC3E}">
        <p14:creationId xmlns:p14="http://schemas.microsoft.com/office/powerpoint/2010/main" val="3253176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30</a:t>
            </a:fld>
            <a:endParaRPr lang="fr-BE"/>
          </a:p>
        </p:txBody>
      </p:sp>
    </p:spTree>
    <p:extLst>
      <p:ext uri="{BB962C8B-B14F-4D97-AF65-F5344CB8AC3E}">
        <p14:creationId xmlns:p14="http://schemas.microsoft.com/office/powerpoint/2010/main" val="34165415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34</a:t>
            </a:fld>
            <a:endParaRPr lang="fr-BE"/>
          </a:p>
        </p:txBody>
      </p:sp>
    </p:spTree>
    <p:extLst>
      <p:ext uri="{BB962C8B-B14F-4D97-AF65-F5344CB8AC3E}">
        <p14:creationId xmlns:p14="http://schemas.microsoft.com/office/powerpoint/2010/main" val="38835117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35</a:t>
            </a:fld>
            <a:endParaRPr lang="fr-BE"/>
          </a:p>
        </p:txBody>
      </p:sp>
    </p:spTree>
    <p:extLst>
      <p:ext uri="{BB962C8B-B14F-4D97-AF65-F5344CB8AC3E}">
        <p14:creationId xmlns:p14="http://schemas.microsoft.com/office/powerpoint/2010/main" val="4942636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36</a:t>
            </a:fld>
            <a:endParaRPr lang="fr-BE"/>
          </a:p>
        </p:txBody>
      </p:sp>
    </p:spTree>
    <p:extLst>
      <p:ext uri="{BB962C8B-B14F-4D97-AF65-F5344CB8AC3E}">
        <p14:creationId xmlns:p14="http://schemas.microsoft.com/office/powerpoint/2010/main" val="27854923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39</a:t>
            </a:fld>
            <a:endParaRPr lang="fr-BE"/>
          </a:p>
        </p:txBody>
      </p:sp>
    </p:spTree>
    <p:extLst>
      <p:ext uri="{BB962C8B-B14F-4D97-AF65-F5344CB8AC3E}">
        <p14:creationId xmlns:p14="http://schemas.microsoft.com/office/powerpoint/2010/main" val="4073994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40</a:t>
            </a:fld>
            <a:endParaRPr lang="fr-BE"/>
          </a:p>
        </p:txBody>
      </p:sp>
    </p:spTree>
    <p:extLst>
      <p:ext uri="{BB962C8B-B14F-4D97-AF65-F5344CB8AC3E}">
        <p14:creationId xmlns:p14="http://schemas.microsoft.com/office/powerpoint/2010/main" val="2526253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41</a:t>
            </a:fld>
            <a:endParaRPr lang="fr-BE"/>
          </a:p>
        </p:txBody>
      </p:sp>
    </p:spTree>
    <p:extLst>
      <p:ext uri="{BB962C8B-B14F-4D97-AF65-F5344CB8AC3E}">
        <p14:creationId xmlns:p14="http://schemas.microsoft.com/office/powerpoint/2010/main" val="2591025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42</a:t>
            </a:fld>
            <a:endParaRPr lang="fr-BE"/>
          </a:p>
        </p:txBody>
      </p:sp>
    </p:spTree>
    <p:extLst>
      <p:ext uri="{BB962C8B-B14F-4D97-AF65-F5344CB8AC3E}">
        <p14:creationId xmlns:p14="http://schemas.microsoft.com/office/powerpoint/2010/main" val="5589057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43</a:t>
            </a:fld>
            <a:endParaRPr lang="fr-BE"/>
          </a:p>
        </p:txBody>
      </p:sp>
    </p:spTree>
    <p:extLst>
      <p:ext uri="{BB962C8B-B14F-4D97-AF65-F5344CB8AC3E}">
        <p14:creationId xmlns:p14="http://schemas.microsoft.com/office/powerpoint/2010/main" val="32901506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28DEA89C-ACCD-423C-A1B2-EA907A8DC9DC}"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46</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789103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28DEA89C-ACCD-423C-A1B2-EA907A8DC9DC}"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48</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21293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28DEA89C-ACCD-423C-A1B2-EA907A8DC9DC}"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50</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74724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28DEA89C-ACCD-423C-A1B2-EA907A8DC9DC}"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52</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19494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dirty="0"/>
          </a:p>
        </p:txBody>
      </p:sp>
      <p:sp>
        <p:nvSpPr>
          <p:cNvPr id="4" name="Espace réservé du numéro de diapositive 3"/>
          <p:cNvSpPr>
            <a:spLocks noGrp="1"/>
          </p:cNvSpPr>
          <p:nvPr>
            <p:ph type="sldNum" sz="quarter" idx="5"/>
          </p:nvPr>
        </p:nvSpPr>
        <p:spPr/>
        <p:txBody>
          <a:bodyPr/>
          <a:lstStyle/>
          <a:p>
            <a:fld id="{5FBD37A9-A39B-4F70-A0CF-C73D477BC7A6}" type="slidenum">
              <a:rPr lang="fr-BE" smtClean="0"/>
              <a:t>53</a:t>
            </a:fld>
            <a:endParaRPr lang="fr-BE"/>
          </a:p>
        </p:txBody>
      </p:sp>
    </p:spTree>
    <p:extLst>
      <p:ext uri="{BB962C8B-B14F-4D97-AF65-F5344CB8AC3E}">
        <p14:creationId xmlns:p14="http://schemas.microsoft.com/office/powerpoint/2010/main" val="14332566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BE"/>
          </a:p>
        </p:txBody>
      </p:sp>
      <p:sp>
        <p:nvSpPr>
          <p:cNvPr id="4" name="Espace réservé du numéro de diapositive 3"/>
          <p:cNvSpPr>
            <a:spLocks noGrp="1"/>
          </p:cNvSpPr>
          <p:nvPr>
            <p:ph type="sldNum" sz="quarter" idx="5"/>
          </p:nvPr>
        </p:nvSpPr>
        <p:spPr/>
        <p:txBody>
          <a:bodyPr/>
          <a:lstStyle/>
          <a:p>
            <a:pPr marL="0" marR="0" lvl="0" indent="0" algn="r" defTabSz="990478" rtl="0" eaLnBrk="1" fontAlgn="auto" latinLnBrk="0" hangingPunct="1">
              <a:lnSpc>
                <a:spcPct val="100000"/>
              </a:lnSpc>
              <a:spcBef>
                <a:spcPts val="0"/>
              </a:spcBef>
              <a:spcAft>
                <a:spcPts val="0"/>
              </a:spcAft>
              <a:buClrTx/>
              <a:buSzTx/>
              <a:buFontTx/>
              <a:buNone/>
              <a:tabLst/>
              <a:defRPr/>
            </a:pPr>
            <a:fld id="{28DEA89C-ACCD-423C-A1B2-EA907A8DC9DC}" type="slidenum">
              <a:rPr kumimoji="0" lang="fr-BE" sz="13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90478" rtl="0" eaLnBrk="1" fontAlgn="auto" latinLnBrk="0" hangingPunct="1">
                <a:lnSpc>
                  <a:spcPct val="100000"/>
                </a:lnSpc>
                <a:spcBef>
                  <a:spcPts val="0"/>
                </a:spcBef>
                <a:spcAft>
                  <a:spcPts val="0"/>
                </a:spcAft>
                <a:buClrTx/>
                <a:buSzTx/>
                <a:buFontTx/>
                <a:buNone/>
                <a:tabLst/>
                <a:defRPr/>
              </a:pPr>
              <a:t>54</a:t>
            </a:fld>
            <a:endParaRPr kumimoji="0" lang="fr-BE" sz="13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93094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53E83C-C2D3-482F-8935-BED96A1C7A2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6F9EBCC-3DA0-4754-95F0-0B3C797A09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45441EEF-012E-43D7-8768-B876727DFBED}"/>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5" name="Espace réservé du pied de page 4">
            <a:extLst>
              <a:ext uri="{FF2B5EF4-FFF2-40B4-BE49-F238E27FC236}">
                <a16:creationId xmlns:a16="http://schemas.microsoft.com/office/drawing/2014/main" id="{FCA174B9-02DD-49E6-8F0B-587E0D788D2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B6A7878-9C37-4C88-BF03-53F71BB5B7F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618719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1391A82-3195-4163-8D94-85A2B5BEB75B}"/>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75AAB9D-175B-4934-AFCD-83363D482DC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BDC2715-9F4A-4921-B6C0-E66DE4E032DB}"/>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5" name="Espace réservé du pied de page 4">
            <a:extLst>
              <a:ext uri="{FF2B5EF4-FFF2-40B4-BE49-F238E27FC236}">
                <a16:creationId xmlns:a16="http://schemas.microsoft.com/office/drawing/2014/main" id="{872A14E0-7138-4907-B191-96B6FA9398D3}"/>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735AD38-4940-4822-88C0-7DFC47BE0EE0}"/>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080078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DBCF41A-7480-49B2-8F87-E4ADDB0F4F5D}"/>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285DACD-D507-4E2F-8F21-4EB6C8FDD29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508134D4-1B39-4C3E-934E-78CB5E95D0D7}"/>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5" name="Espace réservé du pied de page 4">
            <a:extLst>
              <a:ext uri="{FF2B5EF4-FFF2-40B4-BE49-F238E27FC236}">
                <a16:creationId xmlns:a16="http://schemas.microsoft.com/office/drawing/2014/main" id="{6BF57A6E-4E66-4497-A9B0-48B1A34F86A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C42CABB-3724-4D7F-BB1D-AA032D7A9BB5}"/>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0917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34BAEEF-1018-48F2-925A-108E9E533A4C}"/>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26B1F0F0-BEB6-4410-8350-C81990EC2A3B}"/>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2D43FBF5-C0A5-4F05-A192-8AA97C04B2FC}"/>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AAE4154-8D07-4EE0-8C61-B3E6D58D4E62}"/>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6" name="Espace réservé du pied de page 5">
            <a:extLst>
              <a:ext uri="{FF2B5EF4-FFF2-40B4-BE49-F238E27FC236}">
                <a16:creationId xmlns:a16="http://schemas.microsoft.com/office/drawing/2014/main" id="{F9F8A3E2-56A0-422C-A62C-37FB2DC6B51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B2D660E7-C262-42BC-94DB-AC659341C6B7}"/>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38513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597C2C-2C90-437A-A072-6BD6D1B0DAFF}"/>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048ADB6A-1425-4076-B8CF-763A3A4804B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45156C3B-CC69-4C50-8288-74CC1788947F}"/>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61536504-DD0B-4D03-9D35-E8D495858BD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53C14880-4447-4F88-BA4F-15B77BFB9954}"/>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2986E889-E6A4-4484-89E9-A58AEE3E170C}"/>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8" name="Espace réservé du pied de page 7">
            <a:extLst>
              <a:ext uri="{FF2B5EF4-FFF2-40B4-BE49-F238E27FC236}">
                <a16:creationId xmlns:a16="http://schemas.microsoft.com/office/drawing/2014/main" id="{47157F1B-986E-4358-8690-09EC781C2C31}"/>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92DCFC34-811C-481D-AF34-68BBDB84F19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98298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9AB83D-163B-4226-9509-32F306DDA5A3}"/>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8D3B3F49-7C09-4954-8103-22257CD3A41A}"/>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4" name="Espace réservé du pied de page 3">
            <a:extLst>
              <a:ext uri="{FF2B5EF4-FFF2-40B4-BE49-F238E27FC236}">
                <a16:creationId xmlns:a16="http://schemas.microsoft.com/office/drawing/2014/main" id="{8F1AAC4C-45FC-451B-9813-5C905D82931D}"/>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843E75F1-B1DE-4F42-A9F0-877BEE3EB088}"/>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508107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B73803D9-9779-49D5-A213-ECC88C0B44C8}"/>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3" name="Espace réservé du pied de page 2">
            <a:extLst>
              <a:ext uri="{FF2B5EF4-FFF2-40B4-BE49-F238E27FC236}">
                <a16:creationId xmlns:a16="http://schemas.microsoft.com/office/drawing/2014/main" id="{BCA57D6B-DF6E-4E19-BDDB-25EA300B283E}"/>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7B2C1C82-7484-4AEB-B693-B5C5725BAC4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10395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03C915D-BC77-4646-BAB7-B0DD33B357B9}"/>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FF2605D-A46F-40FA-8023-3B089B2FF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816F4BB6-C750-42AC-902F-14CF3286AC8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748DA9A-9B91-42D0-A139-A73983166696}"/>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6" name="Espace réservé du pied de page 5">
            <a:extLst>
              <a:ext uri="{FF2B5EF4-FFF2-40B4-BE49-F238E27FC236}">
                <a16:creationId xmlns:a16="http://schemas.microsoft.com/office/drawing/2014/main" id="{2BBF9CB9-00F5-4570-8DB2-CE031C5B2F1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BEA063A-E4AB-4527-8F1B-8EF396366BE4}"/>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31264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A911FB-F603-4CE8-A23D-2162DBF61E3A}"/>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C2D45C90-1749-434A-A1BC-A9AEFCE7F83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906C50E-EE92-4110-94D6-4D651B1DD3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F641B9A2-DFA3-49CA-96BE-48BBE446E075}"/>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6" name="Espace réservé du pied de page 5">
            <a:extLst>
              <a:ext uri="{FF2B5EF4-FFF2-40B4-BE49-F238E27FC236}">
                <a16:creationId xmlns:a16="http://schemas.microsoft.com/office/drawing/2014/main" id="{B3352A3F-E59C-452A-8488-4473F25F894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99695C16-9BBA-4CF6-A9E8-C9CCE17C35BC}"/>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007949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19E7F41-6435-4CDE-A814-A9B09D1E2DE3}"/>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224C88AD-63BC-4C44-9B59-B003063FCF2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CB0667A5-FAFE-447F-99A8-59564AE07B9C}"/>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5" name="Espace réservé du pied de page 4">
            <a:extLst>
              <a:ext uri="{FF2B5EF4-FFF2-40B4-BE49-F238E27FC236}">
                <a16:creationId xmlns:a16="http://schemas.microsoft.com/office/drawing/2014/main" id="{C46AF653-D9FD-4030-B334-9B2D8A427EE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223AA896-6B97-485C-A639-5E08B5343A6A}"/>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314931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AED4456E-0440-44BB-81BE-1380977AB0B6}"/>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3D5B5494-974A-46B6-A67B-BC47E2B637F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8CCC0D83-9E91-40AF-90A6-7734CB8C1A40}"/>
              </a:ext>
            </a:extLst>
          </p:cNvPr>
          <p:cNvSpPr>
            <a:spLocks noGrp="1"/>
          </p:cNvSpPr>
          <p:nvPr>
            <p:ph type="dt" sz="half" idx="10"/>
          </p:nvPr>
        </p:nvSpPr>
        <p:spPr/>
        <p:txBody>
          <a:bodyPr/>
          <a:lstStyle/>
          <a:p>
            <a:fld id="{356C03FA-28AD-4110-ABD9-462DD0022600}" type="datetimeFigureOut">
              <a:rPr lang="fr-BE" smtClean="0"/>
              <a:t>25-09-23</a:t>
            </a:fld>
            <a:endParaRPr lang="fr-BE"/>
          </a:p>
        </p:txBody>
      </p:sp>
      <p:sp>
        <p:nvSpPr>
          <p:cNvPr id="5" name="Espace réservé du pied de page 4">
            <a:extLst>
              <a:ext uri="{FF2B5EF4-FFF2-40B4-BE49-F238E27FC236}">
                <a16:creationId xmlns:a16="http://schemas.microsoft.com/office/drawing/2014/main" id="{458347CB-E782-4649-AC17-C24B29E38200}"/>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5C4D7C1-51DC-48EC-8827-BA824D0CB7DE}"/>
              </a:ext>
            </a:extLst>
          </p:cNvPr>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7874576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mart Art">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fr-FR" noProof="0"/>
              <a:t>CLIQUEZ ICI POUR MODIFIER LE STYLE DU TITRE</a:t>
            </a:r>
          </a:p>
        </p:txBody>
      </p:sp>
      <p:sp>
        <p:nvSpPr>
          <p:cNvPr id="7" name="Espace réservé SmartArt 6">
            <a:extLst>
              <a:ext uri="{FF2B5EF4-FFF2-40B4-BE49-F238E27FC236}">
                <a16:creationId xmlns:a16="http://schemas.microsoft.com/office/drawing/2014/main" id="{156CA116-0F6E-4EE9-B34F-03BA07161A7A}"/>
              </a:ext>
            </a:extLst>
          </p:cNvPr>
          <p:cNvSpPr>
            <a:spLocks noGrp="1"/>
          </p:cNvSpPr>
          <p:nvPr>
            <p:ph type="dgm" sz="quarter" idx="15" hasCustomPrompt="1"/>
          </p:nvPr>
        </p:nvSpPr>
        <p:spPr>
          <a:xfrm>
            <a:off x="838200" y="2139084"/>
            <a:ext cx="10515600" cy="3695338"/>
          </a:xfrm>
        </p:spPr>
        <p:txBody>
          <a:bodyPr rtlCol="0"/>
          <a:lstStyle/>
          <a:p>
            <a:pPr rtl="0"/>
            <a:r>
              <a:rPr lang="fr-FR" noProof="0"/>
              <a:t>Cliquez sur l’icône pour ajouter un graphique SmartArt</a:t>
            </a:r>
          </a:p>
        </p:txBody>
      </p:sp>
      <p:sp>
        <p:nvSpPr>
          <p:cNvPr id="3" name="Espace réservé de la date 2">
            <a:extLst>
              <a:ext uri="{FF2B5EF4-FFF2-40B4-BE49-F238E27FC236}">
                <a16:creationId xmlns:a16="http://schemas.microsoft.com/office/drawing/2014/main" id="{7E085D26-FA83-4414-959E-98936A772670}"/>
              </a:ext>
            </a:extLst>
          </p:cNvPr>
          <p:cNvSpPr>
            <a:spLocks noGrp="1"/>
          </p:cNvSpPr>
          <p:nvPr>
            <p:ph type="dt" sz="half" idx="10"/>
          </p:nvPr>
        </p:nvSpPr>
        <p:spPr/>
        <p:txBody>
          <a:bodyPr rtlCol="0"/>
          <a:lstStyle>
            <a:lvl1pPr>
              <a:defRPr sz="900"/>
            </a:lvl1pPr>
          </a:lstStyle>
          <a:p>
            <a:pPr rtl="0"/>
            <a:r>
              <a:rPr lang="fr-FR" noProof="0"/>
              <a:t>20XX</a:t>
            </a:r>
          </a:p>
        </p:txBody>
      </p:sp>
      <p:sp>
        <p:nvSpPr>
          <p:cNvPr id="4" name="Espace réservé du pied de page 3">
            <a:extLst>
              <a:ext uri="{FF2B5EF4-FFF2-40B4-BE49-F238E27FC236}">
                <a16:creationId xmlns:a16="http://schemas.microsoft.com/office/drawing/2014/main" id="{1FB52E93-DE4C-4341-8D83-F0230E38B1A1}"/>
              </a:ext>
            </a:extLst>
          </p:cNvPr>
          <p:cNvSpPr>
            <a:spLocks noGrp="1"/>
          </p:cNvSpPr>
          <p:nvPr>
            <p:ph type="ftr" sz="quarter" idx="11"/>
          </p:nvPr>
        </p:nvSpPr>
        <p:spPr/>
        <p:txBody>
          <a:bodyPr rtlCol="0"/>
          <a:lstStyle>
            <a:lvl1pPr>
              <a:defRPr sz="900"/>
            </a:lvl1pPr>
          </a:lstStyle>
          <a:p>
            <a:pPr rtl="0"/>
            <a:r>
              <a:rPr lang="fr-FR" noProof="0"/>
              <a:t>Pitch Deck</a:t>
            </a:r>
          </a:p>
        </p:txBody>
      </p:sp>
      <p:cxnSp>
        <p:nvCxnSpPr>
          <p:cNvPr id="10" name="Connecteur droit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rtlCol="0"/>
          <a:lstStyle>
            <a:lvl1pPr>
              <a:defRPr sz="900"/>
            </a:lvl1pPr>
          </a:lstStyle>
          <a:p>
            <a:pPr rtl="0"/>
            <a:fld id="{B5CEABB6-07DC-46E8-9B57-56EC44A396E5}" type="slidenum">
              <a:rPr lang="fr-FR" noProof="0" smtClean="0"/>
              <a:t>‹N°›</a:t>
            </a:fld>
            <a:endParaRPr lang="fr-FR" noProof="0"/>
          </a:p>
        </p:txBody>
      </p:sp>
    </p:spTree>
    <p:extLst>
      <p:ext uri="{BB962C8B-B14F-4D97-AF65-F5344CB8AC3E}">
        <p14:creationId xmlns:p14="http://schemas.microsoft.com/office/powerpoint/2010/main" val="1704243718"/>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Grand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Triangle rect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5" name="Espace réservé d’image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rtlCol="0" anchor="ctr"/>
          <a:lstStyle>
            <a:lvl1pPr marL="0" indent="0" algn="ctr">
              <a:buNone/>
              <a:defRPr sz="1100" i="1">
                <a:latin typeface="Times New Roman" panose="02020603050405020304" pitchFamily="18" charset="0"/>
                <a:cs typeface="Times New Roman" panose="02020603050405020304" pitchFamily="18" charset="0"/>
              </a:defRPr>
            </a:lvl1pPr>
          </a:lstStyle>
          <a:p>
            <a:pPr rtl="0"/>
            <a:r>
              <a:rPr lang="fr-FR" noProof="0"/>
              <a:t>Insérez ou glissez et placez l’image ici</a:t>
            </a:r>
          </a:p>
        </p:txBody>
      </p:sp>
      <p:cxnSp>
        <p:nvCxnSpPr>
          <p:cNvPr id="6" name="Connecteur droit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re 1" title="Titr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rtlCol="0" anchor="ctr">
            <a:normAutofit/>
          </a:bodyPr>
          <a:lstStyle>
            <a:lvl1pPr>
              <a:defRPr sz="3600" b="1">
                <a:solidFill>
                  <a:schemeClr val="tx1"/>
                </a:solidFill>
              </a:defRPr>
            </a:lvl1pPr>
          </a:lstStyle>
          <a:p>
            <a:pPr rtl="0"/>
            <a:r>
              <a:rPr lang="fr-FR" noProof="0"/>
              <a:t>Ajoutez la légende ici</a:t>
            </a:r>
          </a:p>
        </p:txBody>
      </p:sp>
    </p:spTree>
    <p:extLst>
      <p:ext uri="{BB962C8B-B14F-4D97-AF65-F5344CB8AC3E}">
        <p14:creationId xmlns:p14="http://schemas.microsoft.com/office/powerpoint/2010/main" val="1821074584"/>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66756023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436520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143349395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56C03FA-28AD-4110-ABD9-462DD0022600}"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39004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56C03FA-28AD-4110-ABD9-462DD0022600}" type="datetimeFigureOut">
              <a:rPr lang="fr-BE" smtClean="0"/>
              <a:t>25-09-23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096522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56C03FA-28AD-4110-ABD9-462DD0022600}" type="datetimeFigureOut">
              <a:rPr lang="fr-BE" smtClean="0"/>
              <a:t>25-09-23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178060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03FA-28AD-4110-ABD9-462DD0022600}" type="datetimeFigureOut">
              <a:rPr lang="fr-BE" smtClean="0"/>
              <a:t>25-09-23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7294124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919046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1968896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120404901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88163476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93258755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7772600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3438020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356C03FA-28AD-4110-ABD9-462DD0022600}"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14758416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356C03FA-28AD-4110-ABD9-462DD0022600}" type="datetimeFigureOut">
              <a:rPr lang="fr-BE" smtClean="0"/>
              <a:t>25-09-23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3619618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356C03FA-28AD-4110-ABD9-462DD0022600}" type="datetimeFigureOut">
              <a:rPr lang="fr-BE" smtClean="0"/>
              <a:t>25-09-23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7326742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6C03FA-28AD-4110-ABD9-462DD0022600}" type="datetimeFigureOut">
              <a:rPr lang="fr-BE" smtClean="0"/>
              <a:t>25-09-23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426422944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0390622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356C03FA-28AD-4110-ABD9-462DD0022600}"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361528024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56770496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356C03FA-28AD-4110-ABD9-462DD0022600}"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6EB67C45-B90B-4AA4-8FD4-F310B34999E5}" type="slidenum">
              <a:rPr lang="fr-BE" smtClean="0"/>
              <a:t>‹N°›</a:t>
            </a:fld>
            <a:endParaRPr lang="fr-BE"/>
          </a:p>
        </p:txBody>
      </p:sp>
    </p:spTree>
    <p:extLst>
      <p:ext uri="{BB962C8B-B14F-4D97-AF65-F5344CB8AC3E}">
        <p14:creationId xmlns:p14="http://schemas.microsoft.com/office/powerpoint/2010/main" val="24705177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358338A-4B7A-4881-9F62-D63B98482265}"/>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68D91E63-196C-42A3-B79A-587831E7F1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D87BE5F1-FEFA-4827-A102-893E04EBCFC1}"/>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5" name="Espace réservé du pied de page 4">
            <a:extLst>
              <a:ext uri="{FF2B5EF4-FFF2-40B4-BE49-F238E27FC236}">
                <a16:creationId xmlns:a16="http://schemas.microsoft.com/office/drawing/2014/main" id="{1A6D3BC6-D212-42D4-B19A-D31CA2AB4D3B}"/>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1E71FF50-54BE-4C9C-9E90-EACA6573431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18362307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1B5D36B-8996-4A48-B9CB-FCB4316E1EB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086DA5EA-568D-4006-9653-574FADF9E675}"/>
              </a:ext>
            </a:extLst>
          </p:cNvPr>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4DF9B20-EE87-4D04-B507-98D75259D2D6}"/>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5" name="Espace réservé du pied de page 4">
            <a:extLst>
              <a:ext uri="{FF2B5EF4-FFF2-40B4-BE49-F238E27FC236}">
                <a16:creationId xmlns:a16="http://schemas.microsoft.com/office/drawing/2014/main" id="{64C8E66E-ACC4-4A00-AE38-E7AE03F37A7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757EAC9-02CA-40C2-92FC-05D65C34F249}"/>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28896575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79A5565-A2CF-45CE-9F54-F2206863C11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C307A941-EC34-481F-A92E-410BFC3032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a:extLst>
              <a:ext uri="{FF2B5EF4-FFF2-40B4-BE49-F238E27FC236}">
                <a16:creationId xmlns:a16="http://schemas.microsoft.com/office/drawing/2014/main" id="{3ED93416-0D3F-44E7-81EE-C4146C7C1851}"/>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5" name="Espace réservé du pied de page 4">
            <a:extLst>
              <a:ext uri="{FF2B5EF4-FFF2-40B4-BE49-F238E27FC236}">
                <a16:creationId xmlns:a16="http://schemas.microsoft.com/office/drawing/2014/main" id="{932549DE-72A7-41DA-AA7A-296863A8FF0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0FBBD542-8FC0-40EA-8DCF-04769E5FE4B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6125675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FE56CA-6B79-40C3-93AB-558D15EA2B2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4A9BC302-C526-492C-BC65-1660CFB45368}"/>
              </a:ext>
            </a:extLst>
          </p:cNvPr>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89B82DAE-E930-4867-9ABE-BBD396AC5691}"/>
              </a:ext>
            </a:extLst>
          </p:cNvPr>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67773A29-CCA4-4609-A04E-68A34E01660B}"/>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6" name="Espace réservé du pied de page 5">
            <a:extLst>
              <a:ext uri="{FF2B5EF4-FFF2-40B4-BE49-F238E27FC236}">
                <a16:creationId xmlns:a16="http://schemas.microsoft.com/office/drawing/2014/main" id="{5075B11A-17B0-4E35-8BED-4F19DE9F0B0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54FA64B9-D576-461B-9F44-6544CC99E45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24945286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EF4BE7D-5B8D-4501-85A5-F17F9210848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F03DBA3E-D78B-4215-9879-E5E5620E3C2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a:extLst>
              <a:ext uri="{FF2B5EF4-FFF2-40B4-BE49-F238E27FC236}">
                <a16:creationId xmlns:a16="http://schemas.microsoft.com/office/drawing/2014/main" id="{EB9BEE39-1F77-4824-843E-200F83D8B6D2}"/>
              </a:ext>
            </a:extLst>
          </p:cNvPr>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0497960F-9186-4468-9825-52C6686DAA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a:extLst>
              <a:ext uri="{FF2B5EF4-FFF2-40B4-BE49-F238E27FC236}">
                <a16:creationId xmlns:a16="http://schemas.microsoft.com/office/drawing/2014/main" id="{9737479F-830C-4E04-ACDC-9539088A8320}"/>
              </a:ext>
            </a:extLst>
          </p:cNvPr>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3B69EB93-114B-4756-BE82-8BE2EE60655E}"/>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8" name="Espace réservé du pied de page 7">
            <a:extLst>
              <a:ext uri="{FF2B5EF4-FFF2-40B4-BE49-F238E27FC236}">
                <a16:creationId xmlns:a16="http://schemas.microsoft.com/office/drawing/2014/main" id="{437691D6-F50C-4EDF-AE5A-7988ED01BEFA}"/>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E870EC9B-A60F-4015-ABB8-05E680B279F6}"/>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267192123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EBFE598-A99E-4D16-92AC-6C2B8F154D2F}"/>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C437B9E6-488C-4696-97A1-5F4E62F57810}"/>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4" name="Espace réservé du pied de page 3">
            <a:extLst>
              <a:ext uri="{FF2B5EF4-FFF2-40B4-BE49-F238E27FC236}">
                <a16:creationId xmlns:a16="http://schemas.microsoft.com/office/drawing/2014/main" id="{53EAD8FF-D69F-48EC-BB69-A91F35AAE7A7}"/>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FE6F2F6E-EA43-44FA-8692-4283D6F0D90C}"/>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71950340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35013A43-04CB-4D61-A507-838FCA589AE3}"/>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3" name="Espace réservé du pied de page 2">
            <a:extLst>
              <a:ext uri="{FF2B5EF4-FFF2-40B4-BE49-F238E27FC236}">
                <a16:creationId xmlns:a16="http://schemas.microsoft.com/office/drawing/2014/main" id="{B4BC1D98-6104-4D97-8EFB-0799B49F1D01}"/>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1B7E4A0F-AA98-4707-B6C2-51A6614565FE}"/>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121978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A32641-26D6-42B4-985D-F7324C1A699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F3AAD0A1-3B65-4231-9683-76A2CD0BE9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715E6E5E-2B5E-41B6-8342-FD3B91550B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D25C56B5-2276-458D-A092-D968BC4B69FB}"/>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6" name="Espace réservé du pied de page 5">
            <a:extLst>
              <a:ext uri="{FF2B5EF4-FFF2-40B4-BE49-F238E27FC236}">
                <a16:creationId xmlns:a16="http://schemas.microsoft.com/office/drawing/2014/main" id="{CE7144B1-D285-46FD-A349-D94854D0607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2F3576A-D3F6-4466-A7E2-518138D26E7B}"/>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74714790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8D1B37E-8522-4C47-8B8C-C3FE2350D2B5}"/>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F3FD2003-E96C-4404-866D-90CC182E83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CDCA4410-B655-4D69-B569-750DB90821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a:extLst>
              <a:ext uri="{FF2B5EF4-FFF2-40B4-BE49-F238E27FC236}">
                <a16:creationId xmlns:a16="http://schemas.microsoft.com/office/drawing/2014/main" id="{3FE18690-041E-4C5C-AA0A-39DD86E3B1C9}"/>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6" name="Espace réservé du pied de page 5">
            <a:extLst>
              <a:ext uri="{FF2B5EF4-FFF2-40B4-BE49-F238E27FC236}">
                <a16:creationId xmlns:a16="http://schemas.microsoft.com/office/drawing/2014/main" id="{72B8D7CB-4BD3-414F-AA6E-E12BE9DE34F4}"/>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EB8D8BE7-8A3A-4A57-9374-AB0C661C8F23}"/>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42438858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371BF9-015A-40C3-B95C-E608B9B253F7}"/>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4740678D-A019-45A0-9CA2-DFE443F77547}"/>
              </a:ext>
            </a:extLst>
          </p:cNvPr>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39E6E224-68ED-4894-8A1B-C7173CE115B9}"/>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5" name="Espace réservé du pied de page 4">
            <a:extLst>
              <a:ext uri="{FF2B5EF4-FFF2-40B4-BE49-F238E27FC236}">
                <a16:creationId xmlns:a16="http://schemas.microsoft.com/office/drawing/2014/main" id="{E5254BB2-DD85-4AD3-AB64-CBCB8D7BB8D4}"/>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E5CEEA92-0C3D-4AFC-8F67-1050D8FDE3F1}"/>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4281555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579C8494-543D-493E-8FF6-7ACF6E11B325}"/>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9B654E6-5786-490D-99D4-39FA68FF20DF}"/>
              </a:ext>
            </a:extLst>
          </p:cNvPr>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132CCE5-A5B5-4AF5-9E88-7E98A190F036}"/>
              </a:ext>
            </a:extLst>
          </p:cNvPr>
          <p:cNvSpPr>
            <a:spLocks noGrp="1"/>
          </p:cNvSpPr>
          <p:nvPr>
            <p:ph type="dt" sz="half" idx="10"/>
          </p:nvPr>
        </p:nvSpPr>
        <p:spPr/>
        <p:txBody>
          <a:bodyPr/>
          <a:lstStyle/>
          <a:p>
            <a:fld id="{DE1DC947-3619-41ED-9578-B22C22BF75EF}" type="datetimeFigureOut">
              <a:rPr lang="fr-BE" smtClean="0"/>
              <a:t>25-09-23</a:t>
            </a:fld>
            <a:endParaRPr lang="fr-BE"/>
          </a:p>
        </p:txBody>
      </p:sp>
      <p:sp>
        <p:nvSpPr>
          <p:cNvPr id="5" name="Espace réservé du pied de page 4">
            <a:extLst>
              <a:ext uri="{FF2B5EF4-FFF2-40B4-BE49-F238E27FC236}">
                <a16:creationId xmlns:a16="http://schemas.microsoft.com/office/drawing/2014/main" id="{08306B4F-BA22-4360-92F5-95C3AE163B5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A57953C8-50EC-4FB3-8522-D9706C4167E8}"/>
              </a:ext>
            </a:extLst>
          </p:cNvPr>
          <p:cNvSpPr>
            <a:spLocks noGrp="1"/>
          </p:cNvSpPr>
          <p:nvPr>
            <p:ph type="sldNum" sz="quarter" idx="12"/>
          </p:nvPr>
        </p:nvSpPr>
        <p:spPr/>
        <p:txBody>
          <a:bodyPr/>
          <a:lstStyle/>
          <a:p>
            <a:fld id="{576FC816-C433-428E-8628-836E4DEB80E3}" type="slidenum">
              <a:rPr lang="fr-BE" smtClean="0"/>
              <a:t>‹N°›</a:t>
            </a:fld>
            <a:endParaRPr lang="fr-BE"/>
          </a:p>
        </p:txBody>
      </p:sp>
    </p:spTree>
    <p:extLst>
      <p:ext uri="{BB962C8B-B14F-4D97-AF65-F5344CB8AC3E}">
        <p14:creationId xmlns:p14="http://schemas.microsoft.com/office/powerpoint/2010/main" val="335504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e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ctrTitle"/>
          </p:nvPr>
        </p:nvSpPr>
        <p:spPr>
          <a:xfrm>
            <a:off x="457200" y="4960137"/>
            <a:ext cx="7772400" cy="1463040"/>
          </a:xfrm>
        </p:spPr>
        <p:txBody>
          <a:bodyPr rtlCol="0" anchor="ctr">
            <a:normAutofit/>
          </a:bodyPr>
          <a:lstStyle>
            <a:lvl1pPr algn="r">
              <a:defRPr sz="5000" spc="200" baseline="0"/>
            </a:lvl1pPr>
          </a:lstStyle>
          <a:p>
            <a:pPr rtl="0"/>
            <a:r>
              <a:rPr lang="fr-FR" noProof="0"/>
              <a:t>Modifiez le style du titre</a:t>
            </a:r>
          </a:p>
        </p:txBody>
      </p:sp>
      <p:sp>
        <p:nvSpPr>
          <p:cNvPr id="3" name="Sous-titre 2"/>
          <p:cNvSpPr>
            <a:spLocks noGrp="1"/>
          </p:cNvSpPr>
          <p:nvPr>
            <p:ph type="subTitle" idx="1" hasCustomPrompt="1"/>
          </p:nvPr>
        </p:nvSpPr>
        <p:spPr>
          <a:xfrm>
            <a:off x="8610600" y="4960137"/>
            <a:ext cx="3200400" cy="1463040"/>
          </a:xfrm>
        </p:spPr>
        <p:txBody>
          <a:bodyPr lIns="91440" rIns="91440" rtlCol="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pPr rtl="0"/>
            <a:r>
              <a:rPr lang="fr-FR" noProof="0"/>
              <a:t>Cliquez pour modifier le style des sous-titres du masque</a:t>
            </a:r>
          </a:p>
        </p:txBody>
      </p:sp>
      <p:sp>
        <p:nvSpPr>
          <p:cNvPr id="4" name="Espace réservé de la date 3"/>
          <p:cNvSpPr>
            <a:spLocks noGrp="1"/>
          </p:cNvSpPr>
          <p:nvPr>
            <p:ph type="dt" sz="half" idx="10"/>
          </p:nvPr>
        </p:nvSpPr>
        <p:spPr/>
        <p:txBody>
          <a:bodyPr rtlCol="0"/>
          <a:lstStyle>
            <a:lvl1pPr algn="l">
              <a:defRPr/>
            </a:lvl1pPr>
          </a:lstStyle>
          <a:p>
            <a:pPr rtl="0"/>
            <a:fld id="{E27949C9-1C26-45BB-BA53-FCDDA512553D}" type="datetime1">
              <a:rPr lang="fr-FR" noProof="0" smtClean="0"/>
              <a:t>25/09/2023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cxnSp>
        <p:nvCxnSpPr>
          <p:cNvPr id="8" name="Connecteur droit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2210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contenu 2"/>
          <p:cNvSpPr>
            <a:spLocks noGrp="1"/>
          </p:cNvSpPr>
          <p:nvPr>
            <p:ph idx="1" hasCustomPrompt="1"/>
          </p:nvPr>
        </p:nvSpPr>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2B70CDC4-B118-436F-8999-4E53124174C8}" type="datetime1">
              <a:rPr lang="fr-FR" noProof="0" smtClean="0"/>
              <a:t>25/09/2023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36326547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secHead" preserve="1">
  <p:cSld name="En-tête de section">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e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re 1"/>
          <p:cNvSpPr>
            <a:spLocks noGrp="1"/>
          </p:cNvSpPr>
          <p:nvPr>
            <p:ph type="title"/>
          </p:nvPr>
        </p:nvSpPr>
        <p:spPr>
          <a:xfrm>
            <a:off x="457200" y="4960137"/>
            <a:ext cx="7772400" cy="1463040"/>
          </a:xfrm>
        </p:spPr>
        <p:txBody>
          <a:bodyPr rtlCol="0" anchor="ctr">
            <a:normAutofit/>
          </a:bodyPr>
          <a:lstStyle>
            <a:lvl1pPr algn="r">
              <a:defRPr sz="5000" b="0" spc="200" baseline="0"/>
            </a:lvl1pPr>
          </a:lstStyle>
          <a:p>
            <a:pPr rtl="0"/>
            <a:r>
              <a:rPr lang="fr-FR" noProof="0"/>
              <a:t>Modifiez le style du titre</a:t>
            </a:r>
          </a:p>
        </p:txBody>
      </p:sp>
      <p:sp>
        <p:nvSpPr>
          <p:cNvPr id="3" name="Espace réservé du texte 2"/>
          <p:cNvSpPr>
            <a:spLocks noGrp="1"/>
          </p:cNvSpPr>
          <p:nvPr>
            <p:ph type="body" idx="1" hasCustomPrompt="1"/>
          </p:nvPr>
        </p:nvSpPr>
        <p:spPr>
          <a:xfrm>
            <a:off x="8610600" y="4960137"/>
            <a:ext cx="3200400" cy="1463040"/>
          </a:xfrm>
        </p:spPr>
        <p:txBody>
          <a:bodyPr lIns="91440" rIns="91440" rtlCol="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fr-FR" noProof="0"/>
              <a:t>Modifiez les styles du texte du masque</a:t>
            </a:r>
          </a:p>
        </p:txBody>
      </p:sp>
      <p:sp>
        <p:nvSpPr>
          <p:cNvPr id="4" name="Espace réservé de la date 3"/>
          <p:cNvSpPr>
            <a:spLocks noGrp="1"/>
          </p:cNvSpPr>
          <p:nvPr>
            <p:ph type="dt" sz="half" idx="10"/>
          </p:nvPr>
        </p:nvSpPr>
        <p:spPr/>
        <p:txBody>
          <a:bodyPr rtlCol="0"/>
          <a:lstStyle/>
          <a:p>
            <a:pPr rtl="0"/>
            <a:fld id="{0CB3B74C-3552-4EC5-970E-EA08B17DE6C3}" type="datetime1">
              <a:rPr lang="fr-FR" noProof="0" smtClean="0"/>
              <a:t>25/09/2023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cxnSp>
        <p:nvCxnSpPr>
          <p:cNvPr id="8" name="Connecteur droit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874788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1024128" y="585216"/>
            <a:ext cx="9720072" cy="1499616"/>
          </a:xfrm>
        </p:spPr>
        <p:txBody>
          <a:bodyPr rtlCol="0"/>
          <a:lstStyle/>
          <a:p>
            <a:pPr rtl="0"/>
            <a:r>
              <a:rPr lang="fr-FR" noProof="0"/>
              <a:t>Modifiez le style du titre</a:t>
            </a:r>
          </a:p>
        </p:txBody>
      </p:sp>
      <p:sp>
        <p:nvSpPr>
          <p:cNvPr id="3" name="Espace réservé du contenu 2"/>
          <p:cNvSpPr>
            <a:spLocks noGrp="1"/>
          </p:cNvSpPr>
          <p:nvPr>
            <p:ph sz="half" idx="1" hasCustomPrompt="1"/>
          </p:nvPr>
        </p:nvSpPr>
        <p:spPr>
          <a:xfrm>
            <a:off x="1024127" y="2286000"/>
            <a:ext cx="4754880" cy="402336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contenu 3"/>
          <p:cNvSpPr>
            <a:spLocks noGrp="1"/>
          </p:cNvSpPr>
          <p:nvPr>
            <p:ph sz="half" idx="2" hasCustomPrompt="1"/>
          </p:nvPr>
        </p:nvSpPr>
        <p:spPr>
          <a:xfrm>
            <a:off x="5989320" y="2286000"/>
            <a:ext cx="4754880" cy="4023360"/>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e la date 4"/>
          <p:cNvSpPr>
            <a:spLocks noGrp="1"/>
          </p:cNvSpPr>
          <p:nvPr>
            <p:ph type="dt" sz="half" idx="10"/>
          </p:nvPr>
        </p:nvSpPr>
        <p:spPr/>
        <p:txBody>
          <a:bodyPr rtlCol="0"/>
          <a:lstStyle/>
          <a:p>
            <a:pPr rtl="0"/>
            <a:fld id="{BA86671B-8518-416E-9A93-110C3FC765B0}" type="datetime1">
              <a:rPr lang="fr-FR" noProof="0" smtClean="0"/>
              <a:t>25/09/2023</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21186153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re 9"/>
          <p:cNvSpPr>
            <a:spLocks noGrp="1"/>
          </p:cNvSpPr>
          <p:nvPr>
            <p:ph type="title"/>
          </p:nvPr>
        </p:nvSpPr>
        <p:spPr/>
        <p:txBody>
          <a:bodyPr rtlCol="0"/>
          <a:lstStyle/>
          <a:p>
            <a:pPr rtl="0"/>
            <a:r>
              <a:rPr lang="fr-FR" noProof="0"/>
              <a:t>Modifiez le style du titre</a:t>
            </a:r>
          </a:p>
        </p:txBody>
      </p:sp>
      <p:sp>
        <p:nvSpPr>
          <p:cNvPr id="3" name="Espace réservé du texte 2"/>
          <p:cNvSpPr>
            <a:spLocks noGrp="1"/>
          </p:cNvSpPr>
          <p:nvPr>
            <p:ph type="body" idx="1" hasCustomPrompt="1"/>
          </p:nvPr>
        </p:nvSpPr>
        <p:spPr>
          <a:xfrm>
            <a:off x="1024128" y="2179636"/>
            <a:ext cx="4754880" cy="822960"/>
          </a:xfrm>
        </p:spPr>
        <p:txBody>
          <a:bodyPr lIns="137160" rIns="137160" rtlCol="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4" name="Espace réservé du contenu 3"/>
          <p:cNvSpPr>
            <a:spLocks noGrp="1"/>
          </p:cNvSpPr>
          <p:nvPr>
            <p:ph sz="half" idx="2" hasCustomPrompt="1"/>
          </p:nvPr>
        </p:nvSpPr>
        <p:spPr>
          <a:xfrm>
            <a:off x="1024128" y="2967788"/>
            <a:ext cx="4754880" cy="3341572"/>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5" name="Espace réservé du texte 4"/>
          <p:cNvSpPr>
            <a:spLocks noGrp="1"/>
          </p:cNvSpPr>
          <p:nvPr>
            <p:ph type="body" sz="quarter" idx="3" hasCustomPrompt="1"/>
          </p:nvPr>
        </p:nvSpPr>
        <p:spPr>
          <a:xfrm>
            <a:off x="5990888" y="2179636"/>
            <a:ext cx="4754880" cy="822960"/>
          </a:xfrm>
        </p:spPr>
        <p:txBody>
          <a:bodyPr lIns="137160" rIns="137160" rtlCol="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fr-FR" noProof="0"/>
              <a:t>Modifiez les styles du texte du masque</a:t>
            </a:r>
          </a:p>
        </p:txBody>
      </p:sp>
      <p:sp>
        <p:nvSpPr>
          <p:cNvPr id="6" name="Espace réservé du contenu 5"/>
          <p:cNvSpPr>
            <a:spLocks noGrp="1"/>
          </p:cNvSpPr>
          <p:nvPr>
            <p:ph sz="quarter" idx="4" hasCustomPrompt="1"/>
          </p:nvPr>
        </p:nvSpPr>
        <p:spPr>
          <a:xfrm>
            <a:off x="5990888" y="2967788"/>
            <a:ext cx="4754880" cy="3341572"/>
          </a:xfrm>
        </p:spPr>
        <p:txBody>
          <a:bodyPr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7" name="Espace réservé de la date 6"/>
          <p:cNvSpPr>
            <a:spLocks noGrp="1"/>
          </p:cNvSpPr>
          <p:nvPr>
            <p:ph type="dt" sz="half" idx="10"/>
          </p:nvPr>
        </p:nvSpPr>
        <p:spPr/>
        <p:txBody>
          <a:bodyPr rtlCol="0"/>
          <a:lstStyle/>
          <a:p>
            <a:pPr rtl="0"/>
            <a:fld id="{B95CA171-7817-4EB8-BD06-8DC08B6DD669}" type="datetime1">
              <a:rPr lang="fr-FR" noProof="0" smtClean="0"/>
              <a:t>25/09/2023</a:t>
            </a:fld>
            <a:endParaRPr lang="fr-FR" noProof="0"/>
          </a:p>
        </p:txBody>
      </p:sp>
      <p:sp>
        <p:nvSpPr>
          <p:cNvPr id="8" name="Espace réservé du pied de page 7"/>
          <p:cNvSpPr>
            <a:spLocks noGrp="1"/>
          </p:cNvSpPr>
          <p:nvPr>
            <p:ph type="ftr" sz="quarter" idx="11"/>
          </p:nvPr>
        </p:nvSpPr>
        <p:spPr/>
        <p:txBody>
          <a:bodyPr rtlCol="0"/>
          <a:lstStyle/>
          <a:p>
            <a:pPr rtl="0"/>
            <a:endParaRPr lang="fr-FR" noProof="0"/>
          </a:p>
        </p:txBody>
      </p:sp>
      <p:sp>
        <p:nvSpPr>
          <p:cNvPr id="9" name="Espace réservé du numéro de diapositive 8"/>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2276225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itleOnly" preserve="1">
  <p:cSld name="Titre uniquement">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e la date 2"/>
          <p:cNvSpPr>
            <a:spLocks noGrp="1"/>
          </p:cNvSpPr>
          <p:nvPr>
            <p:ph type="dt" sz="half" idx="10"/>
          </p:nvPr>
        </p:nvSpPr>
        <p:spPr/>
        <p:txBody>
          <a:bodyPr rtlCol="0"/>
          <a:lstStyle/>
          <a:p>
            <a:pPr rtl="0"/>
            <a:fld id="{A8CB6A67-71AB-4430-8E9A-3C4E54AB6270}" type="datetime1">
              <a:rPr lang="fr-FR" noProof="0" smtClean="0"/>
              <a:t>25/09/2023</a:t>
            </a:fld>
            <a:endParaRPr lang="fr-FR" noProof="0"/>
          </a:p>
        </p:txBody>
      </p:sp>
      <p:sp>
        <p:nvSpPr>
          <p:cNvPr id="4" name="Espace réservé du pied de page 3"/>
          <p:cNvSpPr>
            <a:spLocks noGrp="1"/>
          </p:cNvSpPr>
          <p:nvPr>
            <p:ph type="ftr" sz="quarter" idx="11"/>
          </p:nvPr>
        </p:nvSpPr>
        <p:spPr/>
        <p:txBody>
          <a:bodyPr rtlCol="0"/>
          <a:lstStyle/>
          <a:p>
            <a:pPr rtl="0"/>
            <a:endParaRPr lang="fr-FR" noProof="0"/>
          </a:p>
        </p:txBody>
      </p:sp>
      <p:sp>
        <p:nvSpPr>
          <p:cNvPr id="5" name="Espace réservé du numéro de diapositive 4"/>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352597733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rtlCol="0"/>
          <a:lstStyle/>
          <a:p>
            <a:pPr rtl="0"/>
            <a:fld id="{3278E809-7279-41D4-8D12-46601669AEF8}" type="datetime1">
              <a:rPr lang="fr-FR" noProof="0" smtClean="0"/>
              <a:t>25/09/2023</a:t>
            </a:fld>
            <a:endParaRPr lang="fr-FR" noProof="0"/>
          </a:p>
        </p:txBody>
      </p:sp>
      <p:sp>
        <p:nvSpPr>
          <p:cNvPr id="3" name="Espace réservé du pied de page 2"/>
          <p:cNvSpPr>
            <a:spLocks noGrp="1"/>
          </p:cNvSpPr>
          <p:nvPr>
            <p:ph type="ftr" sz="quarter" idx="11"/>
          </p:nvPr>
        </p:nvSpPr>
        <p:spPr/>
        <p:txBody>
          <a:bodyPr rtlCol="0"/>
          <a:lstStyle/>
          <a:p>
            <a:pPr rtl="0"/>
            <a:endParaRPr lang="fr-FR" noProof="0"/>
          </a:p>
        </p:txBody>
      </p:sp>
      <p:sp>
        <p:nvSpPr>
          <p:cNvPr id="4" name="Espace réservé du numéro de diapositive 3"/>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187839426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8" name="Titre 7"/>
          <p:cNvSpPr>
            <a:spLocks noGrp="1"/>
          </p:cNvSpPr>
          <p:nvPr>
            <p:ph type="title" hasCustomPrompt="1"/>
          </p:nvPr>
        </p:nvSpPr>
        <p:spPr>
          <a:xfrm>
            <a:off x="1024128" y="471509"/>
            <a:ext cx="4389120" cy="1737360"/>
          </a:xfrm>
        </p:spPr>
        <p:txBody>
          <a:bodyPr rtlCol="0">
            <a:noAutofit/>
          </a:bodyPr>
          <a:lstStyle>
            <a:lvl1pPr>
              <a:lnSpc>
                <a:spcPct val="80000"/>
              </a:lnSpc>
              <a:defRPr sz="4000"/>
            </a:lvl1pPr>
          </a:lstStyle>
          <a:p>
            <a:pPr rtl="0"/>
            <a:r>
              <a:rPr lang="fr-FR" noProof="0"/>
              <a:t>Modifiez le style du titre du masque</a:t>
            </a:r>
          </a:p>
        </p:txBody>
      </p:sp>
      <p:sp>
        <p:nvSpPr>
          <p:cNvPr id="3" name="Espace réservé du contenu 2"/>
          <p:cNvSpPr>
            <a:spLocks noGrp="1"/>
          </p:cNvSpPr>
          <p:nvPr>
            <p:ph idx="1" hasCustomPrompt="1"/>
          </p:nvPr>
        </p:nvSpPr>
        <p:spPr>
          <a:xfrm>
            <a:off x="5715000" y="822960"/>
            <a:ext cx="5678424" cy="5184648"/>
          </a:xfrm>
        </p:spPr>
        <p:txBody>
          <a:bodyPr rtlCol="0"/>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u texte 3"/>
          <p:cNvSpPr>
            <a:spLocks noGrp="1"/>
          </p:cNvSpPr>
          <p:nvPr>
            <p:ph type="body" sz="half" idx="2" hasCustomPrompt="1"/>
          </p:nvPr>
        </p:nvSpPr>
        <p:spPr>
          <a:xfrm>
            <a:off x="1024128" y="2257506"/>
            <a:ext cx="4389120" cy="3762294"/>
          </a:xfrm>
        </p:spPr>
        <p:txBody>
          <a:bodyPr lIns="91440" rIns="91440" rtlCol="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fr-FR" noProof="0"/>
              <a:t>Modifiez les styles du texte du masque</a:t>
            </a:r>
          </a:p>
        </p:txBody>
      </p:sp>
      <p:sp>
        <p:nvSpPr>
          <p:cNvPr id="5" name="Espace réservé de la date 4"/>
          <p:cNvSpPr>
            <a:spLocks noGrp="1"/>
          </p:cNvSpPr>
          <p:nvPr>
            <p:ph type="dt" sz="half" idx="10"/>
          </p:nvPr>
        </p:nvSpPr>
        <p:spPr/>
        <p:txBody>
          <a:bodyPr rtlCol="0"/>
          <a:lstStyle/>
          <a:p>
            <a:pPr rtl="0"/>
            <a:fld id="{7EE15B8F-B91C-47AC-B98D-C114892A6229}" type="datetime1">
              <a:rPr lang="fr-FR" noProof="0" smtClean="0"/>
              <a:t>25/09/2023</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16344667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4960138"/>
            <a:ext cx="7772400" cy="1463040"/>
          </a:xfrm>
        </p:spPr>
        <p:txBody>
          <a:bodyPr rtlCol="0" anchor="ctr">
            <a:normAutofit/>
          </a:bodyPr>
          <a:lstStyle>
            <a:lvl1pPr algn="r">
              <a:defRPr sz="5000" spc="200" baseline="0"/>
            </a:lvl1pPr>
          </a:lstStyle>
          <a:p>
            <a:pPr rtl="0"/>
            <a:r>
              <a:rPr lang="fr-FR" noProof="0"/>
              <a:t>Modifiez le style du titre</a:t>
            </a:r>
          </a:p>
        </p:txBody>
      </p:sp>
      <p:sp>
        <p:nvSpPr>
          <p:cNvPr id="3" name="Espace réservé d’image 2"/>
          <p:cNvSpPr>
            <a:spLocks noGrp="1" noChangeAspect="1"/>
          </p:cNvSpPr>
          <p:nvPr>
            <p:ph type="pic" idx="1" hasCustomPrompt="1"/>
          </p:nvPr>
        </p:nvSpPr>
        <p:spPr>
          <a:xfrm>
            <a:off x="0" y="-1"/>
            <a:ext cx="12188952" cy="4572000"/>
          </a:xfrm>
          <a:solidFill>
            <a:schemeClr val="accent1">
              <a:lumMod val="60000"/>
              <a:lumOff val="40000"/>
            </a:schemeClr>
          </a:solidFill>
        </p:spPr>
        <p:txBody>
          <a:bodyPr lIns="457200" tIns="365760" rIns="45720" bIns="45720"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fr-FR" noProof="0"/>
              <a:t>Cliquez sur l’icône pour ajouter une image</a:t>
            </a:r>
          </a:p>
        </p:txBody>
      </p:sp>
      <p:sp>
        <p:nvSpPr>
          <p:cNvPr id="4" name="Espace réservé du texte 3"/>
          <p:cNvSpPr>
            <a:spLocks noGrp="1"/>
          </p:cNvSpPr>
          <p:nvPr>
            <p:ph type="body" sz="half" idx="2" hasCustomPrompt="1"/>
          </p:nvPr>
        </p:nvSpPr>
        <p:spPr>
          <a:xfrm>
            <a:off x="8610600" y="4960138"/>
            <a:ext cx="3200400" cy="1463040"/>
          </a:xfrm>
        </p:spPr>
        <p:txBody>
          <a:bodyPr lIns="91440" rIns="91440" rtlCol="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fr-FR" noProof="0"/>
              <a:t>Modifiez les styles du texte du masque</a:t>
            </a:r>
          </a:p>
        </p:txBody>
      </p:sp>
      <p:sp>
        <p:nvSpPr>
          <p:cNvPr id="5" name="Espace réservé de la date 4"/>
          <p:cNvSpPr>
            <a:spLocks noGrp="1"/>
          </p:cNvSpPr>
          <p:nvPr>
            <p:ph type="dt" sz="half" idx="10"/>
          </p:nvPr>
        </p:nvSpPr>
        <p:spPr/>
        <p:txBody>
          <a:bodyPr rtlCol="0"/>
          <a:lstStyle/>
          <a:p>
            <a:pPr rtl="0"/>
            <a:fld id="{92769C86-3347-4673-9EED-DCA59A1E5DED}" type="datetime1">
              <a:rPr lang="fr-FR" noProof="0" smtClean="0"/>
              <a:t>25/09/2023</a:t>
            </a:fld>
            <a:endParaRPr lang="fr-FR" noProof="0"/>
          </a:p>
        </p:txBody>
      </p:sp>
      <p:sp>
        <p:nvSpPr>
          <p:cNvPr id="6" name="Espace réservé du pied de page 5"/>
          <p:cNvSpPr>
            <a:spLocks noGrp="1"/>
          </p:cNvSpPr>
          <p:nvPr>
            <p:ph type="ftr" sz="quarter" idx="11"/>
          </p:nvPr>
        </p:nvSpPr>
        <p:spPr/>
        <p:txBody>
          <a:bodyPr rtlCol="0"/>
          <a:lstStyle/>
          <a:p>
            <a:pPr rtl="0"/>
            <a:endParaRPr lang="fr-FR" noProof="0"/>
          </a:p>
        </p:txBody>
      </p:sp>
      <p:sp>
        <p:nvSpPr>
          <p:cNvPr id="7" name="Espace réservé du numéro de diapositive 6"/>
          <p:cNvSpPr>
            <a:spLocks noGrp="1"/>
          </p:cNvSpPr>
          <p:nvPr>
            <p:ph type="sldNum" sz="quarter" idx="12"/>
          </p:nvPr>
        </p:nvSpPr>
        <p:spPr/>
        <p:txBody>
          <a:bodyPr rtlCol="0"/>
          <a:lstStyle/>
          <a:p>
            <a:pPr rtl="0"/>
            <a:fld id="{867E5644-1E61-4311-A31E-84CB9C7AA8A9}" type="slidenum">
              <a:rPr lang="fr-FR" noProof="0" smtClean="0"/>
              <a:t>‹N°›</a:t>
            </a:fld>
            <a:endParaRPr lang="fr-FR" noProof="0"/>
          </a:p>
        </p:txBody>
      </p:sp>
      <p:cxnSp>
        <p:nvCxnSpPr>
          <p:cNvPr id="8" name="Connecteur droit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865473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rtlCol="0"/>
          <a:lstStyle/>
          <a:p>
            <a:pPr rtl="0"/>
            <a:r>
              <a:rPr lang="fr-FR" noProof="0"/>
              <a:t>Modifiez le style du titre</a:t>
            </a:r>
          </a:p>
        </p:txBody>
      </p:sp>
      <p:sp>
        <p:nvSpPr>
          <p:cNvPr id="3" name="Espace réservé du texte vertical 2"/>
          <p:cNvSpPr>
            <a:spLocks noGrp="1"/>
          </p:cNvSpPr>
          <p:nvPr>
            <p:ph type="body" orient="vert" idx="1" hasCustomPrompt="1"/>
          </p:nvPr>
        </p:nvSpPr>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721F1C99-0FCE-4E24-B45E-A6B8B87EE97A}" type="datetime1">
              <a:rPr lang="fr-FR" noProof="0" smtClean="0"/>
              <a:t>25/09/2023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spTree>
    <p:extLst>
      <p:ext uri="{BB962C8B-B14F-4D97-AF65-F5344CB8AC3E}">
        <p14:creationId xmlns:p14="http://schemas.microsoft.com/office/powerpoint/2010/main" val="30192494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hasCustomPrompt="1"/>
          </p:nvPr>
        </p:nvSpPr>
        <p:spPr>
          <a:xfrm>
            <a:off x="8724901" y="762000"/>
            <a:ext cx="2628900" cy="5410200"/>
          </a:xfrm>
        </p:spPr>
        <p:txBody>
          <a:bodyPr vert="eaVert" lIns="45720" tIns="91440" rIns="45720" bIns="91440" rtlCol="0"/>
          <a:lstStyle/>
          <a:p>
            <a:pPr rtl="0"/>
            <a:r>
              <a:rPr lang="fr-FR" noProof="0"/>
              <a:t>Cliquez pour modifier le style du titre</a:t>
            </a:r>
          </a:p>
        </p:txBody>
      </p:sp>
      <p:sp>
        <p:nvSpPr>
          <p:cNvPr id="3" name="Espace réservé du texte vertical 2"/>
          <p:cNvSpPr>
            <a:spLocks noGrp="1"/>
          </p:cNvSpPr>
          <p:nvPr>
            <p:ph type="body" orient="vert" idx="1" hasCustomPrompt="1"/>
          </p:nvPr>
        </p:nvSpPr>
        <p:spPr>
          <a:xfrm>
            <a:off x="990601" y="762000"/>
            <a:ext cx="7581900" cy="5410200"/>
          </a:xfrm>
        </p:spPr>
        <p:txBody>
          <a:bodyPr vert="eaVert" rtlCol="0"/>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10"/>
          </p:nvPr>
        </p:nvSpPr>
        <p:spPr/>
        <p:txBody>
          <a:bodyPr rtlCol="0"/>
          <a:lstStyle/>
          <a:p>
            <a:pPr rtl="0"/>
            <a:fld id="{132C3B24-D805-4A76-8E65-C9738296B930}" type="datetime1">
              <a:rPr lang="fr-FR" noProof="0" smtClean="0"/>
              <a:t>25/09/2023</a:t>
            </a:fld>
            <a:endParaRPr lang="fr-FR" noProof="0"/>
          </a:p>
        </p:txBody>
      </p:sp>
      <p:sp>
        <p:nvSpPr>
          <p:cNvPr id="5" name="Espace réservé du pied de page 4"/>
          <p:cNvSpPr>
            <a:spLocks noGrp="1"/>
          </p:cNvSpPr>
          <p:nvPr>
            <p:ph type="ftr" sz="quarter" idx="11"/>
          </p:nvPr>
        </p:nvSpPr>
        <p:spPr/>
        <p:txBody>
          <a:bodyPr rtlCol="0"/>
          <a:lstStyle/>
          <a:p>
            <a:pPr rtl="0"/>
            <a:endParaRPr lang="fr-FR" noProof="0"/>
          </a:p>
        </p:txBody>
      </p:sp>
      <p:sp>
        <p:nvSpPr>
          <p:cNvPr id="6" name="Espace réservé du numéro de diapositive 5"/>
          <p:cNvSpPr>
            <a:spLocks noGrp="1"/>
          </p:cNvSpPr>
          <p:nvPr>
            <p:ph type="sldNum" sz="quarter" idx="12"/>
          </p:nvPr>
        </p:nvSpPr>
        <p:spPr/>
        <p:txBody>
          <a:bodyPr rtlCol="0"/>
          <a:lstStyle/>
          <a:p>
            <a:pPr rtl="0"/>
            <a:fld id="{4FAB73BC-B049-4115-A692-8D63A059BFB8}" type="slidenum">
              <a:rPr lang="fr-FR" noProof="0" smtClean="0"/>
              <a:t>‹N°›</a:t>
            </a:fld>
            <a:endParaRPr lang="fr-FR" noProof="0"/>
          </a:p>
        </p:txBody>
      </p:sp>
      <p:cxnSp>
        <p:nvCxnSpPr>
          <p:cNvPr id="7" name="Connecteur droit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142528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Smart Art">
    <p:bg>
      <p:bgRef idx="1001">
        <a:schemeClr val="bg1"/>
      </p:bgRef>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E5C4E19-B78B-4E39-B661-7E6A2E6C5002}"/>
              </a:ext>
            </a:extLst>
          </p:cNvPr>
          <p:cNvSpPr>
            <a:spLocks noGrp="1"/>
          </p:cNvSpPr>
          <p:nvPr>
            <p:ph type="title" hasCustomPrompt="1"/>
          </p:nvPr>
        </p:nvSpPr>
        <p:spPr/>
        <p:txBody>
          <a:bodyPr rtlCol="0">
            <a:normAutofit/>
          </a:bodyPr>
          <a:lstStyle>
            <a:lvl1pPr algn="ctr">
              <a:defRPr lang="en-US" sz="2800" kern="1200" spc="150" baseline="0" dirty="0">
                <a:solidFill>
                  <a:schemeClr val="tx1"/>
                </a:solidFill>
                <a:latin typeface="+mj-lt"/>
                <a:ea typeface="+mj-ea"/>
                <a:cs typeface="+mj-cs"/>
              </a:defRPr>
            </a:lvl1pPr>
          </a:lstStyle>
          <a:p>
            <a:pPr rtl="0"/>
            <a:r>
              <a:rPr lang="fr-FR" noProof="0"/>
              <a:t>CLIQUEZ ICI POUR MODIFIER LE STYLE DU TITRE</a:t>
            </a:r>
          </a:p>
        </p:txBody>
      </p:sp>
      <p:sp>
        <p:nvSpPr>
          <p:cNvPr id="7" name="Espace réservé SmartArt 6">
            <a:extLst>
              <a:ext uri="{FF2B5EF4-FFF2-40B4-BE49-F238E27FC236}">
                <a16:creationId xmlns:a16="http://schemas.microsoft.com/office/drawing/2014/main" id="{156CA116-0F6E-4EE9-B34F-03BA07161A7A}"/>
              </a:ext>
            </a:extLst>
          </p:cNvPr>
          <p:cNvSpPr>
            <a:spLocks noGrp="1"/>
          </p:cNvSpPr>
          <p:nvPr>
            <p:ph type="dgm" sz="quarter" idx="15" hasCustomPrompt="1"/>
          </p:nvPr>
        </p:nvSpPr>
        <p:spPr>
          <a:xfrm>
            <a:off x="838200" y="2139084"/>
            <a:ext cx="10515600" cy="3695338"/>
          </a:xfrm>
        </p:spPr>
        <p:txBody>
          <a:bodyPr rtlCol="0"/>
          <a:lstStyle/>
          <a:p>
            <a:pPr rtl="0"/>
            <a:r>
              <a:rPr lang="fr-FR" noProof="0"/>
              <a:t>Cliquez sur l’icône pour ajouter un graphique SmartArt</a:t>
            </a:r>
          </a:p>
        </p:txBody>
      </p:sp>
      <p:sp>
        <p:nvSpPr>
          <p:cNvPr id="3" name="Espace réservé de la date 2">
            <a:extLst>
              <a:ext uri="{FF2B5EF4-FFF2-40B4-BE49-F238E27FC236}">
                <a16:creationId xmlns:a16="http://schemas.microsoft.com/office/drawing/2014/main" id="{7E085D26-FA83-4414-959E-98936A772670}"/>
              </a:ext>
            </a:extLst>
          </p:cNvPr>
          <p:cNvSpPr>
            <a:spLocks noGrp="1"/>
          </p:cNvSpPr>
          <p:nvPr>
            <p:ph type="dt" sz="half" idx="10"/>
          </p:nvPr>
        </p:nvSpPr>
        <p:spPr/>
        <p:txBody>
          <a:bodyPr rtlCol="0"/>
          <a:lstStyle>
            <a:lvl1pPr>
              <a:defRPr sz="900"/>
            </a:lvl1pPr>
          </a:lstStyle>
          <a:p>
            <a:pPr rtl="0"/>
            <a:r>
              <a:rPr lang="fr-FR" noProof="0"/>
              <a:t>20XX</a:t>
            </a:r>
          </a:p>
        </p:txBody>
      </p:sp>
      <p:sp>
        <p:nvSpPr>
          <p:cNvPr id="4" name="Espace réservé du pied de page 3">
            <a:extLst>
              <a:ext uri="{FF2B5EF4-FFF2-40B4-BE49-F238E27FC236}">
                <a16:creationId xmlns:a16="http://schemas.microsoft.com/office/drawing/2014/main" id="{1FB52E93-DE4C-4341-8D83-F0230E38B1A1}"/>
              </a:ext>
            </a:extLst>
          </p:cNvPr>
          <p:cNvSpPr>
            <a:spLocks noGrp="1"/>
          </p:cNvSpPr>
          <p:nvPr>
            <p:ph type="ftr" sz="quarter" idx="11"/>
          </p:nvPr>
        </p:nvSpPr>
        <p:spPr/>
        <p:txBody>
          <a:bodyPr rtlCol="0"/>
          <a:lstStyle>
            <a:lvl1pPr>
              <a:defRPr sz="900"/>
            </a:lvl1pPr>
          </a:lstStyle>
          <a:p>
            <a:pPr rtl="0"/>
            <a:r>
              <a:rPr lang="fr-FR" noProof="0"/>
              <a:t>Pitch Deck</a:t>
            </a:r>
          </a:p>
        </p:txBody>
      </p:sp>
      <p:cxnSp>
        <p:nvCxnSpPr>
          <p:cNvPr id="10" name="Connecteur droit 9">
            <a:extLst>
              <a:ext uri="{FF2B5EF4-FFF2-40B4-BE49-F238E27FC236}">
                <a16:creationId xmlns:a16="http://schemas.microsoft.com/office/drawing/2014/main" id="{66988B2D-0240-4256-8268-4B9FF1E72363}"/>
              </a:ext>
              <a:ext uri="{C183D7F6-B498-43B3-948B-1728B52AA6E4}">
                <adec:decorative xmlns:adec="http://schemas.microsoft.com/office/drawing/2017/decorative" val="1"/>
              </a:ext>
            </a:extLst>
          </p:cNvPr>
          <p:cNvCxnSpPr>
            <a:cxnSpLocks/>
          </p:cNvCxnSpPr>
          <p:nvPr/>
        </p:nvCxnSpPr>
        <p:spPr>
          <a:xfrm flipV="1">
            <a:off x="0" y="0"/>
            <a:ext cx="2590800" cy="7620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Connecteur droit 11">
            <a:extLst>
              <a:ext uri="{FF2B5EF4-FFF2-40B4-BE49-F238E27FC236}">
                <a16:creationId xmlns:a16="http://schemas.microsoft.com/office/drawing/2014/main" id="{D8EEAAE1-3D04-41C3-B2D2-B3BEF34C3B27}"/>
              </a:ext>
              <a:ext uri="{C183D7F6-B498-43B3-948B-1728B52AA6E4}">
                <adec:decorative xmlns:adec="http://schemas.microsoft.com/office/drawing/2017/decorative" val="1"/>
              </a:ext>
            </a:extLst>
          </p:cNvPr>
          <p:cNvCxnSpPr>
            <a:cxnSpLocks/>
          </p:cNvCxnSpPr>
          <p:nvPr/>
        </p:nvCxnSpPr>
        <p:spPr>
          <a:xfrm flipH="1">
            <a:off x="0" y="0"/>
            <a:ext cx="704850" cy="102790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AC467230-4A0F-4B18-8BA9-C3B2FDD59CB0}"/>
              </a:ext>
            </a:extLst>
          </p:cNvPr>
          <p:cNvSpPr>
            <a:spLocks noGrp="1"/>
          </p:cNvSpPr>
          <p:nvPr>
            <p:ph type="sldNum" sz="quarter" idx="12"/>
          </p:nvPr>
        </p:nvSpPr>
        <p:spPr/>
        <p:txBody>
          <a:bodyPr rtlCol="0"/>
          <a:lstStyle>
            <a:lvl1pPr>
              <a:defRPr sz="900"/>
            </a:lvl1pPr>
          </a:lstStyle>
          <a:p>
            <a:pPr rtl="0"/>
            <a:fld id="{B5CEABB6-07DC-46E8-9B57-56EC44A396E5}" type="slidenum">
              <a:rPr lang="fr-FR" noProof="0" smtClean="0"/>
              <a:t>‹N°›</a:t>
            </a:fld>
            <a:endParaRPr lang="fr-FR" noProof="0"/>
          </a:p>
        </p:txBody>
      </p:sp>
    </p:spTree>
    <p:extLst>
      <p:ext uri="{BB962C8B-B14F-4D97-AF65-F5344CB8AC3E}">
        <p14:creationId xmlns:p14="http://schemas.microsoft.com/office/powerpoint/2010/main" val="3977766700"/>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Grande photo">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CAFD81C-E6E5-4292-828B-BD147E6DEABE}"/>
              </a:ext>
            </a:extLst>
          </p:cNvPr>
          <p:cNvSpPr/>
          <p:nvPr userDrawn="1"/>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4" name="Triangle rectangle 3">
            <a:extLst>
              <a:ext uri="{FF2B5EF4-FFF2-40B4-BE49-F238E27FC236}">
                <a16:creationId xmlns:a16="http://schemas.microsoft.com/office/drawing/2014/main" id="{79ED029D-F488-47E5-B064-0E35B31D23A5}"/>
              </a:ext>
            </a:extLst>
          </p:cNvPr>
          <p:cNvSpPr/>
          <p:nvPr userDrawn="1"/>
        </p:nvSpPr>
        <p:spPr>
          <a:xfrm flipV="1">
            <a:off x="0" y="-5"/>
            <a:ext cx="11747500" cy="6299203"/>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r-FR" noProof="0"/>
          </a:p>
        </p:txBody>
      </p:sp>
      <p:sp>
        <p:nvSpPr>
          <p:cNvPr id="5" name="Espace réservé d’image 31" title="Image">
            <a:extLst>
              <a:ext uri="{FF2B5EF4-FFF2-40B4-BE49-F238E27FC236}">
                <a16:creationId xmlns:a16="http://schemas.microsoft.com/office/drawing/2014/main" id="{D683190A-95C6-428D-AEE4-FC8350C3246D}"/>
              </a:ext>
            </a:extLst>
          </p:cNvPr>
          <p:cNvSpPr>
            <a:spLocks noGrp="1"/>
          </p:cNvSpPr>
          <p:nvPr>
            <p:ph type="pic" sz="quarter" idx="13" hasCustomPrompt="1"/>
          </p:nvPr>
        </p:nvSpPr>
        <p:spPr>
          <a:xfrm>
            <a:off x="359229" y="326570"/>
            <a:ext cx="11473542" cy="6204859"/>
          </a:xfrm>
          <a:prstGeom prst="rect">
            <a:avLst/>
          </a:prstGeom>
          <a:solidFill>
            <a:schemeClr val="bg1">
              <a:lumMod val="85000"/>
            </a:schemeClr>
          </a:solidFill>
        </p:spPr>
        <p:txBody>
          <a:bodyPr lIns="0" tIns="0" rtlCol="0" anchor="ctr"/>
          <a:lstStyle>
            <a:lvl1pPr marL="0" indent="0" algn="ctr">
              <a:buNone/>
              <a:defRPr sz="1100" i="1">
                <a:latin typeface="Times New Roman" panose="02020603050405020304" pitchFamily="18" charset="0"/>
                <a:cs typeface="Times New Roman" panose="02020603050405020304" pitchFamily="18" charset="0"/>
              </a:defRPr>
            </a:lvl1pPr>
          </a:lstStyle>
          <a:p>
            <a:pPr rtl="0"/>
            <a:r>
              <a:rPr lang="fr-FR" noProof="0"/>
              <a:t>Insérez ou glissez et placez l’image ici</a:t>
            </a:r>
          </a:p>
        </p:txBody>
      </p:sp>
      <p:cxnSp>
        <p:nvCxnSpPr>
          <p:cNvPr id="6" name="Connecteur droit 5">
            <a:extLst>
              <a:ext uri="{FF2B5EF4-FFF2-40B4-BE49-F238E27FC236}">
                <a16:creationId xmlns:a16="http://schemas.microsoft.com/office/drawing/2014/main" id="{F78F4957-6DDE-40CE-9D33-00B1434FA085}"/>
              </a:ext>
            </a:extLst>
          </p:cNvPr>
          <p:cNvCxnSpPr>
            <a:cxnSpLocks/>
          </p:cNvCxnSpPr>
          <p:nvPr userDrawn="1"/>
        </p:nvCxnSpPr>
        <p:spPr>
          <a:xfrm flipV="1">
            <a:off x="0" y="5344886"/>
            <a:ext cx="2362200" cy="1240972"/>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itre 1" title="Titre ">
            <a:extLst>
              <a:ext uri="{FF2B5EF4-FFF2-40B4-BE49-F238E27FC236}">
                <a16:creationId xmlns:a16="http://schemas.microsoft.com/office/drawing/2014/main" id="{D9A8085F-72C4-4DFB-813E-C5666B0CCF3A}"/>
              </a:ext>
            </a:extLst>
          </p:cNvPr>
          <p:cNvSpPr>
            <a:spLocks noGrp="1"/>
          </p:cNvSpPr>
          <p:nvPr>
            <p:ph type="title" hasCustomPrompt="1"/>
          </p:nvPr>
        </p:nvSpPr>
        <p:spPr>
          <a:xfrm>
            <a:off x="359229" y="558802"/>
            <a:ext cx="8333222" cy="939798"/>
          </a:xfrm>
          <a:prstGeom prst="rect">
            <a:avLst/>
          </a:prstGeom>
          <a:solidFill>
            <a:schemeClr val="bg1">
              <a:alpha val="90000"/>
            </a:schemeClr>
          </a:solidFill>
        </p:spPr>
        <p:txBody>
          <a:bodyPr lIns="288000" rtlCol="0" anchor="ctr">
            <a:normAutofit/>
          </a:bodyPr>
          <a:lstStyle>
            <a:lvl1pPr>
              <a:defRPr sz="3600" b="1">
                <a:solidFill>
                  <a:schemeClr val="tx1"/>
                </a:solidFill>
              </a:defRPr>
            </a:lvl1pPr>
          </a:lstStyle>
          <a:p>
            <a:pPr rtl="0"/>
            <a:r>
              <a:rPr lang="fr-FR" noProof="0"/>
              <a:t>Ajoutez la légende ici</a:t>
            </a:r>
          </a:p>
        </p:txBody>
      </p:sp>
    </p:spTree>
    <p:extLst>
      <p:ext uri="{BB962C8B-B14F-4D97-AF65-F5344CB8AC3E}">
        <p14:creationId xmlns:p14="http://schemas.microsoft.com/office/powerpoint/2010/main" val="3519914851"/>
      </p:ext>
    </p:extLst>
  </p:cSld>
  <p:clrMapOvr>
    <a:masterClrMapping/>
  </p:clrMapOvr>
  <p:transition spd="slow">
    <p:wipe/>
  </p:transition>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A9F4E4-4E26-8940-1DD2-B7C73E289C54}"/>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58B32940-87E2-FB6C-B99B-9607F2965A5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3875F27F-5477-1AE8-3532-0C8B627C8C35}"/>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5" name="Espace réservé du pied de page 4">
            <a:extLst>
              <a:ext uri="{FF2B5EF4-FFF2-40B4-BE49-F238E27FC236}">
                <a16:creationId xmlns:a16="http://schemas.microsoft.com/office/drawing/2014/main" id="{FBB06523-F18C-A183-5B95-B3D50C8B270A}"/>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D9DFF10-4B21-9AD6-F7B7-BC1773AFC7FF}"/>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343309714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0C4B9C5-6EC7-5575-4E58-C1031530A053}"/>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FC5FDE75-51B8-0420-071B-A0784A9F8C89}"/>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6F71A245-3657-594E-56A8-82DF77FC5AB9}"/>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5" name="Espace réservé du pied de page 4">
            <a:extLst>
              <a:ext uri="{FF2B5EF4-FFF2-40B4-BE49-F238E27FC236}">
                <a16:creationId xmlns:a16="http://schemas.microsoft.com/office/drawing/2014/main" id="{05A7DD78-46DD-98F7-FC2F-09980EB5C33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9DB3A23D-D62D-4838-882F-9450457CE87C}"/>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277482625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75B09FB-76AF-325B-20FA-9E1AB27AB1FC}"/>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3B3EACB7-E2E2-AA77-7054-55A067B0410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EF5A8D7C-7461-481C-0560-11CFE2A89C00}"/>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5" name="Espace réservé du pied de page 4">
            <a:extLst>
              <a:ext uri="{FF2B5EF4-FFF2-40B4-BE49-F238E27FC236}">
                <a16:creationId xmlns:a16="http://schemas.microsoft.com/office/drawing/2014/main" id="{AE32B501-D2FB-23A3-84B3-05CCC1B93BB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880988A0-DE84-3825-7D03-9AE469AEF9AC}"/>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289691146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AED8670A-A3B4-8A50-4850-9A15B7B334A4}"/>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D9419A96-DF7C-3D82-F22C-7B3211F28D29}"/>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ADA04EBF-8FC7-6A68-D899-5535D96D3534}"/>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A4412043-28B3-5B1B-4173-BBE06C390744}"/>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6" name="Espace réservé du pied de page 5">
            <a:extLst>
              <a:ext uri="{FF2B5EF4-FFF2-40B4-BE49-F238E27FC236}">
                <a16:creationId xmlns:a16="http://schemas.microsoft.com/office/drawing/2014/main" id="{EAFCA757-37B0-36FC-710C-4C261D790DC1}"/>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7527A55B-C243-5491-6179-9519380A0516}"/>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8570616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AC490DB-62CA-9BAC-903E-2E1854823E09}"/>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57FA3DB-F9FB-7718-768E-4881AE8AE03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4121E5B-3C9B-BF88-DEF5-E328A68C8172}"/>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46AEB85B-8653-31F7-A8C9-F4828E4815D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CCB3A24F-A063-8C9E-2C51-CBBBEA90072C}"/>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5231BA36-2F1C-C18B-3754-5B330F023CAD}"/>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8" name="Espace réservé du pied de page 7">
            <a:extLst>
              <a:ext uri="{FF2B5EF4-FFF2-40B4-BE49-F238E27FC236}">
                <a16:creationId xmlns:a16="http://schemas.microsoft.com/office/drawing/2014/main" id="{C1E866E0-DE47-0077-F31E-16530AB0A340}"/>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ADF1799E-A190-27CC-B8C9-7B4A6A246862}"/>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182023938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C6FF0BF-E728-1CA1-89FE-2448AB473F8A}"/>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94A7D474-DFFA-9C5B-8795-314032821FF3}"/>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4" name="Espace réservé du pied de page 3">
            <a:extLst>
              <a:ext uri="{FF2B5EF4-FFF2-40B4-BE49-F238E27FC236}">
                <a16:creationId xmlns:a16="http://schemas.microsoft.com/office/drawing/2014/main" id="{BEA522FD-AE50-CBCA-F336-2A926A5E0624}"/>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B3547D0A-5624-38B6-5BE5-5B94726FDCC3}"/>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72584122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DFEEFF73-193E-D7E7-E1E2-E8F88BF349DC}"/>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3" name="Espace réservé du pied de page 2">
            <a:extLst>
              <a:ext uri="{FF2B5EF4-FFF2-40B4-BE49-F238E27FC236}">
                <a16:creationId xmlns:a16="http://schemas.microsoft.com/office/drawing/2014/main" id="{731CDAAC-EB94-7BE2-5C75-F394C56955B7}"/>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0FA8E65B-38E6-4391-EE5B-28C24B745CF9}"/>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13737736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3CF485D-64B5-A8C9-6595-05263BAD0BA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D02706C5-3D56-2AE5-8561-69A0D601DE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5E759E16-2F2A-4353-F0E5-583109319C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0D1A21AD-6484-738A-09E2-4C3E3986ABB6}"/>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6" name="Espace réservé du pied de page 5">
            <a:extLst>
              <a:ext uri="{FF2B5EF4-FFF2-40B4-BE49-F238E27FC236}">
                <a16:creationId xmlns:a16="http://schemas.microsoft.com/office/drawing/2014/main" id="{399E8F8C-62DE-2E57-1C53-BFE34D58D911}"/>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0D8DB7C0-3D7E-1E70-81FC-6C0C6FAED888}"/>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200074594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F968C17-852C-E973-4D18-D6D5C7E005E7}"/>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A11C9146-006F-57C1-C526-0AD63195C34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B8C3D633-8344-6201-4672-703DE57075C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F96E34D-1AD3-FADF-C1C1-6066C38D893E}"/>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6" name="Espace réservé du pied de page 5">
            <a:extLst>
              <a:ext uri="{FF2B5EF4-FFF2-40B4-BE49-F238E27FC236}">
                <a16:creationId xmlns:a16="http://schemas.microsoft.com/office/drawing/2014/main" id="{A9E8D1CC-E38D-DB06-80F6-B6855F326937}"/>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D1E55C30-15D5-CAC2-ED75-C5EA468A9358}"/>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305157572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A6BBC27-296E-02FE-0066-D2F7B3CF4809}"/>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CF70C766-8543-9790-C34C-E4A5AACF08D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4009876B-7E1D-510F-ED63-904BA9E2E914}"/>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5" name="Espace réservé du pied de page 4">
            <a:extLst>
              <a:ext uri="{FF2B5EF4-FFF2-40B4-BE49-F238E27FC236}">
                <a16:creationId xmlns:a16="http://schemas.microsoft.com/office/drawing/2014/main" id="{8E613BF3-6A9D-3F18-CAE3-CDED8C88988C}"/>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9BEDA8E-98BF-71E8-8A94-69AB00068BF0}"/>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364951066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1849674-C022-95F5-1550-21E18582BEBF}"/>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EF018072-FB8D-7BC4-EB8E-33C14FBA2CB6}"/>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EC1A8F7E-2B46-697B-A91F-C7014200B4E0}"/>
              </a:ext>
            </a:extLst>
          </p:cNvPr>
          <p:cNvSpPr>
            <a:spLocks noGrp="1"/>
          </p:cNvSpPr>
          <p:nvPr>
            <p:ph type="dt" sz="half" idx="10"/>
          </p:nvPr>
        </p:nvSpPr>
        <p:spPr/>
        <p:txBody>
          <a:bodyPr/>
          <a:lstStyle/>
          <a:p>
            <a:fld id="{B3F3861F-0A5B-44BD-A7DC-1E54ADC9DF2E}" type="datetimeFigureOut">
              <a:rPr lang="fr-BE" smtClean="0"/>
              <a:t>25-09-23</a:t>
            </a:fld>
            <a:endParaRPr lang="fr-BE"/>
          </a:p>
        </p:txBody>
      </p:sp>
      <p:sp>
        <p:nvSpPr>
          <p:cNvPr id="5" name="Espace réservé du pied de page 4">
            <a:extLst>
              <a:ext uri="{FF2B5EF4-FFF2-40B4-BE49-F238E27FC236}">
                <a16:creationId xmlns:a16="http://schemas.microsoft.com/office/drawing/2014/main" id="{672B3F34-E32D-FBBD-2132-29FFC8DE2D2D}"/>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CEDE18AC-0BE6-A9BF-39F7-A42348D75194}"/>
              </a:ext>
            </a:extLst>
          </p:cNvPr>
          <p:cNvSpPr>
            <a:spLocks noGrp="1"/>
          </p:cNvSpPr>
          <p:nvPr>
            <p:ph type="sldNum" sz="quarter" idx="12"/>
          </p:nvPr>
        </p:nvSpPr>
        <p:spPr/>
        <p:txBody>
          <a:bodyPr/>
          <a:lstStyle/>
          <a:p>
            <a:fld id="{823F1E88-2CA1-49B3-8189-8DDDA0B97B2B}" type="slidenum">
              <a:rPr lang="fr-BE" smtClean="0"/>
              <a:t>‹N°›</a:t>
            </a:fld>
            <a:endParaRPr lang="fr-BE"/>
          </a:p>
        </p:txBody>
      </p:sp>
    </p:spTree>
    <p:extLst>
      <p:ext uri="{BB962C8B-B14F-4D97-AF65-F5344CB8AC3E}">
        <p14:creationId xmlns:p14="http://schemas.microsoft.com/office/powerpoint/2010/main" val="1476198666"/>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79159114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14770004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6313FFB5-B600-496E-AABD-43AB3A93A449}"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49538772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6313FFB5-B600-496E-AABD-43AB3A93A449}"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122486627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6313FFB5-B600-496E-AABD-43AB3A93A449}" type="datetimeFigureOut">
              <a:rPr lang="fr-BE" smtClean="0"/>
              <a:t>25-09-23</a:t>
            </a:fld>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315533366"/>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6313FFB5-B600-496E-AABD-43AB3A93A449}" type="datetimeFigureOut">
              <a:rPr lang="fr-BE" smtClean="0"/>
              <a:t>25-09-23</a:t>
            </a:fld>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21439015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13FFB5-B600-496E-AABD-43AB3A93A449}" type="datetimeFigureOut">
              <a:rPr lang="fr-BE" smtClean="0"/>
              <a:t>25-09-23</a:t>
            </a:fld>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3679831545"/>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313FFB5-B600-496E-AABD-43AB3A93A449}"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3864147778"/>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Date Placeholder 4"/>
          <p:cNvSpPr>
            <a:spLocks noGrp="1"/>
          </p:cNvSpPr>
          <p:nvPr>
            <p:ph type="dt" sz="half" idx="10"/>
          </p:nvPr>
        </p:nvSpPr>
        <p:spPr/>
        <p:txBody>
          <a:bodyPr/>
          <a:lstStyle/>
          <a:p>
            <a:fld id="{6313FFB5-B600-496E-AABD-43AB3A93A449}" type="datetimeFigureOut">
              <a:rPr lang="fr-BE" smtClean="0"/>
              <a:t>25-09-23</a:t>
            </a:fld>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1341399739"/>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201163131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6313FFB5-B600-496E-AABD-43AB3A93A449}" type="datetimeFigureOut">
              <a:rPr lang="fr-BE" smtClean="0"/>
              <a:t>25-09-23</a:t>
            </a:fld>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2E20DECC-4759-47CA-B7BA-E91EF36F5E1F}" type="slidenum">
              <a:rPr lang="fr-BE" smtClean="0"/>
              <a:t>‹N°›</a:t>
            </a:fld>
            <a:endParaRPr lang="fr-BE"/>
          </a:p>
        </p:txBody>
      </p:sp>
    </p:spTree>
    <p:extLst>
      <p:ext uri="{BB962C8B-B14F-4D97-AF65-F5344CB8AC3E}">
        <p14:creationId xmlns:p14="http://schemas.microsoft.com/office/powerpoint/2010/main" val="40873054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12" Type="http://schemas.openxmlformats.org/officeDocument/2006/relationships/theme" Target="../theme/theme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0" Type="http://schemas.openxmlformats.org/officeDocument/2006/relationships/slideLayout" Target="../slideLayouts/slideLayout6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8.xml"/><Relationship Id="rId3" Type="http://schemas.openxmlformats.org/officeDocument/2006/relationships/slideLayout" Target="../slideLayouts/slideLayout73.xml"/><Relationship Id="rId7" Type="http://schemas.openxmlformats.org/officeDocument/2006/relationships/slideLayout" Target="../slideLayouts/slideLayout77.xml"/><Relationship Id="rId12" Type="http://schemas.openxmlformats.org/officeDocument/2006/relationships/theme" Target="../theme/theme7.xml"/><Relationship Id="rId2" Type="http://schemas.openxmlformats.org/officeDocument/2006/relationships/slideLayout" Target="../slideLayouts/slideLayout72.xml"/><Relationship Id="rId1" Type="http://schemas.openxmlformats.org/officeDocument/2006/relationships/slideLayout" Target="../slideLayouts/slideLayout71.xml"/><Relationship Id="rId6" Type="http://schemas.openxmlformats.org/officeDocument/2006/relationships/slideLayout" Target="../slideLayouts/slideLayout76.xml"/><Relationship Id="rId11" Type="http://schemas.openxmlformats.org/officeDocument/2006/relationships/slideLayout" Target="../slideLayouts/slideLayout81.xml"/><Relationship Id="rId5" Type="http://schemas.openxmlformats.org/officeDocument/2006/relationships/slideLayout" Target="../slideLayouts/slideLayout75.xml"/><Relationship Id="rId10" Type="http://schemas.openxmlformats.org/officeDocument/2006/relationships/slideLayout" Target="../slideLayouts/slideLayout80.xml"/><Relationship Id="rId4" Type="http://schemas.openxmlformats.org/officeDocument/2006/relationships/slideLayout" Target="../slideLayouts/slideLayout74.xml"/><Relationship Id="rId9" Type="http://schemas.openxmlformats.org/officeDocument/2006/relationships/slideLayout" Target="../slideLayouts/slideLayout7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13F3BC5-C6D3-4CB5-86E6-16099E0ADE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93A385D0-A3E9-40F5-8C7E-CAA51A3DC96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1C3F71AB-4E4D-411D-84FF-862D5A9B5E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25-09-23</a:t>
            </a:fld>
            <a:endParaRPr lang="fr-BE"/>
          </a:p>
        </p:txBody>
      </p:sp>
      <p:sp>
        <p:nvSpPr>
          <p:cNvPr id="5" name="Espace réservé du pied de page 4">
            <a:extLst>
              <a:ext uri="{FF2B5EF4-FFF2-40B4-BE49-F238E27FC236}">
                <a16:creationId xmlns:a16="http://schemas.microsoft.com/office/drawing/2014/main" id="{6172BB6A-FC02-4297-A7A4-841AFF580E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AE415592-06B3-4AF1-8A01-81ADE5AF185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9790687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732" r:id="rId12"/>
    <p:sldLayoutId id="214748373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25-09-23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271587296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6C03FA-28AD-4110-ABD9-462DD0022600}" type="datetimeFigureOut">
              <a:rPr lang="fr-BE" smtClean="0"/>
              <a:t>25-09-23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B67C45-B90B-4AA4-8FD4-F310B34999E5}" type="slidenum">
              <a:rPr lang="fr-BE" smtClean="0"/>
              <a:t>‹N°›</a:t>
            </a:fld>
            <a:endParaRPr lang="fr-BE"/>
          </a:p>
        </p:txBody>
      </p:sp>
    </p:spTree>
    <p:extLst>
      <p:ext uri="{BB962C8B-B14F-4D97-AF65-F5344CB8AC3E}">
        <p14:creationId xmlns:p14="http://schemas.microsoft.com/office/powerpoint/2010/main" val="318792621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492FAB01-F01F-46DB-B977-FD510A7D1E2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B4F9A8D8-7D70-454A-8F10-75A213FC5E7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6997412-66C4-41AE-A0BE-7E1922545B2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E1DC947-3619-41ED-9578-B22C22BF75EF}" type="datetimeFigureOut">
              <a:rPr lang="fr-BE" smtClean="0"/>
              <a:t>25-09-23</a:t>
            </a:fld>
            <a:endParaRPr lang="fr-BE"/>
          </a:p>
        </p:txBody>
      </p:sp>
      <p:sp>
        <p:nvSpPr>
          <p:cNvPr id="5" name="Espace réservé du pied de page 4">
            <a:extLst>
              <a:ext uri="{FF2B5EF4-FFF2-40B4-BE49-F238E27FC236}">
                <a16:creationId xmlns:a16="http://schemas.microsoft.com/office/drawing/2014/main" id="{2F401D90-0261-4314-BB92-BE234A1CD5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FD768123-2D2C-401D-B9B3-A89EE5D5A6A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6FC816-C433-428E-8628-836E4DEB80E3}" type="slidenum">
              <a:rPr lang="fr-BE" smtClean="0"/>
              <a:t>‹N°›</a:t>
            </a:fld>
            <a:endParaRPr lang="fr-BE"/>
          </a:p>
        </p:txBody>
      </p:sp>
    </p:spTree>
    <p:extLst>
      <p:ext uri="{BB962C8B-B14F-4D97-AF65-F5344CB8AC3E}">
        <p14:creationId xmlns:p14="http://schemas.microsoft.com/office/powerpoint/2010/main" val="776311106"/>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pPr rtl="0"/>
            <a:r>
              <a:rPr lang="fr-FR" noProof="0"/>
              <a:t>Modifiez le style du titre</a:t>
            </a:r>
          </a:p>
        </p:txBody>
      </p:sp>
      <p:sp>
        <p:nvSpPr>
          <p:cNvPr id="3" name="Espace réservé du texte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rtl="0"/>
            <a:r>
              <a:rPr lang="fr-FR" noProof="0"/>
              <a:t>Modifiez les styles du texte du masque</a:t>
            </a:r>
          </a:p>
          <a:p>
            <a:pPr lvl="1" rtl="0"/>
            <a:r>
              <a:rPr lang="fr-FR" noProof="0"/>
              <a:t>Deuxième niveau</a:t>
            </a:r>
          </a:p>
          <a:p>
            <a:pPr lvl="2" rtl="0"/>
            <a:r>
              <a:rPr lang="fr-FR" noProof="0"/>
              <a:t>Troisième niveau</a:t>
            </a:r>
          </a:p>
          <a:p>
            <a:pPr lvl="3" rtl="0"/>
            <a:r>
              <a:rPr lang="fr-FR" noProof="0"/>
              <a:t>Quatrième niveau</a:t>
            </a:r>
          </a:p>
          <a:p>
            <a:pPr lvl="4" rtl="0"/>
            <a:r>
              <a:rPr lang="fr-FR" noProof="0"/>
              <a:t>Cinquième niveau</a:t>
            </a:r>
          </a:p>
        </p:txBody>
      </p:sp>
      <p:sp>
        <p:nvSpPr>
          <p:cNvPr id="4" name="Espace réservé de la date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87726DE0-7F70-4976-999D-381380B45882}" type="datetime1">
              <a:rPr lang="fr-FR" noProof="0" smtClean="0"/>
              <a:t>25/09/2023</a:t>
            </a:fld>
            <a:endParaRPr lang="fr-FR" noProof="0"/>
          </a:p>
        </p:txBody>
      </p:sp>
      <p:sp>
        <p:nvSpPr>
          <p:cNvPr id="5" name="Espace réservé du pied de page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rtl="0"/>
            <a:endParaRPr lang="fr-FR" noProof="0"/>
          </a:p>
        </p:txBody>
      </p:sp>
      <p:sp>
        <p:nvSpPr>
          <p:cNvPr id="6" name="Espace réservé du numéro de diapositive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rtl="0"/>
            <a:fld id="{4FAB73BC-B049-4115-A692-8D63A059BFB8}" type="slidenum">
              <a:rPr lang="fr-FR" noProof="0" smtClean="0"/>
              <a:pPr rtl="0"/>
              <a:t>‹N°›</a:t>
            </a:fld>
            <a:endParaRPr lang="fr-FR" noProof="0"/>
          </a:p>
        </p:txBody>
      </p:sp>
      <p:cxnSp>
        <p:nvCxnSpPr>
          <p:cNvPr id="7" name="Connecteur droit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997647"/>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 id="2147483744" r:id="rId10"/>
    <p:sldLayoutId id="2147483745" r:id="rId11"/>
    <p:sldLayoutId id="2147483746" r:id="rId12"/>
    <p:sldLayoutId id="2147483747" r:id="rId13"/>
  </p:sldLayoutIdLst>
  <p:hf sldNum="0" hdr="0" ftr="0" dt="0"/>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A81CF3B5-7205-AADB-0F86-DF4B9067FDF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CB8C2BAC-52B3-32FC-BA14-BC686CD385A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AFE6A110-10C0-0D71-C9E4-1A20644CFF4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F3861F-0A5B-44BD-A7DC-1E54ADC9DF2E}" type="datetimeFigureOut">
              <a:rPr lang="fr-BE" smtClean="0"/>
              <a:t>25-09-23</a:t>
            </a:fld>
            <a:endParaRPr lang="fr-BE"/>
          </a:p>
        </p:txBody>
      </p:sp>
      <p:sp>
        <p:nvSpPr>
          <p:cNvPr id="5" name="Espace réservé du pied de page 4">
            <a:extLst>
              <a:ext uri="{FF2B5EF4-FFF2-40B4-BE49-F238E27FC236}">
                <a16:creationId xmlns:a16="http://schemas.microsoft.com/office/drawing/2014/main" id="{4BEF6C26-08E7-078F-6DB6-0D50A45F799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64D5F5F3-44A6-6E56-35DD-E79275F1CAD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23F1E88-2CA1-49B3-8189-8DDDA0B97B2B}" type="slidenum">
              <a:rPr lang="fr-BE" smtClean="0"/>
              <a:t>‹N°›</a:t>
            </a:fld>
            <a:endParaRPr lang="fr-BE"/>
          </a:p>
        </p:txBody>
      </p:sp>
    </p:spTree>
    <p:extLst>
      <p:ext uri="{BB962C8B-B14F-4D97-AF65-F5344CB8AC3E}">
        <p14:creationId xmlns:p14="http://schemas.microsoft.com/office/powerpoint/2010/main" val="4017169675"/>
      </p:ext>
    </p:extLst>
  </p:cSld>
  <p:clrMap bg1="lt1" tx1="dk1" bg2="lt2" tx2="dk2" accent1="accent1" accent2="accent2" accent3="accent3" accent4="accent4" accent5="accent5" accent6="accent6" hlink="hlink" folHlink="folHlink"/>
  <p:sldLayoutIdLst>
    <p:sldLayoutId id="2147483749" r:id="rId1"/>
    <p:sldLayoutId id="2147483750" r:id="rId2"/>
    <p:sldLayoutId id="2147483751" r:id="rId3"/>
    <p:sldLayoutId id="2147483752" r:id="rId4"/>
    <p:sldLayoutId id="2147483753" r:id="rId5"/>
    <p:sldLayoutId id="2147483754" r:id="rId6"/>
    <p:sldLayoutId id="2147483755" r:id="rId7"/>
    <p:sldLayoutId id="2147483756" r:id="rId8"/>
    <p:sldLayoutId id="2147483757" r:id="rId9"/>
    <p:sldLayoutId id="2147483758" r:id="rId10"/>
    <p:sldLayoutId id="21474837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13FFB5-B600-496E-AABD-43AB3A93A449}" type="datetimeFigureOut">
              <a:rPr lang="fr-BE" smtClean="0"/>
              <a:t>25-09-23</a:t>
            </a:fld>
            <a:endParaRPr lang="fr-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20DECC-4759-47CA-B7BA-E91EF36F5E1F}" type="slidenum">
              <a:rPr lang="fr-BE" smtClean="0"/>
              <a:t>‹N°›</a:t>
            </a:fld>
            <a:endParaRPr lang="fr-BE"/>
          </a:p>
        </p:txBody>
      </p:sp>
    </p:spTree>
    <p:extLst>
      <p:ext uri="{BB962C8B-B14F-4D97-AF65-F5344CB8AC3E}">
        <p14:creationId xmlns:p14="http://schemas.microsoft.com/office/powerpoint/2010/main" val="1485861942"/>
      </p:ext>
    </p:extLst>
  </p:cSld>
  <p:clrMap bg1="lt1" tx1="dk1" bg2="lt2" tx2="dk2" accent1="accent1" accent2="accent2" accent3="accent3" accent4="accent4" accent5="accent5" accent6="accent6" hlink="hlink" folHlink="folHlink"/>
  <p:sldLayoutIdLst>
    <p:sldLayoutId id="2147483761" r:id="rId1"/>
    <p:sldLayoutId id="2147483762" r:id="rId2"/>
    <p:sldLayoutId id="2147483763" r:id="rId3"/>
    <p:sldLayoutId id="2147483764" r:id="rId4"/>
    <p:sldLayoutId id="2147483765" r:id="rId5"/>
    <p:sldLayoutId id="2147483766" r:id="rId6"/>
    <p:sldLayoutId id="2147483767" r:id="rId7"/>
    <p:sldLayoutId id="2147483768" r:id="rId8"/>
    <p:sldLayoutId id="2147483769" r:id="rId9"/>
    <p:sldLayoutId id="2147483770" r:id="rId10"/>
    <p:sldLayoutId id="21474837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hyperlink" Target="mailto:isabelle.salmon@forem.be?subject=Mon%20avis%20sur%20les%20m&#233;tiers%20prioritaires%20IBEFE%20pour%20Horeca/tourisme/culture" TargetMode="Externa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hyperlink" Target="mailto:isabelle.salmon@forem.be?subject=Actualisation%20m&#233;tiers%20prioritaires%20Industrie"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diagramColors" Target="../diagrams/colors5.xml"/><Relationship Id="rId3" Type="http://schemas.openxmlformats.org/officeDocument/2006/relationships/image" Target="../media/image7.png"/><Relationship Id="rId7" Type="http://schemas.openxmlformats.org/officeDocument/2006/relationships/image" Target="../media/image70.png"/><Relationship Id="rId12" Type="http://schemas.openxmlformats.org/officeDocument/2006/relationships/diagramQuickStyle" Target="../diagrams/quickStyle5.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microsoft.com/office/2014/relationships/chartEx" Target="../charts/chartEx1.xml"/><Relationship Id="rId11" Type="http://schemas.openxmlformats.org/officeDocument/2006/relationships/diagramLayout" Target="../diagrams/layout5.xml"/><Relationship Id="rId5" Type="http://schemas.openxmlformats.org/officeDocument/2006/relationships/image" Target="../media/image4.png"/><Relationship Id="rId10" Type="http://schemas.openxmlformats.org/officeDocument/2006/relationships/diagramData" Target="../diagrams/data5.xml"/><Relationship Id="rId4" Type="http://schemas.openxmlformats.org/officeDocument/2006/relationships/image" Target="../media/image8.svg"/><Relationship Id="rId9" Type="http://schemas.openxmlformats.org/officeDocument/2006/relationships/image" Target="../media/image10.svg"/><Relationship Id="rId14" Type="http://schemas.microsoft.com/office/2007/relationships/diagramDrawing" Target="../diagrams/drawing5.xml"/></Relationships>
</file>

<file path=ppt/slides/_rels/slide11.xml.rels><?xml version="1.0" encoding="UTF-8" standalone="yes"?>
<Relationships xmlns="http://schemas.openxmlformats.org/package/2006/relationships"><Relationship Id="rId8" Type="http://schemas.microsoft.com/office/2014/relationships/chartEx" Target="../charts/chartEx2.xml"/><Relationship Id="rId3" Type="http://schemas.openxmlformats.org/officeDocument/2006/relationships/image" Target="../media/image11.png"/><Relationship Id="rId7"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4.png"/><Relationship Id="rId4" Type="http://schemas.openxmlformats.org/officeDocument/2006/relationships/image" Target="../media/image12.svg"/><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png"/><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5.png"/><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8" Type="http://schemas.openxmlformats.org/officeDocument/2006/relationships/image" Target="../media/image160.png"/><Relationship Id="rId3" Type="http://schemas.openxmlformats.org/officeDocument/2006/relationships/diagramLayout" Target="../diagrams/layout6.xml"/><Relationship Id="rId7" Type="http://schemas.openxmlformats.org/officeDocument/2006/relationships/image" Target="../media/image16.png"/><Relationship Id="rId2" Type="http://schemas.openxmlformats.org/officeDocument/2006/relationships/diagramData" Target="../diagrams/data6.xml"/><Relationship Id="rId1" Type="http://schemas.openxmlformats.org/officeDocument/2006/relationships/slideLayout" Target="../slideLayouts/slideLayout6.xml"/><Relationship Id="rId6" Type="http://schemas.microsoft.com/office/2007/relationships/diagramDrawing" Target="../diagrams/drawing6.xml"/><Relationship Id="rId5" Type="http://schemas.openxmlformats.org/officeDocument/2006/relationships/diagramColors" Target="../diagrams/colors6.xml"/><Relationship Id="rId10" Type="http://schemas.openxmlformats.org/officeDocument/2006/relationships/hyperlink" Target="https://pixabay.com/en/new-icon-new-icon-sign-1497910/" TargetMode="External"/><Relationship Id="rId4" Type="http://schemas.openxmlformats.org/officeDocument/2006/relationships/diagramQuickStyle" Target="../diagrams/quickStyle6.xml"/><Relationship Id="rId9"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 Id="rId9" Type="http://schemas.openxmlformats.org/officeDocument/2006/relationships/image" Target="../media/image19.png"/></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23.xml.rels><?xml version="1.0" encoding="UTF-8" standalone="yes"?>
<Relationships xmlns="http://schemas.openxmlformats.org/package/2006/relationships"><Relationship Id="rId8" Type="http://schemas.openxmlformats.org/officeDocument/2006/relationships/image" Target="../media/image200.png"/><Relationship Id="rId3" Type="http://schemas.openxmlformats.org/officeDocument/2006/relationships/diagramLayout" Target="../diagrams/layout8.xml"/><Relationship Id="rId7" Type="http://schemas.openxmlformats.org/officeDocument/2006/relationships/image" Target="../media/image20.png"/><Relationship Id="rId2" Type="http://schemas.openxmlformats.org/officeDocument/2006/relationships/diagramData" Target="../diagrams/data8.xml"/><Relationship Id="rId1" Type="http://schemas.openxmlformats.org/officeDocument/2006/relationships/slideLayout" Target="../slideLayouts/slideLayout6.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 Id="rId9" Type="http://schemas.openxmlformats.org/officeDocument/2006/relationships/image" Target="../media/image210.png"/></Relationships>
</file>

<file path=ppt/slides/_rels/slide2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2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diagramLayout" Target="../diagrams/layout10.xml"/><Relationship Id="rId7" Type="http://schemas.openxmlformats.org/officeDocument/2006/relationships/image" Target="../media/image22.png"/><Relationship Id="rId2" Type="http://schemas.openxmlformats.org/officeDocument/2006/relationships/diagramData" Target="../diagrams/data10.xml"/><Relationship Id="rId1" Type="http://schemas.openxmlformats.org/officeDocument/2006/relationships/slideLayout" Target="../slideLayouts/slideLayout6.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diagramColors" Target="../diagrams/colors11.xml"/><Relationship Id="rId5" Type="http://schemas.openxmlformats.org/officeDocument/2006/relationships/diagramQuickStyle" Target="../diagrams/quickStyle11.xml"/><Relationship Id="rId4" Type="http://schemas.openxmlformats.org/officeDocument/2006/relationships/diagramLayout" Target="../diagrams/layout11.xml"/><Relationship Id="rId9" Type="http://schemas.openxmlformats.org/officeDocument/2006/relationships/image" Target="../media/image230.png"/></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2.xml"/><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12.xml"/><Relationship Id="rId7" Type="http://schemas.openxmlformats.org/officeDocument/2006/relationships/image" Target="../media/image24.png"/><Relationship Id="rId2" Type="http://schemas.openxmlformats.org/officeDocument/2006/relationships/diagramData" Target="../diagrams/data12.xml"/><Relationship Id="rId1" Type="http://schemas.openxmlformats.org/officeDocument/2006/relationships/slideLayout" Target="../slideLayouts/slideLayout6.xml"/><Relationship Id="rId6" Type="http://schemas.microsoft.com/office/2007/relationships/diagramDrawing" Target="../diagrams/drawing12.xml"/><Relationship Id="rId5" Type="http://schemas.openxmlformats.org/officeDocument/2006/relationships/diagramColors" Target="../diagrams/colors12.xml"/><Relationship Id="rId10" Type="http://schemas.openxmlformats.org/officeDocument/2006/relationships/image" Target="../media/image240.png"/><Relationship Id="rId4" Type="http://schemas.openxmlformats.org/officeDocument/2006/relationships/diagramQuickStyle" Target="../diagrams/quickStyle12.xml"/><Relationship Id="rId9" Type="http://schemas.openxmlformats.org/officeDocument/2006/relationships/slide" Target="slide3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8" Type="http://schemas.openxmlformats.org/officeDocument/2006/relationships/image" Target="../media/image250.png"/><Relationship Id="rId3" Type="http://schemas.openxmlformats.org/officeDocument/2006/relationships/diagramLayout" Target="../diagrams/layout13.xml"/><Relationship Id="rId7" Type="http://schemas.openxmlformats.org/officeDocument/2006/relationships/image" Target="../media/image25.png"/><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Data" Target="../diagrams/data14.xml"/><Relationship Id="rId7" Type="http://schemas.microsoft.com/office/2007/relationships/diagramDrawing" Target="../diagrams/drawing14.xml"/><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diagramColors" Target="../diagrams/colors14.xml"/><Relationship Id="rId11" Type="http://schemas.openxmlformats.org/officeDocument/2006/relationships/image" Target="../media/image260.png"/><Relationship Id="rId5" Type="http://schemas.openxmlformats.org/officeDocument/2006/relationships/diagramQuickStyle" Target="../diagrams/quickStyle14.xml"/><Relationship Id="rId10" Type="http://schemas.openxmlformats.org/officeDocument/2006/relationships/slide" Target="slide36.xml"/><Relationship Id="rId4" Type="http://schemas.openxmlformats.org/officeDocument/2006/relationships/diagramLayout" Target="../diagrams/layout14.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42.xml"/></Relationships>
</file>

<file path=ppt/slides/_rels/slide37.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diagramLayout" Target="../diagrams/layout15.xml"/><Relationship Id="rId7" Type="http://schemas.openxmlformats.org/officeDocument/2006/relationships/image" Target="../media/image27.png"/><Relationship Id="rId2" Type="http://schemas.openxmlformats.org/officeDocument/2006/relationships/diagramData" Target="../diagrams/data15.xml"/><Relationship Id="rId1" Type="http://schemas.openxmlformats.org/officeDocument/2006/relationships/slideLayout" Target="../slideLayouts/slideLayout6.xml"/><Relationship Id="rId6" Type="http://schemas.microsoft.com/office/2007/relationships/diagramDrawing" Target="../diagrams/drawing15.xml"/><Relationship Id="rId5" Type="http://schemas.openxmlformats.org/officeDocument/2006/relationships/diagramColors" Target="../diagrams/colors15.xml"/><Relationship Id="rId10" Type="http://schemas.openxmlformats.org/officeDocument/2006/relationships/hyperlink" Target="https://pixabay.com/en/new-icon-new-icon-sign-1497910/" TargetMode="External"/><Relationship Id="rId4" Type="http://schemas.openxmlformats.org/officeDocument/2006/relationships/diagramQuickStyle" Target="../diagrams/quickStyle15.xml"/><Relationship Id="rId9" Type="http://schemas.openxmlformats.org/officeDocument/2006/relationships/image" Target="../media/image17.png"/></Relationships>
</file>

<file path=ppt/slides/_rels/slide3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3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diagramData" Target="../diagrams/data16.xml"/><Relationship Id="rId7" Type="http://schemas.microsoft.com/office/2007/relationships/diagramDrawing" Target="../diagrams/drawing16.xml"/><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diagramColors" Target="../diagrams/colors16.xml"/><Relationship Id="rId11" Type="http://schemas.openxmlformats.org/officeDocument/2006/relationships/hyperlink" Target="https://pixabay.com/en/new-icon-new-icon-sign-1497910/" TargetMode="External"/><Relationship Id="rId5" Type="http://schemas.openxmlformats.org/officeDocument/2006/relationships/diagramQuickStyle" Target="../diagrams/quickStyle16.xml"/><Relationship Id="rId10" Type="http://schemas.openxmlformats.org/officeDocument/2006/relationships/image" Target="../media/image17.png"/><Relationship Id="rId4" Type="http://schemas.openxmlformats.org/officeDocument/2006/relationships/diagramLayout" Target="../diagrams/layout16.xml"/><Relationship Id="rId9" Type="http://schemas.openxmlformats.org/officeDocument/2006/relationships/image" Target="../media/image280.png"/></Relationships>
</file>

<file path=ppt/slides/_rels/slide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42.xml"/></Relationships>
</file>

<file path=ppt/slides/_rels/slide4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diagramData" Target="../diagrams/data17.xml"/><Relationship Id="rId7" Type="http://schemas.microsoft.com/office/2007/relationships/diagramDrawing" Target="../diagrams/drawing17.xml"/><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diagramColors" Target="../diagrams/colors17.xml"/><Relationship Id="rId5" Type="http://schemas.openxmlformats.org/officeDocument/2006/relationships/diagramQuickStyle" Target="../diagrams/quickStyle17.xml"/><Relationship Id="rId4" Type="http://schemas.openxmlformats.org/officeDocument/2006/relationships/diagramLayout" Target="../diagrams/layout17.xml"/><Relationship Id="rId9" Type="http://schemas.openxmlformats.org/officeDocument/2006/relationships/image" Target="../media/image290.png"/></Relationships>
</file>

<file path=ppt/slides/_rels/slide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9.xml"/><Relationship Id="rId1" Type="http://schemas.openxmlformats.org/officeDocument/2006/relationships/slideLayout" Target="../slideLayouts/slideLayout42.xml"/></Relationships>
</file>

<file path=ppt/slides/_rels/slide43.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diagramData" Target="../diagrams/data18.xml"/><Relationship Id="rId7" Type="http://schemas.microsoft.com/office/2007/relationships/diagramDrawing" Target="../diagrams/drawing18.xml"/><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diagramColors" Target="../diagrams/colors18.xml"/><Relationship Id="rId5" Type="http://schemas.openxmlformats.org/officeDocument/2006/relationships/diagramQuickStyle" Target="../diagrams/quickStyle18.xml"/><Relationship Id="rId4" Type="http://schemas.openxmlformats.org/officeDocument/2006/relationships/diagramLayout" Target="../diagrams/layout18.xml"/><Relationship Id="rId9" Type="http://schemas.openxmlformats.org/officeDocument/2006/relationships/image" Target="../media/image300.png"/></Relationships>
</file>

<file path=ppt/slides/_rels/slide44.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7.xml"/></Relationships>
</file>

<file path=ppt/slides/_rels/slide45.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diagramData" Target="../diagrams/data19.xml"/><Relationship Id="rId7" Type="http://schemas.microsoft.com/office/2007/relationships/diagramDrawing" Target="../diagrams/drawing19.xml"/><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diagramColors" Target="../diagrams/colors19.xml"/><Relationship Id="rId5" Type="http://schemas.openxmlformats.org/officeDocument/2006/relationships/diagramQuickStyle" Target="../diagrams/quickStyle19.xml"/><Relationship Id="rId10" Type="http://schemas.openxmlformats.org/officeDocument/2006/relationships/image" Target="../media/image330.png"/><Relationship Id="rId4" Type="http://schemas.openxmlformats.org/officeDocument/2006/relationships/diagramLayout" Target="../diagrams/layout19.xml"/><Relationship Id="rId9" Type="http://schemas.openxmlformats.org/officeDocument/2006/relationships/slide" Target="slide46.xml"/></Relationships>
</file>

<file path=ppt/slides/_rels/slide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microsoft.com/office/2007/relationships/hdphoto" Target="../media/hdphoto2.wdp"/></Relationships>
</file>

<file path=ppt/slides/_rels/slide47.xml.rels><?xml version="1.0" encoding="UTF-8" standalone="yes"?>
<Relationships xmlns="http://schemas.openxmlformats.org/package/2006/relationships"><Relationship Id="rId8" Type="http://schemas.microsoft.com/office/2007/relationships/diagramDrawing" Target="../diagrams/drawing20.xml"/><Relationship Id="rId3" Type="http://schemas.openxmlformats.org/officeDocument/2006/relationships/image" Target="../media/image32.jpeg"/><Relationship Id="rId7" Type="http://schemas.openxmlformats.org/officeDocument/2006/relationships/diagramColors" Target="../diagrams/colors20.xml"/><Relationship Id="rId2" Type="http://schemas.openxmlformats.org/officeDocument/2006/relationships/slideLayout" Target="../slideLayouts/slideLayout42.xml"/><Relationship Id="rId1" Type="http://schemas.openxmlformats.org/officeDocument/2006/relationships/themeOverride" Target="../theme/themeOverride1.xml"/><Relationship Id="rId6" Type="http://schemas.openxmlformats.org/officeDocument/2006/relationships/diagramQuickStyle" Target="../diagrams/quickStyle20.xml"/><Relationship Id="rId11" Type="http://schemas.openxmlformats.org/officeDocument/2006/relationships/image" Target="../media/image350.png"/><Relationship Id="rId5" Type="http://schemas.openxmlformats.org/officeDocument/2006/relationships/diagramLayout" Target="../diagrams/layout20.xml"/><Relationship Id="rId10" Type="http://schemas.openxmlformats.org/officeDocument/2006/relationships/slide" Target="slide48.xml"/><Relationship Id="rId4" Type="http://schemas.openxmlformats.org/officeDocument/2006/relationships/diagramData" Target="../diagrams/data20.xml"/><Relationship Id="rId9" Type="http://schemas.openxmlformats.org/officeDocument/2006/relationships/image" Target="../media/image35.png"/></Relationships>
</file>

<file path=ppt/slides/_rels/slide4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microsoft.com/office/2007/relationships/hdphoto" Target="../media/hdphoto2.wdp"/></Relationships>
</file>

<file path=ppt/slides/_rels/slide49.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21.xml"/><Relationship Id="rId7" Type="http://schemas.microsoft.com/office/2007/relationships/diagramDrawing" Target="../diagrams/drawing21.xml"/><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diagramColors" Target="../diagrams/colors21.xml"/><Relationship Id="rId5" Type="http://schemas.openxmlformats.org/officeDocument/2006/relationships/diagramQuickStyle" Target="../diagrams/quickStyle21.xml"/><Relationship Id="rId10" Type="http://schemas.openxmlformats.org/officeDocument/2006/relationships/image" Target="../media/image370.png"/><Relationship Id="rId4" Type="http://schemas.openxmlformats.org/officeDocument/2006/relationships/diagramLayout" Target="../diagrams/layout21.xml"/><Relationship Id="rId9" Type="http://schemas.openxmlformats.org/officeDocument/2006/relationships/slide" Target="slide50.xml"/></Relationships>
</file>

<file path=ppt/slides/_rels/slide5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3.xml"/><Relationship Id="rId1" Type="http://schemas.openxmlformats.org/officeDocument/2006/relationships/slideLayout" Target="../slideLayouts/slideLayout6.xml"/><Relationship Id="rId4" Type="http://schemas.microsoft.com/office/2007/relationships/hdphoto" Target="../media/hdphoto2.wdp"/></Relationships>
</file>

<file path=ppt/slides/_rels/slide5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diagramData" Target="../diagrams/data22.xml"/><Relationship Id="rId7" Type="http://schemas.microsoft.com/office/2007/relationships/diagramDrawing" Target="../diagrams/drawing22.xml"/><Relationship Id="rId12" Type="http://schemas.openxmlformats.org/officeDocument/2006/relationships/hyperlink" Target="https://pixabay.com/en/new-icon-new-icon-sign-1497910/" TargetMode="External"/><Relationship Id="rId2" Type="http://schemas.openxmlformats.org/officeDocument/2006/relationships/image" Target="../media/image32.jpeg"/><Relationship Id="rId1" Type="http://schemas.openxmlformats.org/officeDocument/2006/relationships/slideLayout" Target="../slideLayouts/slideLayout7.xml"/><Relationship Id="rId6" Type="http://schemas.openxmlformats.org/officeDocument/2006/relationships/diagramColors" Target="../diagrams/colors22.xml"/><Relationship Id="rId11" Type="http://schemas.openxmlformats.org/officeDocument/2006/relationships/image" Target="../media/image17.png"/><Relationship Id="rId5" Type="http://schemas.openxmlformats.org/officeDocument/2006/relationships/diagramQuickStyle" Target="../diagrams/quickStyle22.xml"/><Relationship Id="rId10" Type="http://schemas.openxmlformats.org/officeDocument/2006/relationships/image" Target="../media/image380.png"/><Relationship Id="rId4" Type="http://schemas.openxmlformats.org/officeDocument/2006/relationships/diagramLayout" Target="../diagrams/layout22.xml"/><Relationship Id="rId9" Type="http://schemas.openxmlformats.org/officeDocument/2006/relationships/slide" Target="slide52.xml"/></Relationships>
</file>

<file path=ppt/slides/_rels/slide5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microsoft.com/office/2007/relationships/hdphoto" Target="../media/hdphoto2.wdp"/></Relationships>
</file>

<file path=ppt/slides/_rels/slide53.xml.rels><?xml version="1.0" encoding="UTF-8" standalone="yes"?>
<Relationships xmlns="http://schemas.openxmlformats.org/package/2006/relationships"><Relationship Id="rId8" Type="http://schemas.openxmlformats.org/officeDocument/2006/relationships/diagramColors" Target="../diagrams/colors23.xml"/><Relationship Id="rId13" Type="http://schemas.openxmlformats.org/officeDocument/2006/relationships/image" Target="../media/image17.png"/><Relationship Id="rId3" Type="http://schemas.openxmlformats.org/officeDocument/2006/relationships/notesSlide" Target="../notesSlides/notesSlide25.xml"/><Relationship Id="rId7" Type="http://schemas.openxmlformats.org/officeDocument/2006/relationships/diagramQuickStyle" Target="../diagrams/quickStyle23.xml"/><Relationship Id="rId12" Type="http://schemas.openxmlformats.org/officeDocument/2006/relationships/image" Target="../media/image390.png"/><Relationship Id="rId2" Type="http://schemas.openxmlformats.org/officeDocument/2006/relationships/slideLayout" Target="../slideLayouts/slideLayout53.xml"/><Relationship Id="rId1" Type="http://schemas.openxmlformats.org/officeDocument/2006/relationships/themeOverride" Target="../theme/themeOverride2.xml"/><Relationship Id="rId6" Type="http://schemas.openxmlformats.org/officeDocument/2006/relationships/diagramLayout" Target="../diagrams/layout23.xml"/><Relationship Id="rId11" Type="http://schemas.openxmlformats.org/officeDocument/2006/relationships/slide" Target="slide54.xml"/><Relationship Id="rId5" Type="http://schemas.openxmlformats.org/officeDocument/2006/relationships/diagramData" Target="../diagrams/data23.xml"/><Relationship Id="rId10" Type="http://schemas.openxmlformats.org/officeDocument/2006/relationships/image" Target="../media/image39.png"/><Relationship Id="rId4" Type="http://schemas.openxmlformats.org/officeDocument/2006/relationships/image" Target="../media/image32.jpeg"/><Relationship Id="rId9" Type="http://schemas.microsoft.com/office/2007/relationships/diagramDrawing" Target="../diagrams/drawing23.xml"/><Relationship Id="rId14" Type="http://schemas.openxmlformats.org/officeDocument/2006/relationships/hyperlink" Target="https://pixabay.com/en/new-icon-new-icon-sign-1497910/" TargetMode="External"/></Relationships>
</file>

<file path=ppt/slides/_rels/slide5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6.xml"/><Relationship Id="rId1" Type="http://schemas.openxmlformats.org/officeDocument/2006/relationships/slideLayout" Target="../slideLayouts/slideLayout6.xml"/><Relationship Id="rId4" Type="http://schemas.microsoft.com/office/2007/relationships/hdphoto" Target="../media/hdphoto2.wdp"/></Relationships>
</file>

<file path=ppt/slides/_rels/slide55.xml.rels><?xml version="1.0" encoding="UTF-8" standalone="yes"?>
<Relationships xmlns="http://schemas.openxmlformats.org/package/2006/relationships"><Relationship Id="rId2" Type="http://schemas.openxmlformats.org/officeDocument/2006/relationships/slideLayout" Target="../slideLayouts/slideLayout41.xml"/><Relationship Id="rId1" Type="http://schemas.openxmlformats.org/officeDocument/2006/relationships/themeOverride" Target="../theme/themeOverride3.xml"/></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41.xml"/><Relationship Id="rId1" Type="http://schemas.openxmlformats.org/officeDocument/2006/relationships/themeOverride" Target="../theme/themeOverride4.xml"/><Relationship Id="rId6" Type="http://schemas.openxmlformats.org/officeDocument/2006/relationships/hyperlink" Target="https://pixabay.com/en/new-icon-new-icon-sign-1497910/" TargetMode="External"/><Relationship Id="rId5" Type="http://schemas.openxmlformats.org/officeDocument/2006/relationships/image" Target="../media/image17.png"/><Relationship Id="rId4" Type="http://schemas.openxmlformats.org/officeDocument/2006/relationships/image" Target="../media/image41.png"/></Relationships>
</file>

<file path=ppt/slides/_rels/slide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58.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hyperlink" Target="https://pixabay.com/en/new-icon-new-icon-sign-1497910/" TargetMode="External"/><Relationship Id="rId2" Type="http://schemas.openxmlformats.org/officeDocument/2006/relationships/slideLayout" Target="../slideLayouts/slideLayout41.xml"/><Relationship Id="rId1" Type="http://schemas.openxmlformats.org/officeDocument/2006/relationships/themeOverride" Target="../theme/themeOverride5.xml"/><Relationship Id="rId6" Type="http://schemas.openxmlformats.org/officeDocument/2006/relationships/image" Target="../media/image17.png"/><Relationship Id="rId5" Type="http://schemas.openxmlformats.org/officeDocument/2006/relationships/image" Target="../media/image420.png"/><Relationship Id="rId4" Type="http://schemas.openxmlformats.org/officeDocument/2006/relationships/slide" Target="slide59.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60.xml.rels><?xml version="1.0" encoding="UTF-8" standalone="yes"?>
<Relationships xmlns="http://schemas.openxmlformats.org/package/2006/relationships"><Relationship Id="rId3" Type="http://schemas.openxmlformats.org/officeDocument/2006/relationships/diagramLayout" Target="../diagrams/layout24.xml"/><Relationship Id="rId7" Type="http://schemas.openxmlformats.org/officeDocument/2006/relationships/image" Target="../media/image4.png"/><Relationship Id="rId2" Type="http://schemas.openxmlformats.org/officeDocument/2006/relationships/diagramData" Target="../diagrams/data24.xml"/><Relationship Id="rId1" Type="http://schemas.openxmlformats.org/officeDocument/2006/relationships/slideLayout" Target="../slideLayouts/slideLayout7.xml"/><Relationship Id="rId6" Type="http://schemas.microsoft.com/office/2007/relationships/diagramDrawing" Target="../diagrams/drawing24.xml"/><Relationship Id="rId5" Type="http://schemas.openxmlformats.org/officeDocument/2006/relationships/diagramColors" Target="../diagrams/colors24.xml"/><Relationship Id="rId4" Type="http://schemas.openxmlformats.org/officeDocument/2006/relationships/diagramQuickStyle" Target="../diagrams/quickStyle2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1" name="Rectangle 110">
            <a:extLst>
              <a:ext uri="{FF2B5EF4-FFF2-40B4-BE49-F238E27FC236}">
                <a16:creationId xmlns:a16="http://schemas.microsoft.com/office/drawing/2014/main" id="{FFCDD23B-75C8-427B-BD08-53C8156CD7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 4" descr="Raffinerie d’huile sur ciel bleu">
            <a:extLst>
              <a:ext uri="{FF2B5EF4-FFF2-40B4-BE49-F238E27FC236}">
                <a16:creationId xmlns:a16="http://schemas.microsoft.com/office/drawing/2014/main" id="{4632D177-C452-96BD-F09B-D0B54BA77DB6}"/>
              </a:ext>
            </a:extLst>
          </p:cNvPr>
          <p:cNvPicPr>
            <a:picLocks noChangeAspect="1"/>
          </p:cNvPicPr>
          <p:nvPr/>
        </p:nvPicPr>
        <p:blipFill rotWithShape="1">
          <a:blip r:embed="rId2">
            <a:extLst>
              <a:ext uri="{28A0092B-C50C-407E-A947-70E740481C1C}">
                <a14:useLocalDpi xmlns:a14="http://schemas.microsoft.com/office/drawing/2010/main" val="0"/>
              </a:ext>
            </a:extLst>
          </a:blip>
          <a:srcRect l="6792" r="6790" b="-2"/>
          <a:stretch/>
        </p:blipFill>
        <p:spPr>
          <a:xfrm>
            <a:off x="-1" y="190"/>
            <a:ext cx="8128855" cy="5291194"/>
          </a:xfrm>
          <a:prstGeom prst="rect">
            <a:avLst/>
          </a:prstGeom>
        </p:spPr>
      </p:pic>
      <p:sp>
        <p:nvSpPr>
          <p:cNvPr id="113" name="Rectangle 112">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64" y="5282206"/>
            <a:ext cx="12192264" cy="1163844"/>
          </a:xfrm>
          <a:prstGeom prst="rect">
            <a:avLst/>
          </a:prstGeom>
          <a:gradFill>
            <a:gsLst>
              <a:gs pos="28000">
                <a:schemeClr val="accent1">
                  <a:lumMod val="75000"/>
                  <a:alpha val="11000"/>
                </a:schemeClr>
              </a:gs>
              <a:gs pos="100000">
                <a:srgbClr val="000000">
                  <a:alpha val="77000"/>
                </a:srgbClr>
              </a:gs>
            </a:gsLst>
            <a:lin ang="12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5282206"/>
            <a:ext cx="12191998" cy="1586485"/>
          </a:xfrm>
          <a:prstGeom prst="rect">
            <a:avLst/>
          </a:prstGeom>
          <a:gradFill>
            <a:gsLst>
              <a:gs pos="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99715" y="5635366"/>
            <a:ext cx="7091299" cy="898581"/>
          </a:xfrm>
        </p:spPr>
        <p:txBody>
          <a:bodyPr vert="horz" lIns="91440" tIns="45720" rIns="91440" bIns="45720" rtlCol="0" anchor="ctr">
            <a:normAutofit fontScale="90000"/>
          </a:bodyPr>
          <a:lstStyle/>
          <a:p>
            <a:r>
              <a:rPr lang="en-US" sz="4000" b="1" kern="1200">
                <a:solidFill>
                  <a:srgbClr val="FFFFFF"/>
                </a:solidFill>
                <a:latin typeface="+mj-lt"/>
                <a:ea typeface="+mj-ea"/>
                <a:cs typeface="+mj-cs"/>
              </a:rPr>
              <a:t>Etat des </a:t>
            </a:r>
            <a:r>
              <a:rPr lang="en-US" sz="4000" b="1" kern="1200" err="1">
                <a:solidFill>
                  <a:srgbClr val="FFFFFF"/>
                </a:solidFill>
                <a:latin typeface="+mj-lt"/>
                <a:ea typeface="+mj-ea"/>
                <a:cs typeface="+mj-cs"/>
              </a:rPr>
              <a:t>lieux</a:t>
            </a:r>
            <a:r>
              <a:rPr lang="en-US" sz="4000" b="1" kern="1200">
                <a:solidFill>
                  <a:srgbClr val="FFFFFF"/>
                </a:solidFill>
                <a:latin typeface="+mj-lt"/>
                <a:ea typeface="+mj-ea"/>
                <a:cs typeface="+mj-cs"/>
              </a:rPr>
              <a:t> </a:t>
            </a:r>
            <a:r>
              <a:rPr lang="en-US" sz="4000" b="1" kern="1200" err="1">
                <a:solidFill>
                  <a:srgbClr val="FFFFFF"/>
                </a:solidFill>
                <a:latin typeface="+mj-lt"/>
                <a:ea typeface="+mj-ea"/>
                <a:cs typeface="+mj-cs"/>
              </a:rPr>
              <a:t>Secteur</a:t>
            </a:r>
            <a:r>
              <a:rPr lang="en-US" sz="4000" b="1" kern="1200">
                <a:solidFill>
                  <a:srgbClr val="FFFFFF"/>
                </a:solidFill>
                <a:latin typeface="+mj-lt"/>
                <a:ea typeface="+mj-ea"/>
                <a:cs typeface="+mj-cs"/>
              </a:rPr>
              <a:t> </a:t>
            </a:r>
            <a:r>
              <a:rPr lang="en-US" sz="4000" b="1" kern="1200" err="1">
                <a:solidFill>
                  <a:srgbClr val="FFFFFF"/>
                </a:solidFill>
                <a:latin typeface="+mj-lt"/>
                <a:ea typeface="+mj-ea"/>
                <a:cs typeface="+mj-cs"/>
              </a:rPr>
              <a:t>Industrie</a:t>
            </a:r>
            <a:r>
              <a:rPr lang="en-US" sz="4000" b="1" kern="1200">
                <a:solidFill>
                  <a:srgbClr val="FFFFFF"/>
                </a:solidFill>
                <a:latin typeface="+mj-lt"/>
                <a:ea typeface="+mj-ea"/>
                <a:cs typeface="+mj-cs"/>
              </a:rPr>
              <a:t> et Maintenance </a:t>
            </a:r>
          </a:p>
        </p:txBody>
      </p:sp>
      <p:sp>
        <p:nvSpPr>
          <p:cNvPr id="117" name="Rectangle 116">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10800000" flipH="1">
            <a:off x="8128857" y="5282206"/>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8571507" y="5669430"/>
            <a:ext cx="3291839" cy="830453"/>
          </a:xfrm>
        </p:spPr>
        <p:txBody>
          <a:bodyPr vert="horz" lIns="91440" tIns="45720" rIns="91440" bIns="45720" rtlCol="0" anchor="ctr">
            <a:normAutofit/>
          </a:bodyPr>
          <a:lstStyle/>
          <a:p>
            <a:r>
              <a:rPr lang="en-US" sz="2000" b="1" kern="1200" err="1">
                <a:solidFill>
                  <a:srgbClr val="FFFFFF"/>
                </a:solidFill>
                <a:latin typeface="+mn-lt"/>
                <a:ea typeface="+mn-ea"/>
                <a:cs typeface="+mn-cs"/>
              </a:rPr>
              <a:t>Septembre</a:t>
            </a:r>
            <a:r>
              <a:rPr lang="en-US" sz="2000" b="1" kern="1200">
                <a:solidFill>
                  <a:srgbClr val="FFFFFF"/>
                </a:solidFill>
                <a:latin typeface="+mn-lt"/>
                <a:ea typeface="+mn-ea"/>
                <a:cs typeface="+mn-cs"/>
              </a:rPr>
              <a:t> 2023</a:t>
            </a:r>
          </a:p>
        </p:txBody>
      </p:sp>
      <p:pic>
        <p:nvPicPr>
          <p:cNvPr id="7" name="Image 6" descr="Une image contenant texte, Police, graphisme, Graphique&#10;&#10;Description générée automatiquement">
            <a:extLst>
              <a:ext uri="{FF2B5EF4-FFF2-40B4-BE49-F238E27FC236}">
                <a16:creationId xmlns:a16="http://schemas.microsoft.com/office/drawing/2014/main" id="{4BCA26EE-0275-637A-6D61-4ADAA4C23DE3}"/>
              </a:ext>
            </a:extLst>
          </p:cNvPr>
          <p:cNvPicPr>
            <a:picLocks noChangeAspect="1"/>
          </p:cNvPicPr>
          <p:nvPr/>
        </p:nvPicPr>
        <p:blipFill rotWithShape="1">
          <a:blip r:embed="rId3">
            <a:extLst>
              <a:ext uri="{28A0092B-C50C-407E-A947-70E740481C1C}">
                <a14:useLocalDpi xmlns:a14="http://schemas.microsoft.com/office/drawing/2010/main" val="0"/>
              </a:ext>
            </a:extLst>
          </a:blip>
          <a:srcRect l="4521" r="2960" b="-3"/>
          <a:stretch/>
        </p:blipFill>
        <p:spPr>
          <a:xfrm>
            <a:off x="8128856" y="1"/>
            <a:ext cx="4063143" cy="5291384"/>
          </a:xfrm>
          <a:prstGeom prst="rect">
            <a:avLst/>
          </a:prstGeom>
        </p:spPr>
      </p:pic>
    </p:spTree>
    <p:extLst>
      <p:ext uri="{BB962C8B-B14F-4D97-AF65-F5344CB8AC3E}">
        <p14:creationId xmlns:p14="http://schemas.microsoft.com/office/powerpoint/2010/main" val="90460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4501453"/>
            <a:ext cx="10909640" cy="1065836"/>
          </a:xfrm>
        </p:spPr>
        <p:txBody>
          <a:bodyPr vert="horz" lIns="91440" tIns="45720" rIns="91440" bIns="45720" rtlCol="0" anchor="ctr">
            <a:normAutofit fontScale="90000"/>
          </a:bodyPr>
          <a:lstStyle/>
          <a:p>
            <a:pPr algn="ctr"/>
            <a:r>
              <a:rPr kumimoji="0" lang="en-US" sz="4000" b="1" i="0" u="none" strike="noStrike" kern="1200" cap="none" spc="0" normalizeH="0" baseline="0" noProof="0" dirty="0" err="1">
                <a:ln>
                  <a:noFill/>
                </a:ln>
                <a:solidFill>
                  <a:srgbClr val="000000"/>
                </a:solidFill>
                <a:effectLst/>
                <a:uLnTx/>
                <a:uFillTx/>
                <a:latin typeface="Calibri Light" panose="020F0302020204030204"/>
                <a:ea typeface="+mj-ea"/>
                <a:cs typeface="+mj-cs"/>
              </a:rPr>
              <a:t>Thématiques</a:t>
            </a:r>
            <a:r>
              <a:rPr kumimoji="0" lang="en-US" sz="4000" b="1" i="0" u="none" strike="noStrike" kern="1200" cap="none" spc="0" normalizeH="0" baseline="0" noProof="0" dirty="0">
                <a:ln>
                  <a:noFill/>
                </a:ln>
                <a:solidFill>
                  <a:srgbClr val="000000"/>
                </a:solidFill>
                <a:effectLst/>
                <a:uLnTx/>
                <a:uFillTx/>
                <a:latin typeface="Calibri Light" panose="020F0302020204030204"/>
                <a:ea typeface="+mj-ea"/>
                <a:cs typeface="+mj-cs"/>
              </a:rPr>
              <a:t> communes - Métiers </a:t>
            </a:r>
            <a:r>
              <a:rPr kumimoji="0" lang="en-US" sz="4000" b="1" i="0" u="none" strike="noStrike" kern="1200" cap="none" spc="0" normalizeH="0" baseline="0" noProof="0" dirty="0" err="1">
                <a:ln>
                  <a:noFill/>
                </a:ln>
                <a:solidFill>
                  <a:srgbClr val="000000"/>
                </a:solidFill>
                <a:effectLst/>
                <a:uLnTx/>
                <a:uFillTx/>
                <a:latin typeface="Calibri Light" panose="020F0302020204030204"/>
                <a:ea typeface="+mj-ea"/>
                <a:cs typeface="+mj-cs"/>
              </a:rPr>
              <a:t>Prioritaires</a:t>
            </a:r>
            <a:r>
              <a:rPr kumimoji="0" lang="en-US" sz="4000" b="1" i="0" u="none" strike="noStrike" kern="1200" cap="none" spc="0" normalizeH="0" baseline="0" noProof="0" dirty="0">
                <a:ln>
                  <a:noFill/>
                </a:ln>
                <a:solidFill>
                  <a:srgbClr val="000000"/>
                </a:solidFill>
                <a:effectLst/>
                <a:uLnTx/>
                <a:uFillTx/>
                <a:latin typeface="Calibri Light" panose="020F0302020204030204"/>
                <a:ea typeface="+mj-ea"/>
                <a:cs typeface="+mj-cs"/>
              </a:rPr>
              <a:t> </a:t>
            </a:r>
            <a:br>
              <a:rPr kumimoji="0" lang="en-US" sz="4000" b="1" i="0" u="none" strike="noStrike" kern="1200" cap="none" spc="0" normalizeH="0" baseline="0" noProof="0" dirty="0">
                <a:ln>
                  <a:noFill/>
                </a:ln>
                <a:solidFill>
                  <a:srgbClr val="000000"/>
                </a:solidFill>
                <a:effectLst/>
                <a:uLnTx/>
                <a:uFillTx/>
                <a:latin typeface="Calibri Light" panose="020F0302020204030204"/>
                <a:ea typeface="+mj-ea"/>
                <a:cs typeface="+mj-cs"/>
              </a:rPr>
            </a:br>
            <a:r>
              <a:rPr kumimoji="0" lang="en-US" sz="4000" b="1" i="0" u="none" strike="noStrike" kern="1200" cap="none" spc="0" normalizeH="0" baseline="0" noProof="0" dirty="0">
                <a:ln>
                  <a:noFill/>
                </a:ln>
                <a:solidFill>
                  <a:srgbClr val="000000"/>
                </a:solidFill>
                <a:effectLst/>
                <a:uLnTx/>
                <a:uFillTx/>
                <a:latin typeface="Calibri Light" panose="020F0302020204030204"/>
                <a:ea typeface="+mj-ea"/>
                <a:cs typeface="+mj-cs"/>
              </a:rPr>
              <a:t>IBEFE Hainaut-Centre</a:t>
            </a:r>
            <a:endParaRPr lang="en-US" sz="6600" b="1" dirty="0"/>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err="1">
                <a:solidFill>
                  <a:schemeClr val="tx1"/>
                </a:solidFill>
              </a:rPr>
              <a:t>Industrie</a:t>
            </a:r>
            <a:r>
              <a:rPr lang="en-US" b="1">
                <a:solidFill>
                  <a:schemeClr val="tx1"/>
                </a:solidFill>
              </a:rPr>
              <a:t> et Maintenance</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Raffinerie d’huile sur ciel bleu">
            <a:extLst>
              <a:ext uri="{FF2B5EF4-FFF2-40B4-BE49-F238E27FC236}">
                <a16:creationId xmlns:a16="http://schemas.microsoft.com/office/drawing/2014/main" id="{4632D177-C452-96BD-F09B-D0B54BA77DB6}"/>
              </a:ext>
            </a:extLst>
          </p:cNvPr>
          <p:cNvPicPr>
            <a:picLocks noChangeAspect="1"/>
          </p:cNvPicPr>
          <p:nvPr/>
        </p:nvPicPr>
        <p:blipFill rotWithShape="1">
          <a:blip r:embed="rId3">
            <a:extLst>
              <a:ext uri="{28A0092B-C50C-407E-A947-70E740481C1C}">
                <a14:useLocalDpi xmlns:a14="http://schemas.microsoft.com/office/drawing/2010/main" val="0"/>
              </a:ext>
            </a:extLst>
          </a:blip>
          <a:srcRect t="26122" r="-1" b="-1"/>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55272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23662F4B-C18E-1EF2-BF55-24BA65412491}"/>
              </a:ext>
            </a:extLst>
          </p:cNvPr>
          <p:cNvSpPr>
            <a:spLocks noGrp="1"/>
          </p:cNvSpPr>
          <p:nvPr>
            <p:ph type="title"/>
          </p:nvPr>
        </p:nvSpPr>
        <p:spPr>
          <a:xfrm>
            <a:off x="1171074" y="1396686"/>
            <a:ext cx="3240506" cy="4064628"/>
          </a:xfrm>
        </p:spPr>
        <p:txBody>
          <a:bodyPr vert="horz" lIns="91440" tIns="45720" rIns="91440" bIns="45720" rtlCol="0" anchor="ctr">
            <a:normAutofit/>
          </a:bodyPr>
          <a:lstStyle/>
          <a:p>
            <a:r>
              <a:rPr lang="en-US" kern="1200">
                <a:solidFill>
                  <a:srgbClr val="FFFFFF"/>
                </a:solidFill>
                <a:latin typeface="+mj-lt"/>
                <a:ea typeface="+mj-ea"/>
                <a:cs typeface="+mj-cs"/>
              </a:rPr>
              <a:t>Identification des thématiques communes</a:t>
            </a:r>
          </a:p>
        </p:txBody>
      </p:sp>
      <p:sp>
        <p:nvSpPr>
          <p:cNvPr id="12" name="Arc 11" hidden="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Forme libre : forme 10">
            <a:extLst>
              <a:ext uri="{FF2B5EF4-FFF2-40B4-BE49-F238E27FC236}">
                <a16:creationId xmlns:a16="http://schemas.microsoft.com/office/drawing/2014/main" id="{D89D05D1-141C-2B3E-E54B-85EFCFF978C7}"/>
              </a:ext>
            </a:extLst>
          </p:cNvPr>
          <p:cNvSpPr/>
          <p:nvPr/>
        </p:nvSpPr>
        <p:spPr>
          <a:xfrm>
            <a:off x="5370152" y="298783"/>
            <a:ext cx="5536397" cy="820248"/>
          </a:xfrm>
          <a:custGeom>
            <a:avLst/>
            <a:gdLst>
              <a:gd name="connsiteX0" fmla="*/ 0 w 5536397"/>
              <a:gd name="connsiteY0" fmla="*/ 136711 h 820248"/>
              <a:gd name="connsiteX1" fmla="*/ 136711 w 5536397"/>
              <a:gd name="connsiteY1" fmla="*/ 0 h 820248"/>
              <a:gd name="connsiteX2" fmla="*/ 5399686 w 5536397"/>
              <a:gd name="connsiteY2" fmla="*/ 0 h 820248"/>
              <a:gd name="connsiteX3" fmla="*/ 5536397 w 5536397"/>
              <a:gd name="connsiteY3" fmla="*/ 136711 h 820248"/>
              <a:gd name="connsiteX4" fmla="*/ 5536397 w 5536397"/>
              <a:gd name="connsiteY4" fmla="*/ 683537 h 820248"/>
              <a:gd name="connsiteX5" fmla="*/ 5399686 w 5536397"/>
              <a:gd name="connsiteY5" fmla="*/ 820248 h 820248"/>
              <a:gd name="connsiteX6" fmla="*/ 136711 w 5536397"/>
              <a:gd name="connsiteY6" fmla="*/ 820248 h 820248"/>
              <a:gd name="connsiteX7" fmla="*/ 0 w 5536397"/>
              <a:gd name="connsiteY7" fmla="*/ 683537 h 820248"/>
              <a:gd name="connsiteX8" fmla="*/ 0 w 5536397"/>
              <a:gd name="connsiteY8" fmla="*/ 136711 h 820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397" h="820248">
                <a:moveTo>
                  <a:pt x="0" y="136711"/>
                </a:moveTo>
                <a:cubicBezTo>
                  <a:pt x="0" y="61208"/>
                  <a:pt x="61208" y="0"/>
                  <a:pt x="136711" y="0"/>
                </a:cubicBezTo>
                <a:lnTo>
                  <a:pt x="5399686" y="0"/>
                </a:lnTo>
                <a:cubicBezTo>
                  <a:pt x="5475189" y="0"/>
                  <a:pt x="5536397" y="61208"/>
                  <a:pt x="5536397" y="136711"/>
                </a:cubicBezTo>
                <a:lnTo>
                  <a:pt x="5536397" y="683537"/>
                </a:lnTo>
                <a:cubicBezTo>
                  <a:pt x="5536397" y="759040"/>
                  <a:pt x="5475189" y="820248"/>
                  <a:pt x="5399686" y="820248"/>
                </a:cubicBezTo>
                <a:lnTo>
                  <a:pt x="136711" y="820248"/>
                </a:lnTo>
                <a:cubicBezTo>
                  <a:pt x="61208" y="820248"/>
                  <a:pt x="0" y="759040"/>
                  <a:pt x="0" y="683537"/>
                </a:cubicBezTo>
                <a:lnTo>
                  <a:pt x="0" y="136711"/>
                </a:lnTo>
                <a:close/>
              </a:path>
            </a:pathLst>
          </a:custGeom>
        </p:spPr>
        <p:style>
          <a:lnRef idx="2">
            <a:schemeClr val="lt1">
              <a:hueOff val="0"/>
              <a:satOff val="0"/>
              <a:lumOff val="0"/>
              <a:alphaOff val="0"/>
            </a:schemeClr>
          </a:lnRef>
          <a:fillRef idx="1">
            <a:schemeClr val="accent1">
              <a:shade val="50000"/>
              <a:hueOff val="0"/>
              <a:satOff val="0"/>
              <a:lumOff val="0"/>
              <a:alphaOff val="0"/>
            </a:schemeClr>
          </a:fillRef>
          <a:effectRef idx="0">
            <a:schemeClr val="accent1">
              <a:shade val="50000"/>
              <a:hueOff val="0"/>
              <a:satOff val="0"/>
              <a:lumOff val="0"/>
              <a:alphaOff val="0"/>
            </a:schemeClr>
          </a:effectRef>
          <a:fontRef idx="minor">
            <a:schemeClr val="lt1"/>
          </a:fontRef>
        </p:style>
        <p:txBody>
          <a:bodyPr spcFirstLastPara="0" vert="horz" wrap="square" lIns="116241" tIns="116241" rIns="116241" bIns="116241" numCol="1" spcCol="1270" anchor="ctr" anchorCtr="0">
            <a:noAutofit/>
          </a:bodyPr>
          <a:lstStyle/>
          <a:p>
            <a:pPr marL="0" lvl="0" indent="0" algn="l" defTabSz="889000">
              <a:lnSpc>
                <a:spcPct val="90000"/>
              </a:lnSpc>
              <a:spcBef>
                <a:spcPct val="0"/>
              </a:spcBef>
              <a:spcAft>
                <a:spcPct val="35000"/>
              </a:spcAft>
              <a:buNone/>
            </a:pPr>
            <a:r>
              <a:rPr lang="en-US" sz="2000" kern="1200"/>
              <a:t>Les thématiques communes de </a:t>
            </a:r>
            <a:r>
              <a:rPr lang="en-US" sz="2000" kern="1200" err="1"/>
              <a:t>l’IBEFE</a:t>
            </a:r>
            <a:r>
              <a:rPr lang="en-US" sz="2000" kern="1200"/>
              <a:t> </a:t>
            </a:r>
            <a:r>
              <a:rPr lang="en-US" sz="2000" kern="1200" err="1"/>
              <a:t>comprennent</a:t>
            </a:r>
            <a:r>
              <a:rPr lang="en-US" sz="2000" kern="1200"/>
              <a:t> : </a:t>
            </a:r>
            <a:endParaRPr lang="fr-BE" sz="2000" kern="1200"/>
          </a:p>
        </p:txBody>
      </p:sp>
      <p:sp>
        <p:nvSpPr>
          <p:cNvPr id="13" name="Forme libre : forme 12">
            <a:extLst>
              <a:ext uri="{FF2B5EF4-FFF2-40B4-BE49-F238E27FC236}">
                <a16:creationId xmlns:a16="http://schemas.microsoft.com/office/drawing/2014/main" id="{BDA9308C-96CB-EBAD-18BE-3E2CA4945267}"/>
              </a:ext>
            </a:extLst>
          </p:cNvPr>
          <p:cNvSpPr/>
          <p:nvPr/>
        </p:nvSpPr>
        <p:spPr>
          <a:xfrm>
            <a:off x="5370151" y="1233464"/>
            <a:ext cx="5536397" cy="1577064"/>
          </a:xfrm>
          <a:custGeom>
            <a:avLst/>
            <a:gdLst>
              <a:gd name="connsiteX0" fmla="*/ 0 w 5536397"/>
              <a:gd name="connsiteY0" fmla="*/ 262849 h 1577064"/>
              <a:gd name="connsiteX1" fmla="*/ 262849 w 5536397"/>
              <a:gd name="connsiteY1" fmla="*/ 0 h 1577064"/>
              <a:gd name="connsiteX2" fmla="*/ 5273548 w 5536397"/>
              <a:gd name="connsiteY2" fmla="*/ 0 h 1577064"/>
              <a:gd name="connsiteX3" fmla="*/ 5536397 w 5536397"/>
              <a:gd name="connsiteY3" fmla="*/ 262849 h 1577064"/>
              <a:gd name="connsiteX4" fmla="*/ 5536397 w 5536397"/>
              <a:gd name="connsiteY4" fmla="*/ 1314215 h 1577064"/>
              <a:gd name="connsiteX5" fmla="*/ 5273548 w 5536397"/>
              <a:gd name="connsiteY5" fmla="*/ 1577064 h 1577064"/>
              <a:gd name="connsiteX6" fmla="*/ 262849 w 5536397"/>
              <a:gd name="connsiteY6" fmla="*/ 1577064 h 1577064"/>
              <a:gd name="connsiteX7" fmla="*/ 0 w 5536397"/>
              <a:gd name="connsiteY7" fmla="*/ 1314215 h 1577064"/>
              <a:gd name="connsiteX8" fmla="*/ 0 w 5536397"/>
              <a:gd name="connsiteY8" fmla="*/ 262849 h 1577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397" h="1577064">
                <a:moveTo>
                  <a:pt x="0" y="262849"/>
                </a:moveTo>
                <a:cubicBezTo>
                  <a:pt x="0" y="117682"/>
                  <a:pt x="117682" y="0"/>
                  <a:pt x="262849" y="0"/>
                </a:cubicBezTo>
                <a:lnTo>
                  <a:pt x="5273548" y="0"/>
                </a:lnTo>
                <a:cubicBezTo>
                  <a:pt x="5418715" y="0"/>
                  <a:pt x="5536397" y="117682"/>
                  <a:pt x="5536397" y="262849"/>
                </a:cubicBezTo>
                <a:lnTo>
                  <a:pt x="5536397" y="1314215"/>
                </a:lnTo>
                <a:cubicBezTo>
                  <a:pt x="5536397" y="1459382"/>
                  <a:pt x="5418715" y="1577064"/>
                  <a:pt x="5273548" y="1577064"/>
                </a:cubicBezTo>
                <a:lnTo>
                  <a:pt x="262849" y="1577064"/>
                </a:lnTo>
                <a:cubicBezTo>
                  <a:pt x="117682" y="1577064"/>
                  <a:pt x="0" y="1459382"/>
                  <a:pt x="0" y="1314215"/>
                </a:cubicBezTo>
                <a:lnTo>
                  <a:pt x="0" y="262849"/>
                </a:lnTo>
                <a:close/>
              </a:path>
            </a:pathLst>
          </a:custGeom>
        </p:spPr>
        <p:style>
          <a:lnRef idx="2">
            <a:schemeClr val="lt1">
              <a:hueOff val="0"/>
              <a:satOff val="0"/>
              <a:lumOff val="0"/>
              <a:alphaOff val="0"/>
            </a:schemeClr>
          </a:lnRef>
          <a:fillRef idx="1">
            <a:schemeClr val="accent1">
              <a:shade val="50000"/>
              <a:hueOff val="-18747"/>
              <a:satOff val="-2491"/>
              <a:lumOff val="28287"/>
              <a:alphaOff val="0"/>
            </a:schemeClr>
          </a:fillRef>
          <a:effectRef idx="0">
            <a:schemeClr val="accent1">
              <a:shade val="50000"/>
              <a:hueOff val="-18747"/>
              <a:satOff val="-2491"/>
              <a:lumOff val="28287"/>
              <a:alphaOff val="0"/>
            </a:schemeClr>
          </a:effectRef>
          <a:fontRef idx="minor">
            <a:schemeClr val="lt1"/>
          </a:fontRef>
        </p:style>
        <p:txBody>
          <a:bodyPr spcFirstLastPara="0" vert="horz" wrap="square" lIns="153186" tIns="153186" rIns="153186" bIns="153186"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accent3">
                    <a:lumMod val="50000"/>
                  </a:schemeClr>
                </a:solidFill>
              </a:rPr>
              <a:t>Une </a:t>
            </a:r>
            <a:r>
              <a:rPr lang="en-US" sz="2000" kern="1200" err="1">
                <a:solidFill>
                  <a:schemeClr val="accent3">
                    <a:lumMod val="50000"/>
                  </a:schemeClr>
                </a:solidFill>
              </a:rPr>
              <a:t>liste</a:t>
            </a:r>
            <a:r>
              <a:rPr lang="en-US" sz="2000" kern="1200">
                <a:solidFill>
                  <a:schemeClr val="accent3">
                    <a:lumMod val="50000"/>
                  </a:schemeClr>
                </a:solidFill>
              </a:rPr>
              <a:t> des métiers </a:t>
            </a:r>
            <a:r>
              <a:rPr lang="en-US" sz="2000" kern="1200" err="1">
                <a:solidFill>
                  <a:schemeClr val="accent3">
                    <a:lumMod val="50000"/>
                  </a:schemeClr>
                </a:solidFill>
              </a:rPr>
              <a:t>prioritaires</a:t>
            </a:r>
            <a:r>
              <a:rPr lang="en-US" sz="2000" kern="1200">
                <a:solidFill>
                  <a:schemeClr val="accent3">
                    <a:lumMod val="50000"/>
                  </a:schemeClr>
                </a:solidFill>
              </a:rPr>
              <a:t> </a:t>
            </a:r>
            <a:r>
              <a:rPr lang="en-US" sz="2000" kern="1200"/>
              <a:t>pour le </a:t>
            </a:r>
            <a:r>
              <a:rPr lang="en-US" sz="2000" kern="1200" err="1"/>
              <a:t>développement</a:t>
            </a:r>
            <a:r>
              <a:rPr lang="en-US" sz="2000" kern="1200"/>
              <a:t> de la </a:t>
            </a:r>
            <a:r>
              <a:rPr lang="en-US" sz="2000" kern="1200" err="1"/>
              <a:t>programmation</a:t>
            </a:r>
            <a:r>
              <a:rPr lang="en-US" sz="2000" kern="1200"/>
              <a:t> de </a:t>
            </a:r>
            <a:r>
              <a:rPr lang="en-US" sz="2000" kern="1200" err="1"/>
              <a:t>l’offre</a:t>
            </a:r>
            <a:r>
              <a:rPr lang="en-US" sz="2000" kern="1200"/>
              <a:t> : métiers </a:t>
            </a:r>
            <a:r>
              <a:rPr lang="en-US" sz="2000" kern="1200" err="1"/>
              <a:t>prioritaires</a:t>
            </a:r>
            <a:r>
              <a:rPr lang="en-US" sz="2000" kern="1200"/>
              <a:t> </a:t>
            </a:r>
            <a:r>
              <a:rPr lang="en-US" sz="2000" kern="1200">
                <a:solidFill>
                  <a:schemeClr val="accent3">
                    <a:lumMod val="50000"/>
                  </a:schemeClr>
                </a:solidFill>
              </a:rPr>
              <a:t>à </a:t>
            </a:r>
            <a:r>
              <a:rPr lang="en-US" sz="2000" kern="1200" err="1">
                <a:solidFill>
                  <a:schemeClr val="accent3">
                    <a:lumMod val="50000"/>
                  </a:schemeClr>
                </a:solidFill>
              </a:rPr>
              <a:t>créer</a:t>
            </a:r>
            <a:r>
              <a:rPr lang="en-US" sz="2000" kern="1200">
                <a:solidFill>
                  <a:schemeClr val="accent3">
                    <a:lumMod val="50000"/>
                  </a:schemeClr>
                </a:solidFill>
              </a:rPr>
              <a:t> et à </a:t>
            </a:r>
            <a:r>
              <a:rPr lang="en-US" sz="2000" kern="1200" err="1">
                <a:solidFill>
                  <a:schemeClr val="accent3">
                    <a:lumMod val="50000"/>
                  </a:schemeClr>
                </a:solidFill>
              </a:rPr>
              <a:t>maintenir</a:t>
            </a:r>
            <a:r>
              <a:rPr lang="en-US" sz="2000" kern="1200">
                <a:solidFill>
                  <a:schemeClr val="accent3">
                    <a:lumMod val="50000"/>
                  </a:schemeClr>
                </a:solidFill>
              </a:rPr>
              <a:t> </a:t>
            </a:r>
            <a:r>
              <a:rPr lang="en-US" sz="2000" kern="1200"/>
              <a:t>; </a:t>
            </a:r>
            <a:endParaRPr lang="fr-BE" sz="2000" kern="1200"/>
          </a:p>
        </p:txBody>
      </p:sp>
      <p:sp>
        <p:nvSpPr>
          <p:cNvPr id="15" name="Forme libre : forme 14">
            <a:extLst>
              <a:ext uri="{FF2B5EF4-FFF2-40B4-BE49-F238E27FC236}">
                <a16:creationId xmlns:a16="http://schemas.microsoft.com/office/drawing/2014/main" id="{A7AAC436-2BC6-A418-599F-2B8E7D2FD233}"/>
              </a:ext>
            </a:extLst>
          </p:cNvPr>
          <p:cNvSpPr/>
          <p:nvPr/>
        </p:nvSpPr>
        <p:spPr>
          <a:xfrm>
            <a:off x="5370151" y="2915180"/>
            <a:ext cx="5536397" cy="2699251"/>
          </a:xfrm>
          <a:custGeom>
            <a:avLst/>
            <a:gdLst>
              <a:gd name="connsiteX0" fmla="*/ 0 w 5536397"/>
              <a:gd name="connsiteY0" fmla="*/ 449884 h 2699251"/>
              <a:gd name="connsiteX1" fmla="*/ 449884 w 5536397"/>
              <a:gd name="connsiteY1" fmla="*/ 0 h 2699251"/>
              <a:gd name="connsiteX2" fmla="*/ 5086513 w 5536397"/>
              <a:gd name="connsiteY2" fmla="*/ 0 h 2699251"/>
              <a:gd name="connsiteX3" fmla="*/ 5536397 w 5536397"/>
              <a:gd name="connsiteY3" fmla="*/ 449884 h 2699251"/>
              <a:gd name="connsiteX4" fmla="*/ 5536397 w 5536397"/>
              <a:gd name="connsiteY4" fmla="*/ 2249367 h 2699251"/>
              <a:gd name="connsiteX5" fmla="*/ 5086513 w 5536397"/>
              <a:gd name="connsiteY5" fmla="*/ 2699251 h 2699251"/>
              <a:gd name="connsiteX6" fmla="*/ 449884 w 5536397"/>
              <a:gd name="connsiteY6" fmla="*/ 2699251 h 2699251"/>
              <a:gd name="connsiteX7" fmla="*/ 0 w 5536397"/>
              <a:gd name="connsiteY7" fmla="*/ 2249367 h 2699251"/>
              <a:gd name="connsiteX8" fmla="*/ 0 w 5536397"/>
              <a:gd name="connsiteY8" fmla="*/ 449884 h 2699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536397" h="2699251">
                <a:moveTo>
                  <a:pt x="0" y="449884"/>
                </a:moveTo>
                <a:cubicBezTo>
                  <a:pt x="0" y="201420"/>
                  <a:pt x="201420" y="0"/>
                  <a:pt x="449884" y="0"/>
                </a:cubicBezTo>
                <a:lnTo>
                  <a:pt x="5086513" y="0"/>
                </a:lnTo>
                <a:cubicBezTo>
                  <a:pt x="5334977" y="0"/>
                  <a:pt x="5536397" y="201420"/>
                  <a:pt x="5536397" y="449884"/>
                </a:cubicBezTo>
                <a:lnTo>
                  <a:pt x="5536397" y="2249367"/>
                </a:lnTo>
                <a:cubicBezTo>
                  <a:pt x="5536397" y="2497831"/>
                  <a:pt x="5334977" y="2699251"/>
                  <a:pt x="5086513" y="2699251"/>
                </a:cubicBezTo>
                <a:lnTo>
                  <a:pt x="449884" y="2699251"/>
                </a:lnTo>
                <a:cubicBezTo>
                  <a:pt x="201420" y="2699251"/>
                  <a:pt x="0" y="2497831"/>
                  <a:pt x="0" y="2249367"/>
                </a:cubicBezTo>
                <a:lnTo>
                  <a:pt x="0" y="449884"/>
                </a:lnTo>
                <a:close/>
              </a:path>
            </a:pathLst>
          </a:custGeom>
        </p:spPr>
        <p:style>
          <a:lnRef idx="2">
            <a:schemeClr val="lt1">
              <a:hueOff val="0"/>
              <a:satOff val="0"/>
              <a:lumOff val="0"/>
              <a:alphaOff val="0"/>
            </a:schemeClr>
          </a:lnRef>
          <a:fillRef idx="1">
            <a:schemeClr val="accent1">
              <a:shade val="50000"/>
              <a:hueOff val="-18747"/>
              <a:satOff val="-2491"/>
              <a:lumOff val="28287"/>
              <a:alphaOff val="0"/>
            </a:schemeClr>
          </a:fillRef>
          <a:effectRef idx="0">
            <a:schemeClr val="accent1">
              <a:shade val="50000"/>
              <a:hueOff val="-18747"/>
              <a:satOff val="-2491"/>
              <a:lumOff val="28287"/>
              <a:alphaOff val="0"/>
            </a:schemeClr>
          </a:effectRef>
          <a:fontRef idx="minor">
            <a:schemeClr val="lt1"/>
          </a:fontRef>
        </p:style>
        <p:txBody>
          <a:bodyPr spcFirstLastPara="0" vert="horz" wrap="square" lIns="207967" tIns="207967" rIns="207967" bIns="207967" numCol="1" spcCol="1270" anchor="ctr" anchorCtr="0">
            <a:noAutofit/>
          </a:bodyPr>
          <a:lstStyle/>
          <a:p>
            <a:pPr marL="0" lvl="0" indent="0" algn="l" defTabSz="889000">
              <a:lnSpc>
                <a:spcPct val="90000"/>
              </a:lnSpc>
              <a:spcBef>
                <a:spcPct val="0"/>
              </a:spcBef>
              <a:spcAft>
                <a:spcPct val="35000"/>
              </a:spcAft>
              <a:buNone/>
            </a:pPr>
            <a:r>
              <a:rPr lang="en-US" sz="2000" kern="1200">
                <a:solidFill>
                  <a:schemeClr val="accent3">
                    <a:lumMod val="50000"/>
                  </a:schemeClr>
                </a:solidFill>
              </a:rPr>
              <a:t>Des </a:t>
            </a:r>
            <a:r>
              <a:rPr lang="en-US" sz="2000" kern="1200" err="1">
                <a:solidFill>
                  <a:schemeClr val="accent3">
                    <a:lumMod val="50000"/>
                  </a:schemeClr>
                </a:solidFill>
              </a:rPr>
              <a:t>recommandations</a:t>
            </a:r>
            <a:r>
              <a:rPr lang="en-US" sz="2000" kern="1200">
                <a:solidFill>
                  <a:schemeClr val="accent3">
                    <a:lumMod val="50000"/>
                  </a:schemeClr>
                </a:solidFill>
              </a:rPr>
              <a:t> sur des métiers</a:t>
            </a:r>
            <a:r>
              <a:rPr lang="en-US" sz="2000" kern="1200"/>
              <a:t>, </a:t>
            </a:r>
            <a:r>
              <a:rPr lang="en-US" sz="2000" kern="1200" err="1"/>
              <a:t>ainsi</a:t>
            </a:r>
            <a:r>
              <a:rPr lang="en-US" sz="2000" kern="1200"/>
              <a:t> que sur </a:t>
            </a:r>
            <a:r>
              <a:rPr lang="en-US" sz="2000" kern="1200" err="1"/>
              <a:t>d’autres</a:t>
            </a:r>
            <a:r>
              <a:rPr lang="en-US" sz="2000" kern="1200"/>
              <a:t> </a:t>
            </a:r>
            <a:r>
              <a:rPr lang="en-US" sz="2000" kern="1200" err="1"/>
              <a:t>enjeux</a:t>
            </a:r>
            <a:r>
              <a:rPr lang="en-US" sz="2000" kern="1200"/>
              <a:t> </a:t>
            </a:r>
            <a:r>
              <a:rPr lang="en-US" sz="2000" kern="1200" err="1"/>
              <a:t>transversaux</a:t>
            </a:r>
            <a:r>
              <a:rPr lang="en-US" sz="2000" kern="1200"/>
              <a:t> et </a:t>
            </a:r>
            <a:r>
              <a:rPr lang="en-US" sz="2000" kern="1200" err="1"/>
              <a:t>globaux</a:t>
            </a:r>
            <a:r>
              <a:rPr lang="en-US" sz="2000" kern="1200"/>
              <a:t> : adaptation du </a:t>
            </a:r>
            <a:r>
              <a:rPr lang="en-US" sz="2000" kern="1200" err="1"/>
              <a:t>contenu</a:t>
            </a:r>
            <a:r>
              <a:rPr lang="en-US" sz="2000" kern="1200"/>
              <a:t> </a:t>
            </a:r>
            <a:r>
              <a:rPr lang="en-US" sz="2000" kern="1200" err="1"/>
              <a:t>ou</a:t>
            </a:r>
            <a:r>
              <a:rPr lang="en-US" sz="2000" kern="1200"/>
              <a:t> de la </a:t>
            </a:r>
            <a:r>
              <a:rPr lang="en-US" sz="2000" kern="1200" err="1"/>
              <a:t>pédagogique</a:t>
            </a:r>
            <a:r>
              <a:rPr lang="en-US" sz="2000" kern="1200"/>
              <a:t> de </a:t>
            </a:r>
            <a:r>
              <a:rPr lang="en-US" sz="2000" kern="1200" err="1"/>
              <a:t>certaines</a:t>
            </a:r>
            <a:r>
              <a:rPr lang="en-US" sz="2000" kern="1200"/>
              <a:t> </a:t>
            </a:r>
            <a:r>
              <a:rPr lang="en-US" sz="2000" kern="1200" err="1"/>
              <a:t>offres</a:t>
            </a:r>
            <a:r>
              <a:rPr lang="en-US" sz="2000" kern="1200"/>
              <a:t>, orientation et promotion des métiers, places de stages et alternance, partage des </a:t>
            </a:r>
            <a:r>
              <a:rPr lang="en-US" sz="2000" kern="1200" err="1"/>
              <a:t>équipements</a:t>
            </a:r>
            <a:r>
              <a:rPr lang="en-US" sz="2000" kern="1200"/>
              <a:t> </a:t>
            </a:r>
            <a:r>
              <a:rPr lang="en-US" sz="2000" kern="1200" err="1"/>
              <a:t>pédagogiques</a:t>
            </a:r>
            <a:r>
              <a:rPr lang="en-US" sz="2000" kern="1200"/>
              <a:t>, etc. </a:t>
            </a:r>
            <a:endParaRPr lang="fr-BE" sz="2000" kern="1200"/>
          </a:p>
        </p:txBody>
      </p:sp>
      <p:sp>
        <p:nvSpPr>
          <p:cNvPr id="5" name="ZoneTexte 4">
            <a:extLst>
              <a:ext uri="{FF2B5EF4-FFF2-40B4-BE49-F238E27FC236}">
                <a16:creationId xmlns:a16="http://schemas.microsoft.com/office/drawing/2014/main" id="{0ACFFD94-D870-C075-332D-8FA80691B596}"/>
              </a:ext>
            </a:extLst>
          </p:cNvPr>
          <p:cNvSpPr txBox="1"/>
          <p:nvPr/>
        </p:nvSpPr>
        <p:spPr>
          <a:xfrm>
            <a:off x="5270767" y="2912006"/>
            <a:ext cx="2955432" cy="3579852"/>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r>
              <a:rPr kumimoji="0" lang="fr-BE" sz="18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 Création » : </a:t>
            </a:r>
            <a:r>
              <a:rPr kumimoji="0" lang="fr-BE"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création » lorsque l’offre actuelle d’enseignement et/ou de formation est estimée </a:t>
            </a:r>
            <a:r>
              <a:rPr kumimoji="0" lang="fr-BE" sz="14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insuffisante ou mal répartie géographiquement </a:t>
            </a:r>
            <a:r>
              <a:rPr kumimoji="0" lang="fr-BE"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pour couvrir les besoins socio-économiques du territoire ou que les parcours de formation sont estimés incomplets.</a:t>
            </a:r>
          </a:p>
          <a:p>
            <a:endParaRPr lang="fr-BE" sz="1400" b="1">
              <a:solidFill>
                <a:prstClr val="black"/>
              </a:solidFill>
              <a:latin typeface="Calibri" panose="020F0502020204030204" pitchFamily="34" charset="0"/>
              <a:cs typeface="Times New Roman" panose="02020603050405020304" pitchFamily="18" charset="0"/>
            </a:endParaRPr>
          </a:p>
          <a:p>
            <a:endParaRPr lang="fr-BE"/>
          </a:p>
        </p:txBody>
      </p:sp>
      <p:sp>
        <p:nvSpPr>
          <p:cNvPr id="7" name="ZoneTexte 6">
            <a:extLst>
              <a:ext uri="{FF2B5EF4-FFF2-40B4-BE49-F238E27FC236}">
                <a16:creationId xmlns:a16="http://schemas.microsoft.com/office/drawing/2014/main" id="{6E795942-1DC6-5388-FF1A-A11A4FDEE0E6}"/>
              </a:ext>
            </a:extLst>
          </p:cNvPr>
          <p:cNvSpPr txBox="1"/>
          <p:nvPr/>
        </p:nvSpPr>
        <p:spPr>
          <a:xfrm>
            <a:off x="8325583" y="2924961"/>
            <a:ext cx="2873526" cy="3489938"/>
          </a:xfrm>
          <a:prstGeom prst="round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R="0" lvl="0" defTabSz="914400" rtl="0" eaLnBrk="1" fontAlgn="auto" latinLnBrk="0" hangingPunct="1">
              <a:lnSpc>
                <a:spcPct val="107000"/>
              </a:lnSpc>
              <a:spcBef>
                <a:spcPts val="0"/>
              </a:spcBef>
              <a:spcAft>
                <a:spcPts val="600"/>
              </a:spcAft>
              <a:buClrTx/>
              <a:buSzTx/>
              <a:tabLst/>
              <a:defRPr/>
            </a:pPr>
            <a:r>
              <a:rPr kumimoji="0" lang="fr-BE" sz="18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Les Métiers Prioritaires «Maintien» </a:t>
            </a:r>
            <a:r>
              <a:rPr kumimoji="0" lang="fr-BE" sz="1400" b="1" i="0" u="none" strike="noStrike" kern="1200" cap="none" spc="0" normalizeH="0" baseline="0" noProof="0">
                <a:ln>
                  <a:noFill/>
                </a:ln>
                <a:solidFill>
                  <a:srgbClr val="63A7DA"/>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L’IBEFE formule une « recommandation de maintien » lorsque l’offre d’enseignement et/ou de formation existante est </a:t>
            </a:r>
            <a:r>
              <a:rPr kumimoji="0" lang="fr-BE" sz="1400" b="1" i="0" u="none" strike="noStrike" kern="1200" cap="none" spc="0" normalizeH="0" baseline="0" noProof="0">
                <a:ln>
                  <a:noFill/>
                </a:ln>
                <a:solidFill>
                  <a:schemeClr val="accent5">
                    <a:lumMod val="75000"/>
                  </a:schemeClr>
                </a:solidFill>
                <a:effectLst/>
                <a:uLnTx/>
                <a:uFillTx/>
                <a:latin typeface="Calibri" panose="020F0502020204030204" pitchFamily="34" charset="0"/>
                <a:ea typeface="Calibri" panose="020F0502020204030204" pitchFamily="34" charset="0"/>
                <a:cs typeface="Times New Roman" panose="02020603050405020304" pitchFamily="18" charset="0"/>
              </a:rPr>
              <a:t>suffisante et nécessaire pour assurer la continuité des parcours</a:t>
            </a:r>
            <a:r>
              <a:rPr kumimoji="0" lang="fr-BE" sz="14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de formation, l’équilibre géographique de l’offre et pour couvrir les besoins socio-économiques identifiés dans le bassin. </a:t>
            </a:r>
          </a:p>
        </p:txBody>
      </p:sp>
    </p:spTree>
    <p:extLst>
      <p:ext uri="{BB962C8B-B14F-4D97-AF65-F5344CB8AC3E}">
        <p14:creationId xmlns:p14="http://schemas.microsoft.com/office/powerpoint/2010/main" val="2529344507"/>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5"/>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7"/>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5" grpId="0" animBg="1"/>
      <p:bldP spid="5" grpId="0" animBg="1"/>
      <p:bldP spid="5" grpId="1" animBg="1"/>
      <p:bldP spid="7" grpId="0" animBg="1"/>
      <p:bldP spid="7"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a:t>7 métiers </a:t>
            </a:r>
            <a:r>
              <a:rPr lang="en-US" sz="3200" b="1" err="1"/>
              <a:t>prioritaires</a:t>
            </a:r>
            <a:r>
              <a:rPr lang="en-US" sz="3200" b="1"/>
              <a:t> </a:t>
            </a:r>
            <a:r>
              <a:rPr lang="en-US" sz="3200" b="1" err="1"/>
              <a:t>identifiés</a:t>
            </a:r>
            <a:r>
              <a:rPr lang="en-US" sz="3200" b="1"/>
              <a:t> </a:t>
            </a:r>
            <a:r>
              <a:rPr lang="en-US" sz="3200" b="1" err="1"/>
              <a:t>en</a:t>
            </a:r>
            <a:r>
              <a:rPr lang="en-US" sz="3200" b="1"/>
              <a:t> 2022 dans les</a:t>
            </a:r>
            <a:br>
              <a:rPr lang="en-US" sz="3200" b="1"/>
            </a:br>
            <a:r>
              <a:rPr lang="en-US" sz="3200" b="1" err="1"/>
              <a:t>Thématiques</a:t>
            </a:r>
            <a:r>
              <a:rPr lang="en-US" sz="3200" b="1"/>
              <a:t> Communes de </a:t>
            </a:r>
            <a:r>
              <a:rPr lang="en-US" sz="3200" b="1" err="1"/>
              <a:t>l’IBEFE</a:t>
            </a:r>
            <a:r>
              <a:rPr lang="en-US" sz="3200" b="1"/>
              <a:t> Hainaut-Centre  </a:t>
            </a:r>
          </a:p>
        </p:txBody>
      </p:sp>
      <p:graphicFrame>
        <p:nvGraphicFramePr>
          <p:cNvPr id="6" name="Diagramme 5">
            <a:extLst>
              <a:ext uri="{FF2B5EF4-FFF2-40B4-BE49-F238E27FC236}">
                <a16:creationId xmlns:a16="http://schemas.microsoft.com/office/drawing/2014/main" id="{0B7976B6-ED6E-416B-AE94-EAA35BBF0477}"/>
              </a:ext>
            </a:extLst>
          </p:cNvPr>
          <p:cNvGraphicFramePr/>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ZoneTexte 1">
            <a:extLst>
              <a:ext uri="{FF2B5EF4-FFF2-40B4-BE49-F238E27FC236}">
                <a16:creationId xmlns:a16="http://schemas.microsoft.com/office/drawing/2014/main" id="{4D2626C1-229D-62C4-9304-61FFBD99621A}"/>
              </a:ext>
            </a:extLst>
          </p:cNvPr>
          <p:cNvSpPr txBox="1"/>
          <p:nvPr/>
        </p:nvSpPr>
        <p:spPr>
          <a:xfrm>
            <a:off x="830510" y="604007"/>
            <a:ext cx="2466363" cy="369332"/>
          </a:xfrm>
          <a:prstGeom prst="rect">
            <a:avLst/>
          </a:prstGeom>
          <a:solidFill>
            <a:schemeClr val="accent2">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a:ln>
                  <a:noFill/>
                </a:ln>
                <a:solidFill>
                  <a:prstClr val="white"/>
                </a:solidFill>
                <a:effectLst/>
                <a:uLnTx/>
                <a:uFillTx/>
                <a:latin typeface="Calibri" panose="020F0502020204030204"/>
                <a:ea typeface="+mn-ea"/>
                <a:cs typeface="+mn-cs"/>
              </a:rPr>
              <a:t>Industrie</a:t>
            </a:r>
          </a:p>
        </p:txBody>
      </p:sp>
    </p:spTree>
    <p:extLst>
      <p:ext uri="{BB962C8B-B14F-4D97-AF65-F5344CB8AC3E}">
        <p14:creationId xmlns:p14="http://schemas.microsoft.com/office/powerpoint/2010/main" val="898583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Actualisation</a:t>
            </a: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des métiers </a:t>
            </a:r>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prioritaires</a:t>
            </a:r>
            <a:b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Propositions 2023</a:t>
            </a:r>
            <a:endParaRPr lang="en-US" sz="3200" b="1" dirty="0"/>
          </a:p>
        </p:txBody>
      </p: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1746543667"/>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ZoneTexte 1">
            <a:extLst>
              <a:ext uri="{FF2B5EF4-FFF2-40B4-BE49-F238E27FC236}">
                <a16:creationId xmlns:a16="http://schemas.microsoft.com/office/drawing/2014/main" id="{4D2626C1-229D-62C4-9304-61FFBD99621A}"/>
              </a:ext>
            </a:extLst>
          </p:cNvPr>
          <p:cNvSpPr txBox="1"/>
          <p:nvPr/>
        </p:nvSpPr>
        <p:spPr>
          <a:xfrm>
            <a:off x="830510" y="604007"/>
            <a:ext cx="2466363" cy="369332"/>
          </a:xfrm>
          <a:prstGeom prst="rect">
            <a:avLst/>
          </a:prstGeom>
          <a:solidFill>
            <a:schemeClr val="accent2">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a:ln>
                  <a:noFill/>
                </a:ln>
                <a:solidFill>
                  <a:prstClr val="white"/>
                </a:solidFill>
                <a:effectLst/>
                <a:uLnTx/>
                <a:uFillTx/>
                <a:latin typeface="Calibri" panose="020F0502020204030204"/>
                <a:ea typeface="+mn-ea"/>
                <a:cs typeface="+mn-cs"/>
              </a:rPr>
              <a:t>Industrie</a:t>
            </a:r>
          </a:p>
        </p:txBody>
      </p:sp>
    </p:spTree>
    <p:extLst>
      <p:ext uri="{BB962C8B-B14F-4D97-AF65-F5344CB8AC3E}">
        <p14:creationId xmlns:p14="http://schemas.microsoft.com/office/powerpoint/2010/main" val="1575679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lang="en-US" sz="3200" b="1"/>
              <a:t>11 métiers </a:t>
            </a:r>
            <a:r>
              <a:rPr lang="en-US" sz="3200" b="1" err="1"/>
              <a:t>prioritaires</a:t>
            </a:r>
            <a:r>
              <a:rPr lang="en-US" sz="3200" b="1"/>
              <a:t> </a:t>
            </a:r>
            <a:r>
              <a:rPr lang="en-US" sz="3200" b="1" err="1"/>
              <a:t>identifiés</a:t>
            </a:r>
            <a:r>
              <a:rPr lang="en-US" sz="3200" b="1"/>
              <a:t> </a:t>
            </a:r>
            <a:r>
              <a:rPr lang="en-US" sz="3200" b="1" err="1"/>
              <a:t>en</a:t>
            </a:r>
            <a:r>
              <a:rPr lang="en-US" sz="3200" b="1"/>
              <a:t> 2022 dans les</a:t>
            </a:r>
            <a:br>
              <a:rPr lang="en-US" sz="3200" b="1"/>
            </a:br>
            <a:r>
              <a:rPr lang="en-US" sz="3200" b="1" err="1"/>
              <a:t>Thématiques</a:t>
            </a:r>
            <a:r>
              <a:rPr lang="en-US" sz="3200" b="1"/>
              <a:t> Communes de </a:t>
            </a:r>
            <a:r>
              <a:rPr lang="en-US" sz="3200" b="1" err="1"/>
              <a:t>l’IBEFE</a:t>
            </a:r>
            <a:r>
              <a:rPr lang="en-US" sz="3200" b="1"/>
              <a:t> Hainaut-Centre  </a:t>
            </a:r>
          </a:p>
        </p:txBody>
      </p:sp>
      <p:graphicFrame>
        <p:nvGraphicFramePr>
          <p:cNvPr id="6" name="Diagramme 5">
            <a:extLst>
              <a:ext uri="{FF2B5EF4-FFF2-40B4-BE49-F238E27FC236}">
                <a16:creationId xmlns:a16="http://schemas.microsoft.com/office/drawing/2014/main" id="{0B7976B6-ED6E-416B-AE94-EAA35BBF0477}"/>
              </a:ext>
            </a:extLst>
          </p:cNvPr>
          <p:cNvGraphicFramePr/>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ZoneTexte 1">
            <a:extLst>
              <a:ext uri="{FF2B5EF4-FFF2-40B4-BE49-F238E27FC236}">
                <a16:creationId xmlns:a16="http://schemas.microsoft.com/office/drawing/2014/main" id="{12E5F733-6E32-9053-33D1-26D2E19F7B66}"/>
              </a:ext>
            </a:extLst>
          </p:cNvPr>
          <p:cNvSpPr txBox="1"/>
          <p:nvPr/>
        </p:nvSpPr>
        <p:spPr>
          <a:xfrm>
            <a:off x="830510" y="604007"/>
            <a:ext cx="2466363" cy="369332"/>
          </a:xfrm>
          <a:prstGeom prst="rect">
            <a:avLst/>
          </a:prstGeom>
          <a:solidFill>
            <a:schemeClr val="accent2">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b="1">
                <a:solidFill>
                  <a:prstClr val="white"/>
                </a:solidFill>
                <a:latin typeface="Calibri" panose="020F0502020204030204"/>
              </a:rPr>
              <a:t>M</a:t>
            </a:r>
            <a:r>
              <a:rPr kumimoji="0" lang="fr-BE" sz="1800" b="1" i="0" u="none" strike="noStrike" kern="1200" cap="none" spc="0" normalizeH="0" baseline="0" noProof="0">
                <a:ln>
                  <a:noFill/>
                </a:ln>
                <a:solidFill>
                  <a:prstClr val="white"/>
                </a:solidFill>
                <a:effectLst/>
                <a:uLnTx/>
                <a:uFillTx/>
                <a:latin typeface="Calibri" panose="020F0502020204030204"/>
                <a:ea typeface="+mn-ea"/>
                <a:cs typeface="+mn-cs"/>
              </a:rPr>
              <a:t>aintenance</a:t>
            </a:r>
          </a:p>
        </p:txBody>
      </p:sp>
    </p:spTree>
    <p:extLst>
      <p:ext uri="{BB962C8B-B14F-4D97-AF65-F5344CB8AC3E}">
        <p14:creationId xmlns:p14="http://schemas.microsoft.com/office/powerpoint/2010/main" val="3114490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71C7FECC-6348-4920-B06B-19A0167EB7A4}"/>
              </a:ext>
            </a:extLst>
          </p:cNvPr>
          <p:cNvSpPr>
            <a:spLocks noGrp="1"/>
          </p:cNvSpPr>
          <p:nvPr>
            <p:ph type="title"/>
          </p:nvPr>
        </p:nvSpPr>
        <p:spPr>
          <a:xfrm>
            <a:off x="1225292" y="1450655"/>
            <a:ext cx="3932030" cy="3956690"/>
          </a:xfrm>
        </p:spPr>
        <p:txBody>
          <a:bodyPr vert="horz" lIns="91440" tIns="45720" rIns="91440" bIns="45720" rtlCol="0" anchor="ctr">
            <a:normAutofit/>
          </a:bodyPr>
          <a:lstStyle/>
          <a:p>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Actualisation</a:t>
            </a: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 des métiers </a:t>
            </a:r>
            <a:r>
              <a:rPr kumimoji="0" lang="en-US" sz="3200" b="1" i="0" u="none" strike="noStrike" kern="1200" cap="none" spc="0" normalizeH="0" baseline="0" noProof="0" dirty="0" err="1">
                <a:ln>
                  <a:noFill/>
                </a:ln>
                <a:solidFill>
                  <a:prstClr val="black"/>
                </a:solidFill>
                <a:effectLst/>
                <a:uLnTx/>
                <a:uFillTx/>
                <a:latin typeface="Calibri Light" panose="020F0302020204030204"/>
                <a:ea typeface="+mj-ea"/>
                <a:cs typeface="+mj-cs"/>
              </a:rPr>
              <a:t>prioritaires</a:t>
            </a:r>
            <a:b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br>
            <a:r>
              <a:rPr kumimoji="0" lang="en-US" sz="3200" b="1" i="0" u="none" strike="noStrike" kern="1200" cap="none" spc="0" normalizeH="0" baseline="0" noProof="0" dirty="0">
                <a:ln>
                  <a:noFill/>
                </a:ln>
                <a:solidFill>
                  <a:prstClr val="black"/>
                </a:solidFill>
                <a:effectLst/>
                <a:uLnTx/>
                <a:uFillTx/>
                <a:latin typeface="Calibri Light" panose="020F0302020204030204"/>
                <a:ea typeface="+mj-ea"/>
                <a:cs typeface="+mj-cs"/>
              </a:rPr>
              <a:t>Propositions 2023</a:t>
            </a:r>
            <a:endParaRPr lang="en-US" sz="3200" b="1" dirty="0"/>
          </a:p>
        </p:txBody>
      </p:sp>
      <p:graphicFrame>
        <p:nvGraphicFramePr>
          <p:cNvPr id="6" name="Diagramme 5">
            <a:extLst>
              <a:ext uri="{FF2B5EF4-FFF2-40B4-BE49-F238E27FC236}">
                <a16:creationId xmlns:a16="http://schemas.microsoft.com/office/drawing/2014/main" id="{0B7976B6-ED6E-416B-AE94-EAA35BBF0477}"/>
              </a:ext>
            </a:extLst>
          </p:cNvPr>
          <p:cNvGraphicFramePr/>
          <p:nvPr>
            <p:extLst>
              <p:ext uri="{D42A27DB-BD31-4B8C-83A1-F6EECF244321}">
                <p14:modId xmlns:p14="http://schemas.microsoft.com/office/powerpoint/2010/main" val="323381957"/>
              </p:ext>
            </p:extLst>
          </p:nvPr>
        </p:nvGraphicFramePr>
        <p:xfrm>
          <a:off x="5728502" y="685800"/>
          <a:ext cx="5878512" cy="5486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 name="ZoneTexte 1">
            <a:extLst>
              <a:ext uri="{FF2B5EF4-FFF2-40B4-BE49-F238E27FC236}">
                <a16:creationId xmlns:a16="http://schemas.microsoft.com/office/drawing/2014/main" id="{12E5F733-6E32-9053-33D1-26D2E19F7B66}"/>
              </a:ext>
            </a:extLst>
          </p:cNvPr>
          <p:cNvSpPr txBox="1"/>
          <p:nvPr/>
        </p:nvSpPr>
        <p:spPr>
          <a:xfrm>
            <a:off x="830510" y="604007"/>
            <a:ext cx="2466363" cy="369332"/>
          </a:xfrm>
          <a:prstGeom prst="rect">
            <a:avLst/>
          </a:prstGeom>
          <a:solidFill>
            <a:schemeClr val="accent2">
              <a:lumMod val="75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BE" b="1">
                <a:solidFill>
                  <a:prstClr val="white"/>
                </a:solidFill>
                <a:latin typeface="Calibri" panose="020F0502020204030204"/>
              </a:rPr>
              <a:t>M</a:t>
            </a:r>
            <a:r>
              <a:rPr kumimoji="0" lang="fr-BE" sz="1800" b="1" i="0" u="none" strike="noStrike" kern="1200" cap="none" spc="0" normalizeH="0" baseline="0" noProof="0">
                <a:ln>
                  <a:noFill/>
                </a:ln>
                <a:solidFill>
                  <a:prstClr val="white"/>
                </a:solidFill>
                <a:effectLst/>
                <a:uLnTx/>
                <a:uFillTx/>
                <a:latin typeface="Calibri" panose="020F0502020204030204"/>
                <a:ea typeface="+mn-ea"/>
                <a:cs typeface="+mn-cs"/>
              </a:rPr>
              <a:t>aintenance</a:t>
            </a:r>
          </a:p>
        </p:txBody>
      </p:sp>
      <p:cxnSp>
        <p:nvCxnSpPr>
          <p:cNvPr id="4" name="Connecteur droit avec flèche 3">
            <a:extLst>
              <a:ext uri="{FF2B5EF4-FFF2-40B4-BE49-F238E27FC236}">
                <a16:creationId xmlns:a16="http://schemas.microsoft.com/office/drawing/2014/main" id="{0E4B2C04-090D-AF17-2375-2866F7D80D29}"/>
              </a:ext>
            </a:extLst>
          </p:cNvPr>
          <p:cNvCxnSpPr/>
          <p:nvPr/>
        </p:nvCxnSpPr>
        <p:spPr>
          <a:xfrm flipH="1">
            <a:off x="8274424" y="2321859"/>
            <a:ext cx="52891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Connecteur droit avec flèche 7">
            <a:extLst>
              <a:ext uri="{FF2B5EF4-FFF2-40B4-BE49-F238E27FC236}">
                <a16:creationId xmlns:a16="http://schemas.microsoft.com/office/drawing/2014/main" id="{561ABCBB-0AB8-7324-2EA1-103E9E7D299C}"/>
              </a:ext>
            </a:extLst>
          </p:cNvPr>
          <p:cNvCxnSpPr/>
          <p:nvPr/>
        </p:nvCxnSpPr>
        <p:spPr>
          <a:xfrm>
            <a:off x="7620000" y="4724400"/>
            <a:ext cx="145228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562861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re 1">
            <a:extLst>
              <a:ext uri="{FF2B5EF4-FFF2-40B4-BE49-F238E27FC236}">
                <a16:creationId xmlns:a16="http://schemas.microsoft.com/office/drawing/2014/main" id="{0C1306C1-F07C-4D9E-8FD8-C1B95AF76EF0}"/>
              </a:ext>
            </a:extLst>
          </p:cNvPr>
          <p:cNvSpPr>
            <a:spLocks noGrp="1"/>
          </p:cNvSpPr>
          <p:nvPr>
            <p:ph type="title"/>
          </p:nvPr>
        </p:nvSpPr>
        <p:spPr>
          <a:xfrm>
            <a:off x="838200" y="365125"/>
            <a:ext cx="10515600" cy="1325563"/>
          </a:xfrm>
        </p:spPr>
        <p:txBody>
          <a:bodyPr vert="horz" lIns="91440" tIns="45720" rIns="91440" bIns="45720" rtlCol="0" anchor="ctr">
            <a:normAutofit fontScale="90000"/>
          </a:bodyPr>
          <a:lstStyle/>
          <a:p>
            <a:r>
              <a:rPr lang="en-US" sz="4200" b="1" kern="1200" cap="none">
                <a:solidFill>
                  <a:schemeClr val="tx1"/>
                </a:solidFill>
                <a:latin typeface="+mj-lt"/>
                <a:ea typeface="+mj-ea"/>
                <a:cs typeface="+mj-cs"/>
              </a:rPr>
              <a:t>Proposition </a:t>
            </a:r>
            <a:r>
              <a:rPr lang="fr-BE" sz="4200" b="1" kern="1200" cap="none">
                <a:solidFill>
                  <a:schemeClr val="tx1"/>
                </a:solidFill>
                <a:latin typeface="+mj-lt"/>
                <a:ea typeface="+mj-ea"/>
                <a:cs typeface="+mj-cs"/>
              </a:rPr>
              <a:t>d’actualisation</a:t>
            </a:r>
            <a:r>
              <a:rPr lang="en-US" sz="4200" b="1" kern="1200" cap="none">
                <a:solidFill>
                  <a:schemeClr val="tx1"/>
                </a:solidFill>
                <a:latin typeface="+mj-lt"/>
                <a:ea typeface="+mj-ea"/>
                <a:cs typeface="+mj-cs"/>
              </a:rPr>
              <a:t> des métiers </a:t>
            </a:r>
            <a:r>
              <a:rPr lang="en-US" sz="4200" b="1" kern="1200" cap="none" err="1">
                <a:solidFill>
                  <a:schemeClr val="tx1"/>
                </a:solidFill>
                <a:latin typeface="+mj-lt"/>
                <a:ea typeface="+mj-ea"/>
                <a:cs typeface="+mj-cs"/>
              </a:rPr>
              <a:t>prioritaires</a:t>
            </a:r>
            <a:r>
              <a:rPr lang="en-US" sz="4200" b="1" kern="1200" cap="none">
                <a:solidFill>
                  <a:schemeClr val="tx1"/>
                </a:solidFill>
                <a:latin typeface="+mj-lt"/>
                <a:ea typeface="+mj-ea"/>
                <a:cs typeface="+mj-cs"/>
              </a:rPr>
              <a:t> 2023 pour le </a:t>
            </a:r>
            <a:r>
              <a:rPr lang="en-US" sz="4200" b="1" kern="1200" cap="none" err="1">
                <a:solidFill>
                  <a:schemeClr val="tx1"/>
                </a:solidFill>
                <a:latin typeface="+mj-lt"/>
                <a:ea typeface="+mj-ea"/>
                <a:cs typeface="+mj-cs"/>
              </a:rPr>
              <a:t>secteur</a:t>
            </a:r>
            <a:r>
              <a:rPr lang="en-US" sz="4200" b="1" kern="1200" cap="none">
                <a:solidFill>
                  <a:schemeClr val="tx1"/>
                </a:solidFill>
                <a:latin typeface="+mj-lt"/>
                <a:ea typeface="+mj-ea"/>
                <a:cs typeface="+mj-cs"/>
              </a:rPr>
              <a:t> </a:t>
            </a:r>
            <a:r>
              <a:rPr lang="en-US" sz="4200" b="1" kern="1200" cap="none" err="1">
                <a:solidFill>
                  <a:schemeClr val="tx1"/>
                </a:solidFill>
                <a:latin typeface="+mj-lt"/>
                <a:ea typeface="+mj-ea"/>
                <a:cs typeface="+mj-cs"/>
              </a:rPr>
              <a:t>Industrie</a:t>
            </a:r>
            <a:r>
              <a:rPr lang="en-US" sz="4200" b="1" kern="1200" cap="none">
                <a:solidFill>
                  <a:schemeClr val="tx1"/>
                </a:solidFill>
                <a:latin typeface="+mj-lt"/>
                <a:ea typeface="+mj-ea"/>
                <a:cs typeface="+mj-cs"/>
              </a:rPr>
              <a:t> et Maintenance</a:t>
            </a:r>
            <a:endParaRPr lang="en-US" sz="4200" b="1" kern="1200">
              <a:solidFill>
                <a:schemeClr val="tx1"/>
              </a:solidFill>
              <a:latin typeface="+mj-lt"/>
              <a:ea typeface="+mj-ea"/>
              <a:cs typeface="+mj-cs"/>
            </a:endParaRP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0C661D9C-0011-DCA5-BF39-E8A369D7903D}"/>
              </a:ext>
            </a:extLst>
          </p:cNvPr>
          <p:cNvSpPr txBox="1"/>
          <p:nvPr/>
        </p:nvSpPr>
        <p:spPr>
          <a:xfrm>
            <a:off x="2093081" y="2048994"/>
            <a:ext cx="10515600" cy="4251960"/>
          </a:xfrm>
          <a:prstGeom prst="rect">
            <a:avLst/>
          </a:prstGeom>
        </p:spPr>
        <p:txBody>
          <a:bodyPr vert="horz" lIns="91440" tIns="45720" rIns="91440" bIns="45720" rtlCol="0">
            <a:normAutofit fontScale="85000" lnSpcReduction="20000"/>
          </a:bodyPr>
          <a:lstStyle/>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800" b="0" i="0" u="sng"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13 métiers dont les recommandations restent identiques en 2023</a:t>
            </a: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fr-BE" sz="1700" b="0" i="0" u="none" strike="noStrike" kern="1200" cap="none" spc="0" normalizeH="0" baseline="0" noProof="0" dirty="0">
              <a:ln>
                <a:noFill/>
              </a:ln>
              <a:solidFill>
                <a:schemeClr val="accent5">
                  <a:lumMod val="75000"/>
                </a:schemeClr>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lang="fr-BE" u="sng" dirty="0">
                <a:solidFill>
                  <a:schemeClr val="accent5">
                    <a:lumMod val="75000"/>
                  </a:schemeClr>
                </a:solidFill>
                <a:latin typeface="Calibri" panose="020F0502020204030204"/>
              </a:rPr>
              <a:t>4</a:t>
            </a:r>
            <a:r>
              <a:rPr kumimoji="0" lang="fr-BE" sz="1800" b="0" i="0" u="sng"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 métiers dont les recommandations changent en 2023 : </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700" b="0" i="0" u="none" strike="noStrike" kern="1200" cap="none" spc="0" normalizeH="0" baseline="0" noProof="0" dirty="0">
                <a:ln>
                  <a:noFill/>
                </a:ln>
                <a:solidFill>
                  <a:prstClr val="black"/>
                </a:solidFill>
                <a:effectLst/>
                <a:uLnTx/>
                <a:uFillTx/>
                <a:latin typeface="Calibri" panose="020F0502020204030204"/>
                <a:ea typeface="+mn-ea"/>
                <a:cs typeface="+mn-cs"/>
              </a:rPr>
              <a:t>Opérateur de production en industrie alimentaire : la formation initiale passe en «création »</a:t>
            </a:r>
          </a:p>
          <a:p>
            <a:pPr marL="228600" marR="0" lvl="1" indent="0" algn="l" defTabSz="914400" rtl="0" eaLnBrk="1" fontAlgn="auto" latinLnBrk="0" hangingPunct="1">
              <a:lnSpc>
                <a:spcPct val="90000"/>
              </a:lnSpc>
              <a:spcBef>
                <a:spcPts val="0"/>
              </a:spcBef>
              <a:spcAft>
                <a:spcPts val="600"/>
              </a:spcAft>
              <a:buClrTx/>
              <a:buSzTx/>
              <a:buFontTx/>
              <a:buNone/>
              <a:tabLst/>
              <a:defRPr/>
            </a:pPr>
            <a:r>
              <a:rPr kumimoji="0" lang="fr-BE" sz="17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fr-BE" sz="17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Création formation initiale et pour adultes</a:t>
            </a:r>
            <a:endPar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700" b="0" i="0" u="none" strike="noStrike" kern="1200" cap="none" spc="0" normalizeH="0" baseline="0" noProof="0" dirty="0">
                <a:ln>
                  <a:noFill/>
                </a:ln>
                <a:solidFill>
                  <a:prstClr val="black"/>
                </a:solidFill>
                <a:effectLst/>
                <a:uLnTx/>
                <a:uFillTx/>
                <a:latin typeface="Calibri" panose="020F0502020204030204"/>
                <a:ea typeface="+mn-ea"/>
                <a:cs typeface="+mn-cs"/>
              </a:rPr>
              <a:t>Electricien de maintenance industrielle : la formation pour adultes passe en « création »                                                                            </a:t>
            </a:r>
          </a:p>
          <a:p>
            <a:pPr marL="514350" marR="0" lvl="1" indent="0" algn="l" defTabSz="914400" rtl="0" eaLnBrk="1" fontAlgn="auto" latinLnBrk="0" hangingPunct="1">
              <a:lnSpc>
                <a:spcPct val="90000"/>
              </a:lnSpc>
              <a:spcBef>
                <a:spcPts val="0"/>
              </a:spcBef>
              <a:spcAft>
                <a:spcPts val="600"/>
              </a:spcAft>
              <a:buClrTx/>
              <a:buSzTx/>
              <a:buFontTx/>
              <a:buNone/>
              <a:tabLst/>
              <a:defRPr/>
            </a:pPr>
            <a:r>
              <a:rPr kumimoji="0" lang="fr-BE" sz="1700" b="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Maintien formation initiale et Création formation pour adultes</a:t>
            </a:r>
          </a:p>
          <a:p>
            <a:pPr marL="800100" marR="0" lvl="1"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7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Carrossier </a:t>
            </a:r>
            <a:r>
              <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r>
              <a:rPr lang="fr-BE" sz="1700" dirty="0">
                <a:solidFill>
                  <a:prstClr val="black"/>
                </a:solidFill>
                <a:latin typeface="Calibri" panose="020F0502020204030204"/>
                <a:sym typeface="Wingdings" panose="05000000000000000000" pitchFamily="2" charset="2"/>
              </a:rPr>
              <a:t>la formation initiale passe en « création »</a:t>
            </a:r>
            <a:endParaRPr kumimoji="0" lang="fr-BE" sz="17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3086100" lvl="6" indent="-285750">
              <a:lnSpc>
                <a:spcPct val="90000"/>
              </a:lnSpc>
              <a:spcAft>
                <a:spcPts val="600"/>
              </a:spcAft>
              <a:buFont typeface="Arial" panose="020B0604020202020204" pitchFamily="34" charset="0"/>
              <a:buChar char="•"/>
              <a:defRPr/>
            </a:pPr>
            <a:r>
              <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création formation initiale et maintien en formation pour adultes</a:t>
            </a:r>
          </a:p>
          <a:p>
            <a:pPr marL="800100" marR="0" lvl="1"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7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Mécanicien de cycle : </a:t>
            </a:r>
            <a:r>
              <a:rPr lang="fr-BE" sz="1700" dirty="0">
                <a:solidFill>
                  <a:prstClr val="black"/>
                </a:solidFill>
                <a:latin typeface="Calibri" panose="020F0502020204030204"/>
                <a:sym typeface="Wingdings" panose="05000000000000000000" pitchFamily="2" charset="2"/>
              </a:rPr>
              <a:t>le métier n’est plus repris en « création » mais en « maintien »</a:t>
            </a:r>
            <a:r>
              <a:rPr kumimoji="0" lang="fr-BE" sz="1700"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a:t>
            </a:r>
          </a:p>
          <a:p>
            <a:pPr marL="3086100" lvl="6" indent="-285750">
              <a:lnSpc>
                <a:spcPct val="90000"/>
              </a:lnSpc>
              <a:spcAft>
                <a:spcPts val="600"/>
              </a:spcAft>
              <a:buFont typeface="Arial" panose="020B0604020202020204" pitchFamily="34" charset="0"/>
              <a:buChar char="•"/>
              <a:defRPr/>
            </a:pPr>
            <a:r>
              <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rPr>
              <a:t> Maintien formation initiale et pour adultes</a:t>
            </a:r>
          </a:p>
          <a:p>
            <a:pPr marL="514350" marR="0" lvl="1" algn="l" defTabSz="914400" rtl="0" eaLnBrk="1" fontAlgn="auto" latinLnBrk="0" hangingPunct="1">
              <a:lnSpc>
                <a:spcPct val="90000"/>
              </a:lnSpc>
              <a:spcBef>
                <a:spcPts val="0"/>
              </a:spcBef>
              <a:spcAft>
                <a:spcPts val="600"/>
              </a:spcAft>
              <a:buClrTx/>
              <a:buSzTx/>
              <a:tabLst/>
              <a:defRPr/>
            </a:pPr>
            <a:endPar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sym typeface="Wingdings" panose="05000000000000000000" pitchFamily="2" charset="2"/>
            </a:endParaRPr>
          </a:p>
          <a:p>
            <a:pPr marL="342900" indent="-285750">
              <a:lnSpc>
                <a:spcPct val="90000"/>
              </a:lnSpc>
              <a:spcAft>
                <a:spcPts val="600"/>
              </a:spcAft>
              <a:buFont typeface="Arial" panose="020B0604020202020204" pitchFamily="34" charset="0"/>
              <a:buChar char="•"/>
            </a:pPr>
            <a:r>
              <a:rPr lang="fr-BE" u="sng" dirty="0">
                <a:solidFill>
                  <a:schemeClr val="accent5">
                    <a:lumMod val="75000"/>
                  </a:schemeClr>
                </a:solidFill>
                <a:latin typeface="Calibri" panose="020F0502020204030204"/>
                <a:sym typeface="Wingdings" panose="05000000000000000000" pitchFamily="2" charset="2"/>
              </a:rPr>
              <a:t>2 métiers entrent dans la liste des métiers prioritaires 2023 </a:t>
            </a:r>
            <a:r>
              <a:rPr lang="fr-BE" b="1" dirty="0">
                <a:solidFill>
                  <a:schemeClr val="accent5">
                    <a:lumMod val="75000"/>
                  </a:schemeClr>
                </a:solidFill>
                <a:latin typeface="Calibri" panose="020F0502020204030204"/>
                <a:sym typeface="Wingdings" panose="05000000000000000000" pitchFamily="2" charset="2"/>
              </a:rPr>
              <a:t>:</a:t>
            </a:r>
          </a:p>
          <a:p>
            <a:pPr marL="800100" lvl="1" indent="-285750">
              <a:lnSpc>
                <a:spcPct val="90000"/>
              </a:lnSpc>
              <a:spcAft>
                <a:spcPts val="600"/>
              </a:spcAft>
              <a:buFont typeface="Arial" panose="020B0604020202020204" pitchFamily="34" charset="0"/>
              <a:buChar char="•"/>
            </a:pPr>
            <a:r>
              <a:rPr lang="fr-BE" sz="1700" dirty="0">
                <a:solidFill>
                  <a:prstClr val="black"/>
                </a:solidFill>
                <a:latin typeface="Calibri" panose="020F0502020204030204"/>
                <a:sym typeface="Wingdings" panose="05000000000000000000" pitchFamily="2" charset="2"/>
              </a:rPr>
              <a:t>Technicien de laboratoire des industries de process </a:t>
            </a:r>
            <a:r>
              <a:rPr lang="fr-BE" sz="1700" b="1" dirty="0">
                <a:solidFill>
                  <a:prstClr val="black"/>
                </a:solidFill>
                <a:latin typeface="Calibri" panose="020F0502020204030204"/>
                <a:sym typeface="Wingdings" panose="05000000000000000000" pitchFamily="2" charset="2"/>
              </a:rPr>
              <a:t> maintien formation initiale et création en formation pour adultes</a:t>
            </a:r>
          </a:p>
          <a:p>
            <a:pPr marL="800100" lvl="1" indent="-285750">
              <a:lnSpc>
                <a:spcPct val="90000"/>
              </a:lnSpc>
              <a:spcAft>
                <a:spcPts val="600"/>
              </a:spcAft>
              <a:buFont typeface="Arial" panose="020B0604020202020204" pitchFamily="34" charset="0"/>
              <a:buChar char="•"/>
            </a:pPr>
            <a:r>
              <a:rPr lang="fr-BE" sz="1700" dirty="0">
                <a:solidFill>
                  <a:prstClr val="black"/>
                </a:solidFill>
                <a:latin typeface="Calibri" panose="020F0502020204030204"/>
                <a:sym typeface="Wingdings" panose="05000000000000000000" pitchFamily="2" charset="2"/>
              </a:rPr>
              <a:t>Technicien de maintenance en électronique industrielle </a:t>
            </a:r>
            <a:r>
              <a:rPr lang="fr-BE" sz="1700" b="1" dirty="0">
                <a:solidFill>
                  <a:prstClr val="black"/>
                </a:solidFill>
                <a:latin typeface="Calibri" panose="020F0502020204030204"/>
                <a:sym typeface="Wingdings" panose="05000000000000000000" pitchFamily="2" charset="2"/>
              </a:rPr>
              <a:t> Création formation initiale et pour adultes</a:t>
            </a:r>
          </a:p>
          <a:p>
            <a:pPr marL="57150" marR="0" lvl="0" algn="l" defTabSz="914400" rtl="0" eaLnBrk="1" fontAlgn="auto" latinLnBrk="0" hangingPunct="1">
              <a:lnSpc>
                <a:spcPct val="90000"/>
              </a:lnSpc>
              <a:spcBef>
                <a:spcPts val="0"/>
              </a:spcBef>
              <a:spcAft>
                <a:spcPts val="600"/>
              </a:spcAft>
              <a:buClrTx/>
              <a:buSzTx/>
              <a:tabLst/>
              <a:defRPr/>
            </a:pPr>
            <a:endPar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800" b="0" i="0" u="sng"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1 métier ne fait plus partie des </a:t>
            </a:r>
            <a:r>
              <a:rPr lang="fr-BE" u="sng" dirty="0">
                <a:solidFill>
                  <a:schemeClr val="accent5">
                    <a:lumMod val="75000"/>
                  </a:schemeClr>
                </a:solidFill>
                <a:latin typeface="Calibri" panose="020F0502020204030204"/>
              </a:rPr>
              <a:t>métiers prioritaires </a:t>
            </a:r>
            <a:r>
              <a:rPr kumimoji="0" lang="fr-BE" sz="1800" b="0" i="0" u="sng" strike="noStrike" kern="1200" cap="none" spc="0" normalizeH="0" baseline="0" noProof="0" dirty="0">
                <a:ln>
                  <a:noFill/>
                </a:ln>
                <a:solidFill>
                  <a:schemeClr val="accent5">
                    <a:lumMod val="75000"/>
                  </a:schemeClr>
                </a:solidFill>
                <a:effectLst/>
                <a:uLnTx/>
                <a:uFillTx/>
                <a:latin typeface="Calibri" panose="020F0502020204030204"/>
                <a:ea typeface="+mn-ea"/>
                <a:cs typeface="+mn-cs"/>
              </a:rPr>
              <a:t>2023 :</a:t>
            </a:r>
          </a:p>
          <a:p>
            <a:pPr marL="742950" marR="0" lvl="1" indent="-22860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fr-BE" sz="1700" b="0" i="0" u="none" strike="noStrike" kern="1200" cap="none" spc="0" normalizeH="0" baseline="0" noProof="0" dirty="0">
                <a:ln>
                  <a:noFill/>
                </a:ln>
                <a:solidFill>
                  <a:prstClr val="black"/>
                </a:solidFill>
                <a:effectLst/>
                <a:uLnTx/>
                <a:uFillTx/>
                <a:latin typeface="Calibri" panose="020F0502020204030204"/>
                <a:ea typeface="+mn-ea"/>
                <a:cs typeface="+mn-cs"/>
              </a:rPr>
              <a:t>Technicien en installations de sécurité</a:t>
            </a:r>
            <a:endParaRPr kumimoji="0" lang="fr-BE" sz="17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ZoneTexte 4">
            <a:extLst>
              <a:ext uri="{FF2B5EF4-FFF2-40B4-BE49-F238E27FC236}">
                <a16:creationId xmlns:a16="http://schemas.microsoft.com/office/drawing/2014/main" id="{E02EE400-7B23-34D6-88CE-8890065C0894}"/>
              </a:ext>
            </a:extLst>
          </p:cNvPr>
          <p:cNvSpPr txBox="1"/>
          <p:nvPr/>
        </p:nvSpPr>
        <p:spPr>
          <a:xfrm rot="16200000">
            <a:off x="-787007" y="3678356"/>
            <a:ext cx="4089721" cy="830997"/>
          </a:xfrm>
          <a:prstGeom prst="rect">
            <a:avLst/>
          </a:prstGeom>
          <a:solidFill>
            <a:schemeClr val="accent2">
              <a:lumMod val="40000"/>
              <a:lumOff val="6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4800" b="0" i="0" u="none" strike="noStrike" kern="1200" cap="none" spc="0" normalizeH="0" baseline="0" noProof="0">
                <a:ln>
                  <a:noFill/>
                </a:ln>
                <a:solidFill>
                  <a:prstClr val="black"/>
                </a:solidFill>
                <a:effectLst/>
                <a:uLnTx/>
                <a:uFillTx/>
                <a:latin typeface="Calibri" panose="020F0502020204030204"/>
                <a:ea typeface="+mn-ea"/>
                <a:cs typeface="+mn-cs"/>
              </a:rPr>
              <a:t>En résumé</a:t>
            </a:r>
          </a:p>
        </p:txBody>
      </p:sp>
      <p:sp>
        <p:nvSpPr>
          <p:cNvPr id="3" name="Rectangle 2">
            <a:extLst>
              <a:ext uri="{FF2B5EF4-FFF2-40B4-BE49-F238E27FC236}">
                <a16:creationId xmlns:a16="http://schemas.microsoft.com/office/drawing/2014/main" id="{BA6DD9B2-19D7-5AFA-069D-D32AC560B688}"/>
              </a:ext>
            </a:extLst>
          </p:cNvPr>
          <p:cNvSpPr/>
          <p:nvPr/>
        </p:nvSpPr>
        <p:spPr>
          <a:xfrm>
            <a:off x="8263979" y="5804178"/>
            <a:ext cx="2007219" cy="669073"/>
          </a:xfrm>
          <a:prstGeom prst="rect">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bg1"/>
                </a:solidFill>
                <a:hlinkClick r:id="rId3">
                  <a:extLst>
                    <a:ext uri="{A12FA001-AC4F-418D-AE19-62706E023703}">
                      <ahyp:hlinkClr xmlns:ahyp="http://schemas.microsoft.com/office/drawing/2018/hyperlinkcolor" val="tx"/>
                    </a:ext>
                  </a:extLst>
                </a:hlinkClick>
              </a:rPr>
              <a:t>Je communique mon avis à l’IBEFE</a:t>
            </a:r>
            <a:endParaRPr lang="fr-BE">
              <a:solidFill>
                <a:schemeClr val="bg1"/>
              </a:solidFill>
            </a:endParaRPr>
          </a:p>
        </p:txBody>
      </p:sp>
      <p:pic>
        <p:nvPicPr>
          <p:cNvPr id="6" name="Graphique 5" descr="Adresse de courrier contour">
            <a:hlinkClick r:id="rId4"/>
            <a:extLst>
              <a:ext uri="{FF2B5EF4-FFF2-40B4-BE49-F238E27FC236}">
                <a16:creationId xmlns:a16="http://schemas.microsoft.com/office/drawing/2014/main" id="{BA43832E-34FB-C4BD-C1EA-94C0FB12F4D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449646" y="5679477"/>
            <a:ext cx="900000" cy="900000"/>
          </a:xfrm>
          <a:prstGeom prst="rect">
            <a:avLst/>
          </a:prstGeom>
        </p:spPr>
      </p:pic>
    </p:spTree>
    <p:extLst>
      <p:ext uri="{BB962C8B-B14F-4D97-AF65-F5344CB8AC3E}">
        <p14:creationId xmlns:p14="http://schemas.microsoft.com/office/powerpoint/2010/main" val="526292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4501453"/>
            <a:ext cx="10909640" cy="1065836"/>
          </a:xfrm>
        </p:spPr>
        <p:txBody>
          <a:bodyPr vert="horz" lIns="91440" tIns="45720" rIns="91440" bIns="45720" rtlCol="0" anchor="ctr">
            <a:normAutofit/>
          </a:bodyPr>
          <a:lstStyle/>
          <a:p>
            <a:pPr algn="ctr"/>
            <a:r>
              <a:rPr lang="en-US" sz="6600" b="1"/>
              <a:t>L’emploi sur le bassin</a:t>
            </a:r>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err="1">
                <a:solidFill>
                  <a:schemeClr val="tx1"/>
                </a:solidFill>
              </a:rPr>
              <a:t>Industrie</a:t>
            </a:r>
            <a:r>
              <a:rPr lang="en-US" b="1">
                <a:solidFill>
                  <a:schemeClr val="tx1"/>
                </a:solidFill>
              </a:rPr>
              <a:t> et Maintenance</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Raffinerie d’huile sur ciel bleu">
            <a:extLst>
              <a:ext uri="{FF2B5EF4-FFF2-40B4-BE49-F238E27FC236}">
                <a16:creationId xmlns:a16="http://schemas.microsoft.com/office/drawing/2014/main" id="{4632D177-C452-96BD-F09B-D0B54BA77DB6}"/>
              </a:ext>
            </a:extLst>
          </p:cNvPr>
          <p:cNvPicPr>
            <a:picLocks noChangeAspect="1"/>
          </p:cNvPicPr>
          <p:nvPr/>
        </p:nvPicPr>
        <p:blipFill rotWithShape="1">
          <a:blip r:embed="rId3">
            <a:extLst>
              <a:ext uri="{28A0092B-C50C-407E-A947-70E740481C1C}">
                <a14:useLocalDpi xmlns:a14="http://schemas.microsoft.com/office/drawing/2010/main" val="0"/>
              </a:ext>
            </a:extLst>
          </a:blip>
          <a:srcRect t="26122" r="-1" b="-1"/>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7774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6309B2-AA22-4754-B1B9-08CA309DAE19}"/>
              </a:ext>
            </a:extLst>
          </p:cNvPr>
          <p:cNvSpPr>
            <a:spLocks noGrp="1"/>
          </p:cNvSpPr>
          <p:nvPr>
            <p:ph type="title"/>
          </p:nvPr>
        </p:nvSpPr>
        <p:spPr>
          <a:xfrm>
            <a:off x="228599" y="184150"/>
            <a:ext cx="11439525" cy="1325563"/>
          </a:xfr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r>
              <a:rPr lang="fr-BE" sz="3600"/>
              <a:t>13.183 emplois salariés en Hainaut centre (2021)*</a:t>
            </a:r>
          </a:p>
        </p:txBody>
      </p:sp>
      <p:grpSp>
        <p:nvGrpSpPr>
          <p:cNvPr id="19" name="Groupe 18">
            <a:extLst>
              <a:ext uri="{FF2B5EF4-FFF2-40B4-BE49-F238E27FC236}">
                <a16:creationId xmlns:a16="http://schemas.microsoft.com/office/drawing/2014/main" id="{703277AB-56D1-0D16-8A25-75070E727238}"/>
              </a:ext>
            </a:extLst>
          </p:cNvPr>
          <p:cNvGrpSpPr/>
          <p:nvPr/>
        </p:nvGrpSpPr>
        <p:grpSpPr>
          <a:xfrm>
            <a:off x="3412124" y="2838105"/>
            <a:ext cx="2480645" cy="2436090"/>
            <a:chOff x="4913746" y="2449027"/>
            <a:chExt cx="2480645" cy="4016428"/>
          </a:xfrm>
        </p:grpSpPr>
        <p:pic>
          <p:nvPicPr>
            <p:cNvPr id="8" name="Graphique 7" descr="Graphique à barres avec tendance à la hausse avec un remplissage uni">
              <a:extLst>
                <a:ext uri="{FF2B5EF4-FFF2-40B4-BE49-F238E27FC236}">
                  <a16:creationId xmlns:a16="http://schemas.microsoft.com/office/drawing/2014/main" id="{777CA53B-4EC9-4962-A256-59E9D05659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3746" y="3568824"/>
              <a:ext cx="2334120" cy="2896631"/>
            </a:xfrm>
            <a:prstGeom prst="rect">
              <a:avLst/>
            </a:prstGeom>
          </p:spPr>
        </p:pic>
        <p:sp>
          <p:nvSpPr>
            <p:cNvPr id="10" name="Rectangle 9">
              <a:extLst>
                <a:ext uri="{FF2B5EF4-FFF2-40B4-BE49-F238E27FC236}">
                  <a16:creationId xmlns:a16="http://schemas.microsoft.com/office/drawing/2014/main" id="{2D23C2C4-4DC4-4265-A6E7-539828EA1C33}"/>
                </a:ext>
              </a:extLst>
            </p:cNvPr>
            <p:cNvSpPr/>
            <p:nvPr/>
          </p:nvSpPr>
          <p:spPr>
            <a:xfrm>
              <a:off x="5060272" y="2449027"/>
              <a:ext cx="2334119" cy="97997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-0,1% depuis 2016 </a:t>
              </a:r>
            </a:p>
            <a:p>
              <a:pPr algn="ctr"/>
              <a:r>
                <a:rPr lang="fr-BE" sz="1200">
                  <a:solidFill>
                    <a:schemeClr val="tx1"/>
                  </a:solidFill>
                </a:rPr>
                <a:t>(+3,2% en Wallonie)</a:t>
              </a:r>
            </a:p>
          </p:txBody>
        </p:sp>
      </p:grpSp>
      <p:pic>
        <p:nvPicPr>
          <p:cNvPr id="14" name="Image 13">
            <a:extLst>
              <a:ext uri="{FF2B5EF4-FFF2-40B4-BE49-F238E27FC236}">
                <a16:creationId xmlns:a16="http://schemas.microsoft.com/office/drawing/2014/main" id="{7583F41B-F7C0-429E-94A7-6CC4F6C8170A}"/>
              </a:ext>
            </a:extLst>
          </p:cNvPr>
          <p:cNvPicPr>
            <a:picLocks noChangeAspect="1"/>
          </p:cNvPicPr>
          <p:nvPr/>
        </p:nvPicPr>
        <p:blipFill>
          <a:blip r:embed="rId5"/>
          <a:stretch>
            <a:fillRect/>
          </a:stretch>
        </p:blipFill>
        <p:spPr>
          <a:xfrm>
            <a:off x="10770951" y="238712"/>
            <a:ext cx="1026483" cy="1216438"/>
          </a:xfrm>
          <a:prstGeom prst="rect">
            <a:avLst/>
          </a:prstGeom>
          <a:solidFill>
            <a:schemeClr val="bg1"/>
          </a:solidFill>
        </p:spPr>
      </p:pic>
      <p:grpSp>
        <p:nvGrpSpPr>
          <p:cNvPr id="18" name="Groupe 17">
            <a:extLst>
              <a:ext uri="{FF2B5EF4-FFF2-40B4-BE49-F238E27FC236}">
                <a16:creationId xmlns:a16="http://schemas.microsoft.com/office/drawing/2014/main" id="{3DC83A07-C982-3806-47F0-4C5BBEF67992}"/>
              </a:ext>
            </a:extLst>
          </p:cNvPr>
          <p:cNvGrpSpPr/>
          <p:nvPr/>
        </p:nvGrpSpPr>
        <p:grpSpPr>
          <a:xfrm>
            <a:off x="510072" y="2824293"/>
            <a:ext cx="2334119" cy="2234513"/>
            <a:chOff x="488272" y="2449027"/>
            <a:chExt cx="3653683" cy="3261650"/>
          </a:xfrm>
        </p:grpSpPr>
        <p:sp>
          <p:nvSpPr>
            <p:cNvPr id="5" name="Légende : flèche courbée 4">
              <a:extLst>
                <a:ext uri="{FF2B5EF4-FFF2-40B4-BE49-F238E27FC236}">
                  <a16:creationId xmlns:a16="http://schemas.microsoft.com/office/drawing/2014/main" id="{E9D32ECE-07E9-4559-ADCC-2D29BCECE34F}"/>
                </a:ext>
              </a:extLst>
            </p:cNvPr>
            <p:cNvSpPr/>
            <p:nvPr/>
          </p:nvSpPr>
          <p:spPr>
            <a:xfrm>
              <a:off x="488272" y="2449027"/>
              <a:ext cx="3653683" cy="979972"/>
            </a:xfrm>
            <a:prstGeom prst="borderCallout2">
              <a:avLst>
                <a:gd name="adj1" fmla="val 99915"/>
                <a:gd name="adj2" fmla="val 48786"/>
                <a:gd name="adj3" fmla="val 111055"/>
                <a:gd name="adj4" fmla="val 50445"/>
                <a:gd name="adj5" fmla="val 138114"/>
                <a:gd name="adj6" fmla="val 51659"/>
              </a:avLst>
            </a:prstGeom>
            <a:solidFill>
              <a:schemeClr val="accent1">
                <a:lumMod val="40000"/>
                <a:lumOff val="6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Industrie 9,7%         </a:t>
              </a:r>
              <a:r>
                <a:rPr lang="fr-BE" sz="1200">
                  <a:solidFill>
                    <a:schemeClr val="tx1"/>
                  </a:solidFill>
                </a:rPr>
                <a:t>(11,3% en Wallonie)</a:t>
              </a:r>
            </a:p>
          </p:txBody>
        </p:sp>
        <mc:AlternateContent xmlns:mc="http://schemas.openxmlformats.org/markup-compatibility/2006" xmlns:cx1="http://schemas.microsoft.com/office/drawing/2015/9/8/chartex">
          <mc:Choice Requires="cx1">
            <p:graphicFrame>
              <p:nvGraphicFramePr>
                <p:cNvPr id="9" name="Graphique 8">
                  <a:extLst>
                    <a:ext uri="{FF2B5EF4-FFF2-40B4-BE49-F238E27FC236}">
                      <a16:creationId xmlns:a16="http://schemas.microsoft.com/office/drawing/2014/main" id="{91213D02-E338-4A87-B9E0-25ADFBF0D4CA}"/>
                    </a:ext>
                  </a:extLst>
                </p:cNvPr>
                <p:cNvGraphicFramePr/>
                <p:nvPr>
                  <p:extLst>
                    <p:ext uri="{D42A27DB-BD31-4B8C-83A1-F6EECF244321}">
                      <p14:modId xmlns:p14="http://schemas.microsoft.com/office/powerpoint/2010/main" val="3723594583"/>
                    </p:ext>
                  </p:extLst>
                </p:nvPr>
              </p:nvGraphicFramePr>
              <p:xfrm>
                <a:off x="885636" y="3596476"/>
                <a:ext cx="3256319" cy="2114201"/>
              </p:xfrm>
              <a:graphic>
                <a:graphicData uri="http://schemas.microsoft.com/office/drawing/2014/chartex">
                  <cx:chart xmlns:cx="http://schemas.microsoft.com/office/drawing/2014/chartex" xmlns:r="http://schemas.openxmlformats.org/officeDocument/2006/relationships" r:id="rId6"/>
                </a:graphicData>
              </a:graphic>
            </p:graphicFrame>
          </mc:Choice>
          <mc:Fallback xmlns="">
            <p:pic>
              <p:nvPicPr>
                <p:cNvPr id="9" name="Graphique 8">
                  <a:extLst>
                    <a:ext uri="{FF2B5EF4-FFF2-40B4-BE49-F238E27FC236}">
                      <a16:creationId xmlns:a16="http://schemas.microsoft.com/office/drawing/2014/main" id="{91213D02-E338-4A87-B9E0-25ADFBF0D4CA}"/>
                    </a:ext>
                  </a:extLst>
                </p:cNvPr>
                <p:cNvPicPr>
                  <a:picLocks noGrp="1" noRot="1" noChangeAspect="1" noMove="1" noResize="1" noEditPoints="1" noAdjustHandles="1" noChangeArrowheads="1" noChangeShapeType="1"/>
                </p:cNvPicPr>
                <p:nvPr/>
              </p:nvPicPr>
              <p:blipFill>
                <a:blip r:embed="rId7"/>
                <a:stretch>
                  <a:fillRect/>
                </a:stretch>
              </p:blipFill>
              <p:spPr>
                <a:xfrm>
                  <a:off x="763924" y="3610395"/>
                  <a:ext cx="2080267" cy="1448411"/>
                </a:xfrm>
                <a:prstGeom prst="rect">
                  <a:avLst/>
                </a:prstGeom>
              </p:spPr>
            </p:pic>
          </mc:Fallback>
        </mc:AlternateContent>
      </p:grpSp>
      <p:grpSp>
        <p:nvGrpSpPr>
          <p:cNvPr id="20" name="Groupe 19">
            <a:extLst>
              <a:ext uri="{FF2B5EF4-FFF2-40B4-BE49-F238E27FC236}">
                <a16:creationId xmlns:a16="http://schemas.microsoft.com/office/drawing/2014/main" id="{AC81646C-4AE0-6F71-E844-6252A3F17CAF}"/>
              </a:ext>
            </a:extLst>
          </p:cNvPr>
          <p:cNvGrpSpPr/>
          <p:nvPr/>
        </p:nvGrpSpPr>
        <p:grpSpPr>
          <a:xfrm>
            <a:off x="6440163" y="2838105"/>
            <a:ext cx="1922849" cy="2328457"/>
            <a:chOff x="8848102" y="2449026"/>
            <a:chExt cx="2436090" cy="3555887"/>
          </a:xfrm>
        </p:grpSpPr>
        <p:pic>
          <p:nvPicPr>
            <p:cNvPr id="6" name="Graphique 5" descr="Femme contour">
              <a:extLst>
                <a:ext uri="{FF2B5EF4-FFF2-40B4-BE49-F238E27FC236}">
                  <a16:creationId xmlns:a16="http://schemas.microsoft.com/office/drawing/2014/main" id="{BAEB40DF-C937-4375-B3F1-0C7A6795D3FF}"/>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848102" y="3568823"/>
              <a:ext cx="2436090" cy="2436090"/>
            </a:xfrm>
            <a:prstGeom prst="rect">
              <a:avLst/>
            </a:prstGeom>
          </p:spPr>
        </p:pic>
        <p:sp>
          <p:nvSpPr>
            <p:cNvPr id="13" name="Rectangle 12">
              <a:extLst>
                <a:ext uri="{FF2B5EF4-FFF2-40B4-BE49-F238E27FC236}">
                  <a16:creationId xmlns:a16="http://schemas.microsoft.com/office/drawing/2014/main" id="{F4F42591-0DD2-49C0-87B3-E7AD84A367F1}"/>
                </a:ext>
              </a:extLst>
            </p:cNvPr>
            <p:cNvSpPr/>
            <p:nvPr/>
          </p:nvSpPr>
          <p:spPr>
            <a:xfrm>
              <a:off x="8899087" y="2449026"/>
              <a:ext cx="2334119" cy="979973"/>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BE">
                  <a:solidFill>
                    <a:schemeClr val="tx1"/>
                  </a:solidFill>
                </a:rPr>
                <a:t>6,3% de femmes</a:t>
              </a:r>
            </a:p>
            <a:p>
              <a:pPr algn="ctr"/>
              <a:r>
                <a:rPr lang="fr-BE" sz="1200">
                  <a:solidFill>
                    <a:schemeClr val="tx1"/>
                  </a:solidFill>
                </a:rPr>
                <a:t>(7,8% en Wallonie) *2020</a:t>
              </a:r>
            </a:p>
          </p:txBody>
        </p:sp>
      </p:grpSp>
      <p:graphicFrame>
        <p:nvGraphicFramePr>
          <p:cNvPr id="21" name="Diagramme 20">
            <a:extLst>
              <a:ext uri="{FF2B5EF4-FFF2-40B4-BE49-F238E27FC236}">
                <a16:creationId xmlns:a16="http://schemas.microsoft.com/office/drawing/2014/main" id="{2697FCD6-3C27-9A8A-D10D-D975C1429F50}"/>
              </a:ext>
            </a:extLst>
          </p:cNvPr>
          <p:cNvGraphicFramePr/>
          <p:nvPr>
            <p:extLst>
              <p:ext uri="{D42A27DB-BD31-4B8C-83A1-F6EECF244321}">
                <p14:modId xmlns:p14="http://schemas.microsoft.com/office/powerpoint/2010/main" val="899073770"/>
              </p:ext>
            </p:extLst>
          </p:nvPr>
        </p:nvGraphicFramePr>
        <p:xfrm>
          <a:off x="7321687" y="2708840"/>
          <a:ext cx="5987495" cy="3057782"/>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sp>
        <p:nvSpPr>
          <p:cNvPr id="3" name="ZoneTexte 2">
            <a:extLst>
              <a:ext uri="{FF2B5EF4-FFF2-40B4-BE49-F238E27FC236}">
                <a16:creationId xmlns:a16="http://schemas.microsoft.com/office/drawing/2014/main" id="{3528C384-0CB1-233C-7E6C-211F7997FC70}"/>
              </a:ext>
            </a:extLst>
          </p:cNvPr>
          <p:cNvSpPr txBox="1"/>
          <p:nvPr/>
        </p:nvSpPr>
        <p:spPr>
          <a:xfrm>
            <a:off x="117164" y="6367451"/>
            <a:ext cx="9417254" cy="369332"/>
          </a:xfrm>
          <a:prstGeom prst="rect">
            <a:avLst/>
          </a:prstGeom>
          <a:noFill/>
        </p:spPr>
        <p:txBody>
          <a:bodyPr wrap="square" rtlCol="0">
            <a:spAutoFit/>
          </a:bodyPr>
          <a:lstStyle/>
          <a:p>
            <a:r>
              <a:rPr lang="fr-BE"/>
              <a:t>*Industrie extractive et manufacturière</a:t>
            </a:r>
          </a:p>
        </p:txBody>
      </p:sp>
    </p:spTree>
    <p:extLst>
      <p:ext uri="{BB962C8B-B14F-4D97-AF65-F5344CB8AC3E}">
        <p14:creationId xmlns:p14="http://schemas.microsoft.com/office/powerpoint/2010/main" val="268009915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1000" fill="hold"/>
                                        <p:tgtEl>
                                          <p:spTgt spid="18"/>
                                        </p:tgtEl>
                                        <p:attrNameLst>
                                          <p:attrName>ppt_w</p:attrName>
                                        </p:attrNameLst>
                                      </p:cBhvr>
                                      <p:tavLst>
                                        <p:tav tm="0">
                                          <p:val>
                                            <p:fltVal val="0"/>
                                          </p:val>
                                        </p:tav>
                                        <p:tav tm="100000">
                                          <p:val>
                                            <p:strVal val="#ppt_w"/>
                                          </p:val>
                                        </p:tav>
                                      </p:tavLst>
                                    </p:anim>
                                    <p:anim calcmode="lin" valueType="num">
                                      <p:cBhvr>
                                        <p:cTn id="8" dur="1000" fill="hold"/>
                                        <p:tgtEl>
                                          <p:spTgt spid="18"/>
                                        </p:tgtEl>
                                        <p:attrNameLst>
                                          <p:attrName>ppt_h</p:attrName>
                                        </p:attrNameLst>
                                      </p:cBhvr>
                                      <p:tavLst>
                                        <p:tav tm="0">
                                          <p:val>
                                            <p:fltVal val="0"/>
                                          </p:val>
                                        </p:tav>
                                        <p:tav tm="100000">
                                          <p:val>
                                            <p:strVal val="#ppt_h"/>
                                          </p:val>
                                        </p:tav>
                                      </p:tavLst>
                                    </p:anim>
                                    <p:anim calcmode="lin" valueType="num">
                                      <p:cBhvr>
                                        <p:cTn id="9" dur="1000" fill="hold"/>
                                        <p:tgtEl>
                                          <p:spTgt spid="18"/>
                                        </p:tgtEl>
                                        <p:attrNameLst>
                                          <p:attrName>style.rotation</p:attrName>
                                        </p:attrNameLst>
                                      </p:cBhvr>
                                      <p:tavLst>
                                        <p:tav tm="0">
                                          <p:val>
                                            <p:fltVal val="90"/>
                                          </p:val>
                                        </p:tav>
                                        <p:tav tm="100000">
                                          <p:val>
                                            <p:fltVal val="0"/>
                                          </p:val>
                                        </p:tav>
                                      </p:tavLst>
                                    </p:anim>
                                    <p:animEffect transition="in" filter="fade">
                                      <p:cBhvr>
                                        <p:cTn id="10" dur="1000"/>
                                        <p:tgtEl>
                                          <p:spTgt spid="18"/>
                                        </p:tgtEl>
                                      </p:cBhvr>
                                    </p:animEffect>
                                  </p:childTnLst>
                                </p:cTn>
                              </p:par>
                              <p:par>
                                <p:cTn id="11" presetID="31"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fltVal val="0"/>
                                          </p:val>
                                        </p:tav>
                                        <p:tav tm="100000">
                                          <p:val>
                                            <p:strVal val="#ppt_w"/>
                                          </p:val>
                                        </p:tav>
                                      </p:tavLst>
                                    </p:anim>
                                    <p:anim calcmode="lin" valueType="num">
                                      <p:cBhvr>
                                        <p:cTn id="14" dur="1000" fill="hold"/>
                                        <p:tgtEl>
                                          <p:spTgt spid="19"/>
                                        </p:tgtEl>
                                        <p:attrNameLst>
                                          <p:attrName>ppt_h</p:attrName>
                                        </p:attrNameLst>
                                      </p:cBhvr>
                                      <p:tavLst>
                                        <p:tav tm="0">
                                          <p:val>
                                            <p:fltVal val="0"/>
                                          </p:val>
                                        </p:tav>
                                        <p:tav tm="100000">
                                          <p:val>
                                            <p:strVal val="#ppt_h"/>
                                          </p:val>
                                        </p:tav>
                                      </p:tavLst>
                                    </p:anim>
                                    <p:anim calcmode="lin" valueType="num">
                                      <p:cBhvr>
                                        <p:cTn id="15" dur="1000" fill="hold"/>
                                        <p:tgtEl>
                                          <p:spTgt spid="19"/>
                                        </p:tgtEl>
                                        <p:attrNameLst>
                                          <p:attrName>style.rotation</p:attrName>
                                        </p:attrNameLst>
                                      </p:cBhvr>
                                      <p:tavLst>
                                        <p:tav tm="0">
                                          <p:val>
                                            <p:fltVal val="90"/>
                                          </p:val>
                                        </p:tav>
                                        <p:tav tm="100000">
                                          <p:val>
                                            <p:fltVal val="0"/>
                                          </p:val>
                                        </p:tav>
                                      </p:tavLst>
                                    </p:anim>
                                    <p:animEffect transition="in" filter="fade">
                                      <p:cBhvr>
                                        <p:cTn id="16" dur="1000"/>
                                        <p:tgtEl>
                                          <p:spTgt spid="19"/>
                                        </p:tgtEl>
                                      </p:cBhvr>
                                    </p:animEffect>
                                  </p:childTnLst>
                                </p:cTn>
                              </p:par>
                              <p:par>
                                <p:cTn id="17" presetID="3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p:cTn id="25" dur="1000" fill="hold"/>
                                        <p:tgtEl>
                                          <p:spTgt spid="21"/>
                                        </p:tgtEl>
                                        <p:attrNameLst>
                                          <p:attrName>ppt_w</p:attrName>
                                        </p:attrNameLst>
                                      </p:cBhvr>
                                      <p:tavLst>
                                        <p:tav tm="0">
                                          <p:val>
                                            <p:fltVal val="0"/>
                                          </p:val>
                                        </p:tav>
                                        <p:tav tm="100000">
                                          <p:val>
                                            <p:strVal val="#ppt_w"/>
                                          </p:val>
                                        </p:tav>
                                      </p:tavLst>
                                    </p:anim>
                                    <p:anim calcmode="lin" valueType="num">
                                      <p:cBhvr>
                                        <p:cTn id="26" dur="1000" fill="hold"/>
                                        <p:tgtEl>
                                          <p:spTgt spid="21"/>
                                        </p:tgtEl>
                                        <p:attrNameLst>
                                          <p:attrName>ppt_h</p:attrName>
                                        </p:attrNameLst>
                                      </p:cBhvr>
                                      <p:tavLst>
                                        <p:tav tm="0">
                                          <p:val>
                                            <p:fltVal val="0"/>
                                          </p:val>
                                        </p:tav>
                                        <p:tav tm="100000">
                                          <p:val>
                                            <p:strVal val="#ppt_h"/>
                                          </p:val>
                                        </p:tav>
                                      </p:tavLst>
                                    </p:anim>
                                    <p:anim calcmode="lin" valueType="num">
                                      <p:cBhvr>
                                        <p:cTn id="27" dur="1000" fill="hold"/>
                                        <p:tgtEl>
                                          <p:spTgt spid="21"/>
                                        </p:tgtEl>
                                        <p:attrNameLst>
                                          <p:attrName>style.rotation</p:attrName>
                                        </p:attrNameLst>
                                      </p:cBhvr>
                                      <p:tavLst>
                                        <p:tav tm="0">
                                          <p:val>
                                            <p:fltVal val="90"/>
                                          </p:val>
                                        </p:tav>
                                        <p:tav tm="100000">
                                          <p:val>
                                            <p:fltVal val="0"/>
                                          </p:val>
                                        </p:tav>
                                      </p:tavLst>
                                    </p:anim>
                                    <p:animEffect transition="in" filter="fade">
                                      <p:cBhvr>
                                        <p:cTn id="28"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1"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66309B2-AA22-4754-B1B9-08CA309DAE19}"/>
              </a:ext>
            </a:extLst>
          </p:cNvPr>
          <p:cNvSpPr>
            <a:spLocks noGrp="1"/>
          </p:cNvSpPr>
          <p:nvPr>
            <p:ph type="title"/>
          </p:nvPr>
        </p:nvSpPr>
        <p:spPr>
          <a:xfrm>
            <a:off x="228599" y="184150"/>
            <a:ext cx="11439525" cy="1325563"/>
          </a:xfrm>
          <a:gradFill flip="none" rotWithShape="1">
            <a:gsLst>
              <a:gs pos="0">
                <a:schemeClr val="accent5">
                  <a:lumMod val="67000"/>
                </a:schemeClr>
              </a:gs>
              <a:gs pos="48000">
                <a:schemeClr val="accent5">
                  <a:lumMod val="97000"/>
                  <a:lumOff val="3000"/>
                </a:schemeClr>
              </a:gs>
              <a:gs pos="100000">
                <a:schemeClr val="accent5">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a:normAutofit/>
          </a:bodyPr>
          <a:lstStyle/>
          <a:p>
            <a:r>
              <a:rPr lang="fr-BE" sz="3600"/>
              <a:t>2.900 emplois indépendants en Hainaut centre (2020)</a:t>
            </a:r>
          </a:p>
        </p:txBody>
      </p:sp>
      <p:sp>
        <p:nvSpPr>
          <p:cNvPr id="5" name="Légende : flèche courbée 4">
            <a:extLst>
              <a:ext uri="{FF2B5EF4-FFF2-40B4-BE49-F238E27FC236}">
                <a16:creationId xmlns:a16="http://schemas.microsoft.com/office/drawing/2014/main" id="{E9D32ECE-07E9-4559-ADCC-2D29BCECE34F}"/>
              </a:ext>
            </a:extLst>
          </p:cNvPr>
          <p:cNvSpPr/>
          <p:nvPr/>
        </p:nvSpPr>
        <p:spPr>
          <a:xfrm>
            <a:off x="1603204" y="2449027"/>
            <a:ext cx="2266831" cy="979972"/>
          </a:xfrm>
          <a:prstGeom prst="borderCallout2">
            <a:avLst>
              <a:gd name="adj1" fmla="val 99915"/>
              <a:gd name="adj2" fmla="val 48786"/>
              <a:gd name="adj3" fmla="val 118707"/>
              <a:gd name="adj4" fmla="val 36345"/>
              <a:gd name="adj5" fmla="val 157187"/>
              <a:gd name="adj6" fmla="val 37967"/>
            </a:avLst>
          </a:prstGeom>
          <a:solidFill>
            <a:schemeClr val="accent5">
              <a:lumMod val="60000"/>
              <a:lumOff val="40000"/>
            </a:schemeClr>
          </a:solid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Industries* 7,5%             </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(8,9% en Wallonie)</a:t>
            </a:r>
          </a:p>
        </p:txBody>
      </p:sp>
      <p:pic>
        <p:nvPicPr>
          <p:cNvPr id="8" name="Graphique 7" descr="Graphique à barres avec tendance à la hausse avec un remplissage uni">
            <a:extLst>
              <a:ext uri="{FF2B5EF4-FFF2-40B4-BE49-F238E27FC236}">
                <a16:creationId xmlns:a16="http://schemas.microsoft.com/office/drawing/2014/main" id="{777CA53B-4EC9-4962-A256-59E9D05659B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13745" y="3568823"/>
            <a:ext cx="2761673" cy="2896632"/>
          </a:xfrm>
          <a:prstGeom prst="rect">
            <a:avLst/>
          </a:prstGeom>
        </p:spPr>
      </p:pic>
      <p:sp>
        <p:nvSpPr>
          <p:cNvPr id="10" name="Rectangle 9">
            <a:extLst>
              <a:ext uri="{FF2B5EF4-FFF2-40B4-BE49-F238E27FC236}">
                <a16:creationId xmlns:a16="http://schemas.microsoft.com/office/drawing/2014/main" id="{2D23C2C4-4DC4-4265-A6E7-539828EA1C33}"/>
              </a:ext>
            </a:extLst>
          </p:cNvPr>
          <p:cNvSpPr/>
          <p:nvPr/>
        </p:nvSpPr>
        <p:spPr>
          <a:xfrm>
            <a:off x="5060272" y="2449027"/>
            <a:ext cx="2334119" cy="97997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+11,4% depuis 2015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(9,7% en Wallonie)</a:t>
            </a:r>
          </a:p>
        </p:txBody>
      </p:sp>
      <p:pic>
        <p:nvPicPr>
          <p:cNvPr id="14" name="Image 13">
            <a:extLst>
              <a:ext uri="{FF2B5EF4-FFF2-40B4-BE49-F238E27FC236}">
                <a16:creationId xmlns:a16="http://schemas.microsoft.com/office/drawing/2014/main" id="{7583F41B-F7C0-429E-94A7-6CC4F6C8170A}"/>
              </a:ext>
            </a:extLst>
          </p:cNvPr>
          <p:cNvPicPr>
            <a:picLocks noChangeAspect="1"/>
          </p:cNvPicPr>
          <p:nvPr/>
        </p:nvPicPr>
        <p:blipFill>
          <a:blip r:embed="rId5"/>
          <a:stretch>
            <a:fillRect/>
          </a:stretch>
        </p:blipFill>
        <p:spPr>
          <a:xfrm>
            <a:off x="10770951" y="238712"/>
            <a:ext cx="1026483" cy="1216438"/>
          </a:xfrm>
          <a:prstGeom prst="rect">
            <a:avLst/>
          </a:prstGeom>
          <a:solidFill>
            <a:schemeClr val="bg1"/>
          </a:solidFill>
        </p:spPr>
      </p:pic>
      <p:pic>
        <p:nvPicPr>
          <p:cNvPr id="6" name="Graphique 5" descr="Femme contour">
            <a:extLst>
              <a:ext uri="{FF2B5EF4-FFF2-40B4-BE49-F238E27FC236}">
                <a16:creationId xmlns:a16="http://schemas.microsoft.com/office/drawing/2014/main" id="{BAEB40DF-C937-4375-B3F1-0C7A6795D3FF}"/>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899087" y="3568823"/>
            <a:ext cx="2436090" cy="2436090"/>
          </a:xfrm>
          <a:prstGeom prst="rect">
            <a:avLst/>
          </a:prstGeom>
        </p:spPr>
      </p:pic>
      <p:sp>
        <p:nvSpPr>
          <p:cNvPr id="13" name="Rectangle 12">
            <a:extLst>
              <a:ext uri="{FF2B5EF4-FFF2-40B4-BE49-F238E27FC236}">
                <a16:creationId xmlns:a16="http://schemas.microsoft.com/office/drawing/2014/main" id="{F4F42591-0DD2-49C0-87B3-E7AD84A367F1}"/>
              </a:ext>
            </a:extLst>
          </p:cNvPr>
          <p:cNvSpPr/>
          <p:nvPr/>
        </p:nvSpPr>
        <p:spPr>
          <a:xfrm>
            <a:off x="8899087" y="2449026"/>
            <a:ext cx="2334119" cy="979973"/>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25,6% de femmes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(23,9% en Wallonie)</a:t>
            </a:r>
          </a:p>
        </p:txBody>
      </p:sp>
      <mc:AlternateContent xmlns:mc="http://schemas.openxmlformats.org/markup-compatibility/2006" xmlns:cx1="http://schemas.microsoft.com/office/drawing/2015/9/8/chartex">
        <mc:Choice Requires="cx1">
          <p:graphicFrame>
            <p:nvGraphicFramePr>
              <p:cNvPr id="12" name="Graphique 11">
                <a:extLst>
                  <a:ext uri="{FF2B5EF4-FFF2-40B4-BE49-F238E27FC236}">
                    <a16:creationId xmlns:a16="http://schemas.microsoft.com/office/drawing/2014/main" id="{311488D6-F12D-4CF0-8C66-C5FAF1A90F0F}"/>
                  </a:ext>
                </a:extLst>
              </p:cNvPr>
              <p:cNvGraphicFramePr/>
              <p:nvPr/>
            </p:nvGraphicFramePr>
            <p:xfrm>
              <a:off x="431569" y="3950978"/>
              <a:ext cx="4610100" cy="2307779"/>
            </p:xfrm>
            <a:graphic>
              <a:graphicData uri="http://schemas.microsoft.com/office/drawing/2014/chartex">
                <cx:chart xmlns:cx="http://schemas.microsoft.com/office/drawing/2014/chartex" xmlns:r="http://schemas.openxmlformats.org/officeDocument/2006/relationships" r:id="rId8"/>
              </a:graphicData>
            </a:graphic>
          </p:graphicFrame>
        </mc:Choice>
        <mc:Fallback xmlns="">
          <p:pic>
            <p:nvPicPr>
              <p:cNvPr id="12" name="Graphique 11">
                <a:extLst>
                  <a:ext uri="{FF2B5EF4-FFF2-40B4-BE49-F238E27FC236}">
                    <a16:creationId xmlns:a16="http://schemas.microsoft.com/office/drawing/2014/main" id="{311488D6-F12D-4CF0-8C66-C5FAF1A90F0F}"/>
                  </a:ext>
                </a:extLst>
              </p:cNvPr>
              <p:cNvPicPr>
                <a:picLocks noGrp="1" noRot="1" noChangeAspect="1" noMove="1" noResize="1" noEditPoints="1" noAdjustHandles="1" noChangeArrowheads="1" noChangeShapeType="1"/>
              </p:cNvPicPr>
              <p:nvPr/>
            </p:nvPicPr>
            <p:blipFill>
              <a:blip r:embed="rId9"/>
              <a:stretch>
                <a:fillRect/>
              </a:stretch>
            </p:blipFill>
            <p:spPr>
              <a:xfrm>
                <a:off x="431569" y="3950978"/>
                <a:ext cx="4610100" cy="2307779"/>
              </a:xfrm>
              <a:prstGeom prst="rect">
                <a:avLst/>
              </a:prstGeom>
            </p:spPr>
          </p:pic>
        </mc:Fallback>
      </mc:AlternateContent>
      <p:sp>
        <p:nvSpPr>
          <p:cNvPr id="7" name="ZoneTexte 6">
            <a:extLst>
              <a:ext uri="{FF2B5EF4-FFF2-40B4-BE49-F238E27FC236}">
                <a16:creationId xmlns:a16="http://schemas.microsoft.com/office/drawing/2014/main" id="{EE11173C-7450-4478-9004-6803A44940F1}"/>
              </a:ext>
            </a:extLst>
          </p:cNvPr>
          <p:cNvSpPr txBox="1"/>
          <p:nvPr/>
        </p:nvSpPr>
        <p:spPr>
          <a:xfrm>
            <a:off x="228600" y="6558434"/>
            <a:ext cx="1143952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900" b="0" i="0" u="none" strike="noStrike" kern="1200" cap="none" spc="0" normalizeH="0" baseline="0" noProof="0">
                <a:ln>
                  <a:noFill/>
                </a:ln>
                <a:solidFill>
                  <a:prstClr val="black"/>
                </a:solidFill>
                <a:effectLst/>
                <a:uLnTx/>
                <a:uFillTx/>
                <a:latin typeface="Calibri" panose="020F0502020204030204"/>
                <a:ea typeface="+mn-ea"/>
                <a:cs typeface="+mn-cs"/>
              </a:rPr>
              <a:t>*Industrie alimentaire, chimique, d'art et de précision, des carrières, des céramiques, des métaux, des mines, des peaux et cuirs, du bois et de l'ameublement, du livre, du papier, du tabac, du vêtement, industrie et artisanat, textile, verrière</a:t>
            </a:r>
          </a:p>
        </p:txBody>
      </p:sp>
    </p:spTree>
    <p:extLst>
      <p:ext uri="{BB962C8B-B14F-4D97-AF65-F5344CB8AC3E}">
        <p14:creationId xmlns:p14="http://schemas.microsoft.com/office/powerpoint/2010/main" val="12391416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638881" y="4265699"/>
            <a:ext cx="10909640" cy="1065836"/>
          </a:xfrm>
        </p:spPr>
        <p:txBody>
          <a:bodyPr vert="horz" lIns="91440" tIns="45720" rIns="91440" bIns="45720" rtlCol="0" anchor="ctr">
            <a:normAutofit fontScale="90000"/>
          </a:bodyPr>
          <a:lstStyle/>
          <a:p>
            <a:pPr algn="ctr"/>
            <a:r>
              <a:rPr lang="en-US" sz="6600" b="1" err="1"/>
              <a:t>Opportunités</a:t>
            </a:r>
            <a:r>
              <a:rPr lang="en-US" sz="6600" b="1"/>
              <a:t> </a:t>
            </a:r>
            <a:r>
              <a:rPr lang="en-US" sz="6600" b="1" err="1"/>
              <a:t>d’emploi</a:t>
            </a:r>
            <a:r>
              <a:rPr lang="en-US" sz="6600" b="1"/>
              <a:t> 2022 sur le Bassin</a:t>
            </a:r>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err="1">
                <a:solidFill>
                  <a:schemeClr val="tx1"/>
                </a:solidFill>
              </a:rPr>
              <a:t>Industrie</a:t>
            </a:r>
            <a:r>
              <a:rPr lang="en-US" b="1">
                <a:solidFill>
                  <a:schemeClr val="tx1"/>
                </a:solidFill>
              </a:rPr>
              <a:t> et Maintenance</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Raffinerie d’huile sur ciel bleu">
            <a:extLst>
              <a:ext uri="{FF2B5EF4-FFF2-40B4-BE49-F238E27FC236}">
                <a16:creationId xmlns:a16="http://schemas.microsoft.com/office/drawing/2014/main" id="{4632D177-C452-96BD-F09B-D0B54BA77DB6}"/>
              </a:ext>
            </a:extLst>
          </p:cNvPr>
          <p:cNvPicPr>
            <a:picLocks noChangeAspect="1"/>
          </p:cNvPicPr>
          <p:nvPr/>
        </p:nvPicPr>
        <p:blipFill rotWithShape="1">
          <a:blip r:embed="rId3">
            <a:extLst>
              <a:ext uri="{28A0092B-C50C-407E-A947-70E740481C1C}">
                <a14:useLocalDpi xmlns:a14="http://schemas.microsoft.com/office/drawing/2010/main" val="0"/>
              </a:ext>
            </a:extLst>
          </a:blip>
          <a:srcRect t="26122" r="-1" b="-1"/>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494413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8BAF24-9369-4B63-A934-5A5CFE3D5552}"/>
              </a:ext>
            </a:extLst>
          </p:cNvPr>
          <p:cNvSpPr>
            <a:spLocks noGrp="1"/>
          </p:cNvSpPr>
          <p:nvPr>
            <p:ph type="title"/>
          </p:nvPr>
        </p:nvSpPr>
        <p:spPr>
          <a:xfrm>
            <a:off x="287837" y="119725"/>
            <a:ext cx="11681556" cy="661111"/>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fontScale="90000"/>
          </a:bodyPr>
          <a:lstStyle/>
          <a:p>
            <a:r>
              <a:rPr lang="en-US" sz="3400">
                <a:solidFill>
                  <a:schemeClr val="accent5">
                    <a:lumMod val="50000"/>
                  </a:schemeClr>
                </a:solidFill>
              </a:rPr>
              <a:t>Top 20 des </a:t>
            </a:r>
            <a:r>
              <a:rPr lang="en-US" sz="3400" err="1">
                <a:solidFill>
                  <a:schemeClr val="accent5">
                    <a:lumMod val="50000"/>
                  </a:schemeClr>
                </a:solidFill>
              </a:rPr>
              <a:t>opportunités</a:t>
            </a:r>
            <a:r>
              <a:rPr lang="en-US" sz="3400">
                <a:solidFill>
                  <a:schemeClr val="accent5">
                    <a:lumMod val="50000"/>
                  </a:schemeClr>
                </a:solidFill>
              </a:rPr>
              <a:t> </a:t>
            </a:r>
            <a:r>
              <a:rPr lang="en-US" sz="3400" err="1">
                <a:solidFill>
                  <a:schemeClr val="accent5">
                    <a:lumMod val="50000"/>
                  </a:schemeClr>
                </a:solidFill>
              </a:rPr>
              <a:t>d’emploi</a:t>
            </a:r>
            <a:r>
              <a:rPr lang="en-US" sz="3400">
                <a:solidFill>
                  <a:schemeClr val="accent5">
                    <a:lumMod val="50000"/>
                  </a:schemeClr>
                </a:solidFill>
              </a:rPr>
              <a:t> du </a:t>
            </a:r>
            <a:r>
              <a:rPr lang="en-US" sz="3400" err="1">
                <a:solidFill>
                  <a:schemeClr val="accent5">
                    <a:lumMod val="50000"/>
                  </a:schemeClr>
                </a:solidFill>
              </a:rPr>
              <a:t>secteur</a:t>
            </a:r>
            <a:r>
              <a:rPr lang="en-US" sz="3400">
                <a:solidFill>
                  <a:schemeClr val="accent5">
                    <a:lumMod val="50000"/>
                  </a:schemeClr>
                </a:solidFill>
              </a:rPr>
              <a:t> </a:t>
            </a:r>
            <a:r>
              <a:rPr lang="en-US" sz="3400" err="1">
                <a:solidFill>
                  <a:schemeClr val="accent5">
                    <a:lumMod val="50000"/>
                  </a:schemeClr>
                </a:solidFill>
              </a:rPr>
              <a:t>en</a:t>
            </a:r>
            <a:r>
              <a:rPr lang="en-US" sz="3400">
                <a:solidFill>
                  <a:schemeClr val="accent5">
                    <a:lumMod val="50000"/>
                  </a:schemeClr>
                </a:solidFill>
              </a:rPr>
              <a:t> 2022 sur le Bassin* </a:t>
            </a:r>
          </a:p>
        </p:txBody>
      </p:sp>
      <p:sp>
        <p:nvSpPr>
          <p:cNvPr id="4" name="ZoneTexte 3">
            <a:extLst>
              <a:ext uri="{FF2B5EF4-FFF2-40B4-BE49-F238E27FC236}">
                <a16:creationId xmlns:a16="http://schemas.microsoft.com/office/drawing/2014/main" id="{8AB1C956-759F-2FD1-4A5B-F186B70E5495}"/>
              </a:ext>
            </a:extLst>
          </p:cNvPr>
          <p:cNvSpPr txBox="1"/>
          <p:nvPr/>
        </p:nvSpPr>
        <p:spPr>
          <a:xfrm>
            <a:off x="132268" y="6519637"/>
            <a:ext cx="8478175" cy="246221"/>
          </a:xfrm>
          <a:prstGeom prst="rect">
            <a:avLst/>
          </a:prstGeom>
          <a:noFill/>
        </p:spPr>
        <p:txBody>
          <a:bodyPr wrap="square" rtlCol="0">
            <a:spAutoFit/>
          </a:bodyPr>
          <a:lstStyle/>
          <a:p>
            <a:r>
              <a:rPr lang="fr-BE" sz="1000"/>
              <a:t>*Hors profils de Cadres et Agents d’encadrement </a:t>
            </a:r>
          </a:p>
        </p:txBody>
      </p:sp>
      <p:graphicFrame>
        <p:nvGraphicFramePr>
          <p:cNvPr id="3" name="Graphique 2">
            <a:extLst>
              <a:ext uri="{FF2B5EF4-FFF2-40B4-BE49-F238E27FC236}">
                <a16:creationId xmlns:a16="http://schemas.microsoft.com/office/drawing/2014/main" id="{E19D1D66-1A76-6F9C-0005-545192066B07}"/>
              </a:ext>
            </a:extLst>
          </p:cNvPr>
          <p:cNvGraphicFramePr>
            <a:graphicFrameLocks/>
          </p:cNvGraphicFramePr>
          <p:nvPr>
            <p:extLst>
              <p:ext uri="{D42A27DB-BD31-4B8C-83A1-F6EECF244321}">
                <p14:modId xmlns:p14="http://schemas.microsoft.com/office/powerpoint/2010/main" val="3607935460"/>
              </p:ext>
            </p:extLst>
          </p:nvPr>
        </p:nvGraphicFramePr>
        <p:xfrm>
          <a:off x="552450" y="1114425"/>
          <a:ext cx="11416943" cy="5153025"/>
        </p:xfrm>
        <a:graphic>
          <a:graphicData uri="http://schemas.openxmlformats.org/drawingml/2006/chart">
            <c:chart xmlns:c="http://schemas.openxmlformats.org/drawingml/2006/chart" xmlns:r="http://schemas.openxmlformats.org/officeDocument/2006/relationships" r:id="rId3"/>
          </a:graphicData>
        </a:graphic>
      </p:graphicFrame>
      <p:sp>
        <p:nvSpPr>
          <p:cNvPr id="6" name="ZoneTexte 5">
            <a:extLst>
              <a:ext uri="{FF2B5EF4-FFF2-40B4-BE49-F238E27FC236}">
                <a16:creationId xmlns:a16="http://schemas.microsoft.com/office/drawing/2014/main" id="{8144CF0A-5783-A7FA-6A46-23158803ADD9}"/>
              </a:ext>
            </a:extLst>
          </p:cNvPr>
          <p:cNvSpPr txBox="1"/>
          <p:nvPr/>
        </p:nvSpPr>
        <p:spPr>
          <a:xfrm>
            <a:off x="8915400" y="3286125"/>
            <a:ext cx="2581275" cy="584775"/>
          </a:xfrm>
          <a:prstGeom prst="rect">
            <a:avLst/>
          </a:prstGeom>
          <a:solidFill>
            <a:schemeClr val="accent4">
              <a:lumMod val="60000"/>
              <a:lumOff val="40000"/>
            </a:schemeClr>
          </a:solidFill>
        </p:spPr>
        <p:txBody>
          <a:bodyPr wrap="square" rtlCol="0">
            <a:spAutoFit/>
          </a:bodyPr>
          <a:lstStyle/>
          <a:p>
            <a:pPr algn="ctr"/>
            <a:r>
              <a:rPr lang="fr-BE" sz="3200"/>
              <a:t>Industrie</a:t>
            </a:r>
          </a:p>
        </p:txBody>
      </p:sp>
    </p:spTree>
    <p:extLst>
      <p:ext uri="{BB962C8B-B14F-4D97-AF65-F5344CB8AC3E}">
        <p14:creationId xmlns:p14="http://schemas.microsoft.com/office/powerpoint/2010/main" val="64953491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8BAF24-9369-4B63-A934-5A5CFE3D5552}"/>
              </a:ext>
            </a:extLst>
          </p:cNvPr>
          <p:cNvSpPr>
            <a:spLocks noGrp="1"/>
          </p:cNvSpPr>
          <p:nvPr>
            <p:ph type="title"/>
          </p:nvPr>
        </p:nvSpPr>
        <p:spPr>
          <a:xfrm>
            <a:off x="287837" y="119725"/>
            <a:ext cx="11681556" cy="661111"/>
          </a:xfrm>
        </p:spPr>
        <p:style>
          <a:lnRef idx="2">
            <a:schemeClr val="accent2"/>
          </a:lnRef>
          <a:fillRef idx="1">
            <a:schemeClr val="lt1"/>
          </a:fillRef>
          <a:effectRef idx="0">
            <a:schemeClr val="accent2"/>
          </a:effectRef>
          <a:fontRef idx="minor">
            <a:schemeClr val="dk1"/>
          </a:fontRef>
        </p:style>
        <p:txBody>
          <a:bodyPr vert="horz" lIns="91440" tIns="45720" rIns="91440" bIns="45720" rtlCol="0" anchor="ctr">
            <a:normAutofit/>
          </a:bodyPr>
          <a:lstStyle/>
          <a:p>
            <a:r>
              <a:rPr lang="en-US" sz="3400" err="1">
                <a:solidFill>
                  <a:schemeClr val="accent5">
                    <a:lumMod val="50000"/>
                  </a:schemeClr>
                </a:solidFill>
              </a:rPr>
              <a:t>Opportunités</a:t>
            </a:r>
            <a:r>
              <a:rPr lang="en-US" sz="3400">
                <a:solidFill>
                  <a:schemeClr val="accent5">
                    <a:lumMod val="50000"/>
                  </a:schemeClr>
                </a:solidFill>
              </a:rPr>
              <a:t> </a:t>
            </a:r>
            <a:r>
              <a:rPr lang="en-US" sz="3400" err="1">
                <a:solidFill>
                  <a:schemeClr val="accent5">
                    <a:lumMod val="50000"/>
                  </a:schemeClr>
                </a:solidFill>
              </a:rPr>
              <a:t>d’emploi</a:t>
            </a:r>
            <a:r>
              <a:rPr lang="en-US" sz="3400">
                <a:solidFill>
                  <a:schemeClr val="accent5">
                    <a:lumMod val="50000"/>
                  </a:schemeClr>
                </a:solidFill>
              </a:rPr>
              <a:t> du </a:t>
            </a:r>
            <a:r>
              <a:rPr lang="en-US" sz="3400" err="1">
                <a:solidFill>
                  <a:schemeClr val="accent5">
                    <a:lumMod val="50000"/>
                  </a:schemeClr>
                </a:solidFill>
              </a:rPr>
              <a:t>secteur</a:t>
            </a:r>
            <a:r>
              <a:rPr lang="en-US" sz="3400">
                <a:solidFill>
                  <a:schemeClr val="accent5">
                    <a:lumMod val="50000"/>
                  </a:schemeClr>
                </a:solidFill>
              </a:rPr>
              <a:t> </a:t>
            </a:r>
            <a:r>
              <a:rPr lang="en-US" sz="3400" err="1">
                <a:solidFill>
                  <a:schemeClr val="accent5">
                    <a:lumMod val="50000"/>
                  </a:schemeClr>
                </a:solidFill>
              </a:rPr>
              <a:t>en</a:t>
            </a:r>
            <a:r>
              <a:rPr lang="en-US" sz="3400">
                <a:solidFill>
                  <a:schemeClr val="accent5">
                    <a:lumMod val="50000"/>
                  </a:schemeClr>
                </a:solidFill>
              </a:rPr>
              <a:t> 2022 sur le Bassin* </a:t>
            </a:r>
          </a:p>
        </p:txBody>
      </p:sp>
      <p:sp>
        <p:nvSpPr>
          <p:cNvPr id="4" name="ZoneTexte 3">
            <a:extLst>
              <a:ext uri="{FF2B5EF4-FFF2-40B4-BE49-F238E27FC236}">
                <a16:creationId xmlns:a16="http://schemas.microsoft.com/office/drawing/2014/main" id="{8AB1C956-759F-2FD1-4A5B-F186B70E5495}"/>
              </a:ext>
            </a:extLst>
          </p:cNvPr>
          <p:cNvSpPr txBox="1"/>
          <p:nvPr/>
        </p:nvSpPr>
        <p:spPr>
          <a:xfrm>
            <a:off x="132268" y="6519637"/>
            <a:ext cx="8478175" cy="246221"/>
          </a:xfrm>
          <a:prstGeom prst="rect">
            <a:avLst/>
          </a:prstGeom>
          <a:noFill/>
        </p:spPr>
        <p:txBody>
          <a:bodyPr wrap="square" rtlCol="0">
            <a:spAutoFit/>
          </a:bodyPr>
          <a:lstStyle/>
          <a:p>
            <a:r>
              <a:rPr lang="fr-BE" sz="1000"/>
              <a:t>*Hors profils de Cadres et Agents d’encadrement </a:t>
            </a:r>
          </a:p>
        </p:txBody>
      </p:sp>
      <p:sp>
        <p:nvSpPr>
          <p:cNvPr id="6" name="ZoneTexte 5">
            <a:extLst>
              <a:ext uri="{FF2B5EF4-FFF2-40B4-BE49-F238E27FC236}">
                <a16:creationId xmlns:a16="http://schemas.microsoft.com/office/drawing/2014/main" id="{8144CF0A-5783-A7FA-6A46-23158803ADD9}"/>
              </a:ext>
            </a:extLst>
          </p:cNvPr>
          <p:cNvSpPr txBox="1"/>
          <p:nvPr/>
        </p:nvSpPr>
        <p:spPr>
          <a:xfrm>
            <a:off x="8293963" y="3300655"/>
            <a:ext cx="2581275" cy="584775"/>
          </a:xfrm>
          <a:prstGeom prst="rect">
            <a:avLst/>
          </a:prstGeom>
          <a:solidFill>
            <a:schemeClr val="accent4">
              <a:lumMod val="60000"/>
              <a:lumOff val="40000"/>
            </a:schemeClr>
          </a:solidFill>
        </p:spPr>
        <p:txBody>
          <a:bodyPr wrap="square" rtlCol="0">
            <a:spAutoFit/>
          </a:bodyPr>
          <a:lstStyle/>
          <a:p>
            <a:pPr algn="ctr"/>
            <a:r>
              <a:rPr lang="fr-BE" sz="3200"/>
              <a:t>Maintenance</a:t>
            </a:r>
          </a:p>
        </p:txBody>
      </p:sp>
      <p:graphicFrame>
        <p:nvGraphicFramePr>
          <p:cNvPr id="5" name="Graphique 4">
            <a:extLst>
              <a:ext uri="{FF2B5EF4-FFF2-40B4-BE49-F238E27FC236}">
                <a16:creationId xmlns:a16="http://schemas.microsoft.com/office/drawing/2014/main" id="{EE3EA45B-B2F0-8B61-00D0-DB832975A7CB}"/>
              </a:ext>
            </a:extLst>
          </p:cNvPr>
          <p:cNvGraphicFramePr>
            <a:graphicFrameLocks/>
          </p:cNvGraphicFramePr>
          <p:nvPr>
            <p:extLst>
              <p:ext uri="{D42A27DB-BD31-4B8C-83A1-F6EECF244321}">
                <p14:modId xmlns:p14="http://schemas.microsoft.com/office/powerpoint/2010/main" val="951169415"/>
              </p:ext>
            </p:extLst>
          </p:nvPr>
        </p:nvGraphicFramePr>
        <p:xfrm>
          <a:off x="426128" y="1232693"/>
          <a:ext cx="11017190" cy="509708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45264380"/>
      </p:ext>
    </p:extLst>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39B5D90-46C2-4E87-84D0-CEC41D745391}"/>
              </a:ext>
            </a:extLst>
          </p:cNvPr>
          <p:cNvSpPr txBox="1">
            <a:spLocks/>
          </p:cNvSpPr>
          <p:nvPr/>
        </p:nvSpPr>
        <p:spPr>
          <a:xfrm>
            <a:off x="630936" y="639520"/>
            <a:ext cx="3429000" cy="1719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b="1" kern="1200">
                <a:solidFill>
                  <a:schemeClr val="tx1"/>
                </a:solidFill>
                <a:latin typeface="+mj-lt"/>
                <a:ea typeface="+mj-ea"/>
                <a:cs typeface="+mj-cs"/>
              </a:rPr>
              <a:t>Les fonctions critiques 2023</a:t>
            </a:r>
          </a:p>
        </p:txBody>
      </p:sp>
      <p:sp>
        <p:nvSpPr>
          <p:cNvPr id="2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ZoneTexte 3">
            <a:extLst>
              <a:ext uri="{FF2B5EF4-FFF2-40B4-BE49-F238E27FC236}">
                <a16:creationId xmlns:a16="http://schemas.microsoft.com/office/drawing/2014/main" id="{D918C51B-0D01-40C0-9867-AF6FA69D3DB3}"/>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b="1"/>
              <a:t>26 métiers </a:t>
            </a:r>
            <a:r>
              <a:rPr lang="en-US" sz="2000" err="1"/>
              <a:t>identifiés</a:t>
            </a:r>
            <a:r>
              <a:rPr lang="en-US" sz="2000"/>
              <a:t> </a:t>
            </a:r>
            <a:r>
              <a:rPr lang="en-US" sz="2000" err="1"/>
              <a:t>comme</a:t>
            </a:r>
            <a:r>
              <a:rPr lang="en-US" sz="2000"/>
              <a:t> </a:t>
            </a:r>
            <a:r>
              <a:rPr lang="en-US" sz="2000" err="1"/>
              <a:t>fonctions</a:t>
            </a:r>
            <a:r>
              <a:rPr lang="en-US" sz="2000"/>
              <a:t> critiques, </a:t>
            </a:r>
            <a:r>
              <a:rPr lang="en-US" sz="2000" err="1"/>
              <a:t>parmi</a:t>
            </a:r>
            <a:r>
              <a:rPr lang="en-US" sz="2000"/>
              <a:t> </a:t>
            </a:r>
            <a:r>
              <a:rPr lang="en-US" sz="2000" err="1"/>
              <a:t>ceux</a:t>
            </a:r>
            <a:r>
              <a:rPr lang="en-US" sz="2000"/>
              <a:t>-ci :</a:t>
            </a:r>
          </a:p>
          <a:p>
            <a:pPr indent="-228600">
              <a:lnSpc>
                <a:spcPct val="90000"/>
              </a:lnSpc>
              <a:spcAft>
                <a:spcPts val="600"/>
              </a:spcAft>
              <a:buFont typeface="Arial" panose="020B0604020202020204" pitchFamily="34" charset="0"/>
              <a:buChar char="•"/>
            </a:pPr>
            <a:endParaRPr lang="en-US" sz="2000"/>
          </a:p>
          <a:p>
            <a:pPr marL="400050" indent="-228600">
              <a:lnSpc>
                <a:spcPct val="90000"/>
              </a:lnSpc>
              <a:spcAft>
                <a:spcPts val="600"/>
              </a:spcAft>
              <a:buFont typeface="Arial" panose="020B0604020202020204" pitchFamily="34" charset="0"/>
              <a:buChar char="•"/>
            </a:pPr>
            <a:r>
              <a:rPr lang="en-US" sz="2000" b="1"/>
              <a:t> 20 </a:t>
            </a:r>
            <a:r>
              <a:rPr lang="en-US" sz="2000" b="1" err="1"/>
              <a:t>en</a:t>
            </a:r>
            <a:r>
              <a:rPr lang="en-US" sz="2000" b="1"/>
              <a:t> </a:t>
            </a:r>
            <a:r>
              <a:rPr lang="en-US" sz="2000" b="1" err="1"/>
              <a:t>pénurie</a:t>
            </a:r>
            <a:r>
              <a:rPr lang="en-US" sz="2000" b="1"/>
              <a:t> </a:t>
            </a:r>
            <a:r>
              <a:rPr lang="en-US" sz="2000"/>
              <a:t>de main </a:t>
            </a:r>
            <a:r>
              <a:rPr lang="en-US" sz="2000" err="1"/>
              <a:t>d’œuvre</a:t>
            </a:r>
            <a:endParaRPr lang="en-US" sz="2000"/>
          </a:p>
          <a:p>
            <a:pPr marL="400050" indent="-228600">
              <a:lnSpc>
                <a:spcPct val="90000"/>
              </a:lnSpc>
              <a:spcAft>
                <a:spcPts val="600"/>
              </a:spcAft>
              <a:buFont typeface="Arial" panose="020B0604020202020204" pitchFamily="34" charset="0"/>
              <a:buChar char="•"/>
            </a:pPr>
            <a:r>
              <a:rPr lang="en-US" sz="2000" b="1"/>
              <a:t>6 </a:t>
            </a:r>
            <a:r>
              <a:rPr lang="en-US" sz="2000" b="1" err="1"/>
              <a:t>en</a:t>
            </a:r>
            <a:r>
              <a:rPr lang="en-US" sz="2000" b="1"/>
              <a:t> </a:t>
            </a:r>
            <a:r>
              <a:rPr lang="en-US" sz="2000" b="1" err="1"/>
              <a:t>difficulté</a:t>
            </a:r>
            <a:r>
              <a:rPr lang="en-US" sz="2000" b="1"/>
              <a:t> de </a:t>
            </a:r>
            <a:r>
              <a:rPr lang="en-US" sz="2000" b="1" err="1"/>
              <a:t>recrutement</a:t>
            </a:r>
            <a:r>
              <a:rPr lang="en-US" sz="2000" b="1"/>
              <a:t> </a:t>
            </a:r>
            <a:r>
              <a:rPr lang="en-US" sz="2000" err="1"/>
              <a:t>liées</a:t>
            </a:r>
            <a:r>
              <a:rPr lang="en-US" sz="2000"/>
              <a:t> à des </a:t>
            </a:r>
            <a:r>
              <a:rPr lang="en-US" sz="2000" err="1"/>
              <a:t>critères</a:t>
            </a:r>
            <a:r>
              <a:rPr lang="en-US" sz="2000"/>
              <a:t> de </a:t>
            </a:r>
            <a:r>
              <a:rPr lang="en-US" sz="2000" err="1"/>
              <a:t>profils</a:t>
            </a:r>
            <a:r>
              <a:rPr lang="en-US" sz="2000"/>
              <a:t> </a:t>
            </a:r>
            <a:r>
              <a:rPr lang="en-US" sz="2000" err="1"/>
              <a:t>candidats</a:t>
            </a:r>
            <a:r>
              <a:rPr lang="en-US" sz="2000"/>
              <a:t> et/</a:t>
            </a:r>
            <a:r>
              <a:rPr lang="en-US" sz="2000" err="1"/>
              <a:t>ou</a:t>
            </a:r>
            <a:r>
              <a:rPr lang="en-US" sz="2000"/>
              <a:t> </a:t>
            </a:r>
            <a:r>
              <a:rPr lang="en-US" sz="2000" err="1"/>
              <a:t>pénibilité</a:t>
            </a:r>
            <a:r>
              <a:rPr lang="en-US" sz="2000"/>
              <a:t> du métier</a:t>
            </a:r>
            <a:endParaRPr lang="en-US" sz="2000" b="1"/>
          </a:p>
        </p:txBody>
      </p:sp>
      <p:graphicFrame>
        <p:nvGraphicFramePr>
          <p:cNvPr id="3" name="Tableau 2">
            <a:extLst>
              <a:ext uri="{FF2B5EF4-FFF2-40B4-BE49-F238E27FC236}">
                <a16:creationId xmlns:a16="http://schemas.microsoft.com/office/drawing/2014/main" id="{9CFAE92D-62EE-41D6-29D4-83E81CADBAB8}"/>
              </a:ext>
            </a:extLst>
          </p:cNvPr>
          <p:cNvGraphicFramePr>
            <a:graphicFrameLocks noGrp="1"/>
          </p:cNvGraphicFramePr>
          <p:nvPr>
            <p:extLst>
              <p:ext uri="{D42A27DB-BD31-4B8C-83A1-F6EECF244321}">
                <p14:modId xmlns:p14="http://schemas.microsoft.com/office/powerpoint/2010/main" val="2792042447"/>
              </p:ext>
            </p:extLst>
          </p:nvPr>
        </p:nvGraphicFramePr>
        <p:xfrm>
          <a:off x="4757065" y="640080"/>
          <a:ext cx="6698182" cy="5577843"/>
        </p:xfrm>
        <a:graphic>
          <a:graphicData uri="http://schemas.openxmlformats.org/drawingml/2006/table">
            <a:tbl>
              <a:tblPr firstRow="1">
                <a:tableStyleId>{93296810-A885-4BE3-A3E7-6D5BEEA58F35}</a:tableStyleId>
              </a:tblPr>
              <a:tblGrid>
                <a:gridCol w="5047616">
                  <a:extLst>
                    <a:ext uri="{9D8B030D-6E8A-4147-A177-3AD203B41FA5}">
                      <a16:colId xmlns:a16="http://schemas.microsoft.com/office/drawing/2014/main" val="3038124657"/>
                    </a:ext>
                  </a:extLst>
                </a:gridCol>
                <a:gridCol w="651306">
                  <a:extLst>
                    <a:ext uri="{9D8B030D-6E8A-4147-A177-3AD203B41FA5}">
                      <a16:colId xmlns:a16="http://schemas.microsoft.com/office/drawing/2014/main" val="2289062383"/>
                    </a:ext>
                  </a:extLst>
                </a:gridCol>
                <a:gridCol w="999260">
                  <a:extLst>
                    <a:ext uri="{9D8B030D-6E8A-4147-A177-3AD203B41FA5}">
                      <a16:colId xmlns:a16="http://schemas.microsoft.com/office/drawing/2014/main" val="2172230745"/>
                    </a:ext>
                  </a:extLst>
                </a:gridCol>
              </a:tblGrid>
              <a:tr h="345864">
                <a:tc>
                  <a:txBody>
                    <a:bodyPr/>
                    <a:lstStyle/>
                    <a:p>
                      <a:pPr algn="l" fontAlgn="b"/>
                      <a:r>
                        <a:rPr lang="fr-BE" sz="1000" b="1" u="none" strike="noStrike">
                          <a:effectLst/>
                        </a:rPr>
                        <a:t>Intitulé métier</a:t>
                      </a:r>
                      <a:endParaRPr lang="fr-BE" sz="1000" b="1" i="0" u="none" strike="noStrike">
                        <a:solidFill>
                          <a:srgbClr val="000000"/>
                        </a:solidFill>
                        <a:effectLst/>
                        <a:latin typeface="Calibri" panose="020F0502020204030204" pitchFamily="34" charset="0"/>
                      </a:endParaRPr>
                    </a:p>
                  </a:txBody>
                  <a:tcPr marL="5189" marR="5189" marT="5189" marB="0" anchor="ctr"/>
                </a:tc>
                <a:tc>
                  <a:txBody>
                    <a:bodyPr/>
                    <a:lstStyle/>
                    <a:p>
                      <a:pPr algn="l" fontAlgn="b"/>
                      <a:r>
                        <a:rPr lang="fr-BE" sz="1000" b="1" u="none" strike="noStrike">
                          <a:effectLst/>
                        </a:rPr>
                        <a:t>Pénurie</a:t>
                      </a:r>
                      <a:endParaRPr lang="fr-BE" sz="1000" b="1" i="0" u="none" strike="noStrike">
                        <a:solidFill>
                          <a:srgbClr val="000000"/>
                        </a:solidFill>
                        <a:effectLst/>
                        <a:latin typeface="Calibri" panose="020F0502020204030204" pitchFamily="34" charset="0"/>
                      </a:endParaRPr>
                    </a:p>
                  </a:txBody>
                  <a:tcPr marL="5189" marR="5189" marT="5189" marB="0" anchor="ctr"/>
                </a:tc>
                <a:tc>
                  <a:txBody>
                    <a:bodyPr/>
                    <a:lstStyle/>
                    <a:p>
                      <a:pPr algn="l" fontAlgn="b"/>
                      <a:r>
                        <a:rPr lang="fr-BE" sz="1000" b="1" u="none" strike="noStrike">
                          <a:effectLst/>
                        </a:rPr>
                        <a:t>Fonction critique</a:t>
                      </a:r>
                      <a:endParaRPr lang="fr-BE" sz="1000" b="1" i="0" u="none" strike="noStrike">
                        <a:solidFill>
                          <a:srgbClr val="000000"/>
                        </a:solidFill>
                        <a:effectLst/>
                        <a:latin typeface="Calibri" panose="020F0502020204030204" pitchFamily="34" charset="0"/>
                      </a:endParaRPr>
                    </a:p>
                  </a:txBody>
                  <a:tcPr marL="5189" marR="5189" marT="5189" marB="0" anchor="ctr"/>
                </a:tc>
                <a:extLst>
                  <a:ext uri="{0D108BD9-81ED-4DB2-BD59-A6C34878D82A}">
                    <a16:rowId xmlns:a16="http://schemas.microsoft.com/office/drawing/2014/main" val="2563697426"/>
                  </a:ext>
                </a:extLst>
              </a:tr>
              <a:tr h="193777">
                <a:tc>
                  <a:txBody>
                    <a:bodyPr/>
                    <a:lstStyle/>
                    <a:p>
                      <a:pPr algn="l" fontAlgn="b"/>
                      <a:r>
                        <a:rPr lang="fr-BE" sz="1000" b="1" u="none" strike="noStrike">
                          <a:effectLst/>
                        </a:rPr>
                        <a:t>Industrie</a:t>
                      </a:r>
                      <a:endParaRPr lang="fr-BE" sz="1000" b="1" i="0" u="none" strike="noStrike">
                        <a:solidFill>
                          <a:srgbClr val="000000"/>
                        </a:solidFill>
                        <a:effectLst/>
                        <a:latin typeface="Calibri" panose="020F0502020204030204" pitchFamily="34" charset="0"/>
                      </a:endParaRPr>
                    </a:p>
                  </a:txBody>
                  <a:tcPr marL="5189" marR="5189" marT="5189" marB="0" anchor="ctr">
                    <a:solidFill>
                      <a:schemeClr val="accent2">
                        <a:lumMod val="40000"/>
                        <a:lumOff val="60000"/>
                      </a:schemeClr>
                    </a:solidFill>
                  </a:tcPr>
                </a:tc>
                <a:tc>
                  <a:txBody>
                    <a:bodyPr/>
                    <a:lstStyle/>
                    <a:p>
                      <a:pPr algn="l" fontAlgn="b"/>
                      <a:r>
                        <a:rPr lang="fr-BE" sz="1000" b="1" u="none" strike="noStrike">
                          <a:effectLst/>
                        </a:rPr>
                        <a:t> </a:t>
                      </a:r>
                      <a:endParaRPr lang="fr-BE" sz="1000" b="1" i="0" u="none" strike="noStrike">
                        <a:solidFill>
                          <a:srgbClr val="000000"/>
                        </a:solidFill>
                        <a:effectLst/>
                        <a:latin typeface="Calibri" panose="020F0502020204030204" pitchFamily="34" charset="0"/>
                      </a:endParaRPr>
                    </a:p>
                  </a:txBody>
                  <a:tcPr marL="5189" marR="5189" marT="5189" marB="0" anchor="ctr">
                    <a:solidFill>
                      <a:schemeClr val="accent2">
                        <a:lumMod val="40000"/>
                        <a:lumOff val="60000"/>
                      </a:schemeClr>
                    </a:solidFill>
                  </a:tcPr>
                </a:tc>
                <a:tc>
                  <a:txBody>
                    <a:bodyPr/>
                    <a:lstStyle/>
                    <a:p>
                      <a:pPr algn="l" fontAlgn="b"/>
                      <a:r>
                        <a:rPr lang="fr-BE" sz="1000" b="1" u="none" strike="noStrike">
                          <a:effectLst/>
                        </a:rPr>
                        <a:t> </a:t>
                      </a:r>
                      <a:endParaRPr lang="fr-BE" sz="1000" b="1" i="0" u="none" strike="noStrike">
                        <a:solidFill>
                          <a:srgbClr val="000000"/>
                        </a:solidFill>
                        <a:effectLst/>
                        <a:latin typeface="Calibri" panose="020F0502020204030204" pitchFamily="34" charset="0"/>
                      </a:endParaRPr>
                    </a:p>
                  </a:txBody>
                  <a:tcPr marL="5189" marR="5189" marT="5189" marB="0" anchor="ctr">
                    <a:solidFill>
                      <a:schemeClr val="accent2">
                        <a:lumMod val="40000"/>
                        <a:lumOff val="60000"/>
                      </a:schemeClr>
                    </a:solidFill>
                  </a:tcPr>
                </a:tc>
                <a:extLst>
                  <a:ext uri="{0D108BD9-81ED-4DB2-BD59-A6C34878D82A}">
                    <a16:rowId xmlns:a16="http://schemas.microsoft.com/office/drawing/2014/main" val="1246701166"/>
                  </a:ext>
                </a:extLst>
              </a:tr>
              <a:tr h="193777">
                <a:tc>
                  <a:txBody>
                    <a:bodyPr/>
                    <a:lstStyle/>
                    <a:p>
                      <a:pPr algn="l" fontAlgn="b"/>
                      <a:r>
                        <a:rPr lang="fr-BE" sz="1000" u="none" strike="noStrike">
                          <a:effectLst/>
                        </a:rPr>
                        <a:t>Responsable recherche-développement en industrie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14485760"/>
                  </a:ext>
                </a:extLst>
              </a:tr>
              <a:tr h="193777">
                <a:tc>
                  <a:txBody>
                    <a:bodyPr/>
                    <a:lstStyle/>
                    <a:p>
                      <a:pPr algn="l" fontAlgn="b"/>
                      <a:r>
                        <a:rPr lang="fr-BE" sz="1000" u="none" strike="noStrike">
                          <a:effectLst/>
                        </a:rPr>
                        <a:t>Expert / Experte en sécurité, hygiène et environnement</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593820375"/>
                  </a:ext>
                </a:extLst>
              </a:tr>
              <a:tr h="193777">
                <a:tc>
                  <a:txBody>
                    <a:bodyPr/>
                    <a:lstStyle/>
                    <a:p>
                      <a:pPr algn="l" fontAlgn="b"/>
                      <a:r>
                        <a:rPr lang="fr-BE" sz="1000" u="none" strike="noStrike">
                          <a:effectLst/>
                        </a:rPr>
                        <a:t>Responsable du planning et de la gestion de la production</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3966027245"/>
                  </a:ext>
                </a:extLst>
              </a:tr>
              <a:tr h="193777">
                <a:tc>
                  <a:txBody>
                    <a:bodyPr/>
                    <a:lstStyle/>
                    <a:p>
                      <a:pPr algn="l" fontAlgn="b"/>
                      <a:r>
                        <a:rPr lang="fr-BE" sz="1000" u="none" strike="noStrike">
                          <a:effectLst/>
                        </a:rPr>
                        <a:t>Responsable des méthodes de production et de l'industrialisation</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988349505"/>
                  </a:ext>
                </a:extLst>
              </a:tr>
              <a:tr h="193777">
                <a:tc>
                  <a:txBody>
                    <a:bodyPr/>
                    <a:lstStyle/>
                    <a:p>
                      <a:pPr algn="l" fontAlgn="b"/>
                      <a:r>
                        <a:rPr lang="fr-BE" sz="1000" u="none" strike="noStrike">
                          <a:effectLst/>
                        </a:rPr>
                        <a:t>Technicien / Technicienne en processus et méthodes de production</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719378130"/>
                  </a:ext>
                </a:extLst>
              </a:tr>
              <a:tr h="193777">
                <a:tc>
                  <a:txBody>
                    <a:bodyPr/>
                    <a:lstStyle/>
                    <a:p>
                      <a:pPr algn="l" fontAlgn="b"/>
                      <a:r>
                        <a:rPr lang="fr-BE" sz="1000" u="none" strike="noStrike">
                          <a:effectLst/>
                        </a:rPr>
                        <a:t>Responsable contrôle qualité en industrie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471222272"/>
                  </a:ext>
                </a:extLst>
              </a:tr>
              <a:tr h="193777">
                <a:tc>
                  <a:txBody>
                    <a:bodyPr/>
                    <a:lstStyle/>
                    <a:p>
                      <a:pPr algn="l" fontAlgn="b"/>
                      <a:r>
                        <a:rPr lang="fr-BE" sz="1000" u="none" strike="noStrike">
                          <a:effectLst/>
                        </a:rPr>
                        <a:t>Laborantin / Laborantine de production industrielle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3068174777"/>
                  </a:ext>
                </a:extLst>
              </a:tr>
              <a:tr h="193777">
                <a:tc>
                  <a:txBody>
                    <a:bodyPr/>
                    <a:lstStyle/>
                    <a:p>
                      <a:pPr algn="l" fontAlgn="b"/>
                      <a:r>
                        <a:rPr lang="fr-BE" sz="1000" u="none" strike="noStrike">
                          <a:effectLst/>
                        </a:rPr>
                        <a:t>Abatteur-découpeur / Abatteuse-découpeuse de viandes</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864088259"/>
                  </a:ext>
                </a:extLst>
              </a:tr>
              <a:tr h="193777">
                <a:tc>
                  <a:txBody>
                    <a:bodyPr/>
                    <a:lstStyle/>
                    <a:p>
                      <a:pPr algn="l" fontAlgn="b"/>
                      <a:r>
                        <a:rPr lang="fr-BE" sz="1000" u="none" strike="noStrike">
                          <a:effectLst/>
                        </a:rPr>
                        <a:t>Coupeur-désosseur / Coupeuse-désosseuse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300951862"/>
                  </a:ext>
                </a:extLst>
              </a:tr>
              <a:tr h="193777">
                <a:tc>
                  <a:txBody>
                    <a:bodyPr/>
                    <a:lstStyle/>
                    <a:p>
                      <a:pPr algn="l" fontAlgn="b"/>
                      <a:r>
                        <a:rPr lang="fr-BE" sz="1000" u="none" strike="noStrike">
                          <a:effectLst/>
                        </a:rPr>
                        <a:t>Conducteur / Conductrice de production en industrie alimentaire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90808036"/>
                  </a:ext>
                </a:extLst>
              </a:tr>
              <a:tr h="193777">
                <a:tc>
                  <a:txBody>
                    <a:bodyPr/>
                    <a:lstStyle/>
                    <a:p>
                      <a:pPr algn="l" fontAlgn="b"/>
                      <a:r>
                        <a:rPr lang="fr-BE" sz="1000" u="none" strike="noStrike">
                          <a:effectLst/>
                        </a:rPr>
                        <a:t>Menuisier / Menuisière d'atelier</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072021597"/>
                  </a:ext>
                </a:extLst>
              </a:tr>
              <a:tr h="193777">
                <a:tc>
                  <a:txBody>
                    <a:bodyPr/>
                    <a:lstStyle/>
                    <a:p>
                      <a:pPr algn="l" fontAlgn="b"/>
                      <a:r>
                        <a:rPr lang="fr-BE" sz="1000" u="none" strike="noStrike">
                          <a:effectLst/>
                        </a:rPr>
                        <a:t>Conducteur / Conductrice d'installation en industrie chimique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823984356"/>
                  </a:ext>
                </a:extLst>
              </a:tr>
              <a:tr h="193777">
                <a:tc>
                  <a:txBody>
                    <a:bodyPr/>
                    <a:lstStyle/>
                    <a:p>
                      <a:pPr algn="l" fontAlgn="b"/>
                      <a:r>
                        <a:rPr lang="fr-BE" sz="1000" u="none" strike="noStrike">
                          <a:effectLst/>
                        </a:rPr>
                        <a:t>Conducteur / Conductrice d'installation en industrie pharmaceutique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579645039"/>
                  </a:ext>
                </a:extLst>
              </a:tr>
              <a:tr h="193777">
                <a:tc>
                  <a:txBody>
                    <a:bodyPr/>
                    <a:lstStyle/>
                    <a:p>
                      <a:pPr algn="l" fontAlgn="b"/>
                      <a:r>
                        <a:rPr lang="fr-BE" sz="1000" u="none" strike="noStrike">
                          <a:effectLst/>
                        </a:rPr>
                        <a:t>Conducteur / Conductrice de machine de fabrication de produits textiles</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4282490427"/>
                  </a:ext>
                </a:extLst>
              </a:tr>
              <a:tr h="193777">
                <a:tc>
                  <a:txBody>
                    <a:bodyPr/>
                    <a:lstStyle/>
                    <a:p>
                      <a:pPr algn="l" fontAlgn="b"/>
                      <a:r>
                        <a:rPr lang="fr-BE" sz="1000" u="none" strike="noStrike">
                          <a:effectLst/>
                        </a:rPr>
                        <a:t>Monteur-câbleur / Monteuse-câbleuse de matériels électriques et électromécaniques</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668715526"/>
                  </a:ext>
                </a:extLst>
              </a:tr>
              <a:tr h="193777">
                <a:tc>
                  <a:txBody>
                    <a:bodyPr/>
                    <a:lstStyle/>
                    <a:p>
                      <a:pPr algn="l" fontAlgn="b"/>
                      <a:r>
                        <a:rPr lang="fr-BE" sz="1000" u="none" strike="noStrike">
                          <a:effectLst/>
                        </a:rPr>
                        <a:t>Tôlier industriel / Tôlière industrielle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326916318"/>
                  </a:ext>
                </a:extLst>
              </a:tr>
              <a:tr h="193777">
                <a:tc>
                  <a:txBody>
                    <a:bodyPr/>
                    <a:lstStyle/>
                    <a:p>
                      <a:pPr algn="l" fontAlgn="b"/>
                      <a:r>
                        <a:rPr lang="fr-BE" sz="1000" u="none" strike="noStrike">
                          <a:effectLst/>
                        </a:rPr>
                        <a:t>Régleur-opérateur / Régleuse-opératrice machines-outils CN</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720516009"/>
                  </a:ext>
                </a:extLst>
              </a:tr>
              <a:tr h="193777">
                <a:tc>
                  <a:txBody>
                    <a:bodyPr/>
                    <a:lstStyle/>
                    <a:p>
                      <a:pPr algn="l" fontAlgn="b"/>
                      <a:r>
                        <a:rPr lang="fr-BE" sz="1000" u="none" strike="noStrike">
                          <a:effectLst/>
                        </a:rPr>
                        <a:t>Régleur-opérateur / Régleuse-opératrice machines-outils conventionnelles</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366208488"/>
                  </a:ext>
                </a:extLst>
              </a:tr>
              <a:tr h="193777">
                <a:tc>
                  <a:txBody>
                    <a:bodyPr/>
                    <a:lstStyle/>
                    <a:p>
                      <a:pPr algn="l" fontAlgn="b"/>
                      <a:r>
                        <a:rPr lang="fr-BE" sz="1000" u="none" strike="noStrike">
                          <a:effectLst/>
                        </a:rPr>
                        <a:t>Soudeur / Soudeuse à l'électrode enrobée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3227774977"/>
                  </a:ext>
                </a:extLst>
              </a:tr>
              <a:tr h="193777">
                <a:tc>
                  <a:txBody>
                    <a:bodyPr/>
                    <a:lstStyle/>
                    <a:p>
                      <a:pPr algn="l" fontAlgn="b"/>
                      <a:r>
                        <a:rPr lang="fr-BE" sz="1000" u="none" strike="noStrike">
                          <a:effectLst/>
                        </a:rPr>
                        <a:t>Soudeur / Soudeuse semi-automatique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303164533"/>
                  </a:ext>
                </a:extLst>
              </a:tr>
              <a:tr h="193777">
                <a:tc>
                  <a:txBody>
                    <a:bodyPr/>
                    <a:lstStyle/>
                    <a:p>
                      <a:pPr algn="l" fontAlgn="b"/>
                      <a:r>
                        <a:rPr lang="fr-BE" sz="1000" u="none" strike="noStrike">
                          <a:effectLst/>
                        </a:rPr>
                        <a:t>Soudeur / Soudeuse TIG</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967706868"/>
                  </a:ext>
                </a:extLst>
              </a:tr>
              <a:tr h="193777">
                <a:tc>
                  <a:txBody>
                    <a:bodyPr/>
                    <a:lstStyle/>
                    <a:p>
                      <a:pPr algn="l" fontAlgn="b"/>
                      <a:r>
                        <a:rPr lang="fr-BE" sz="1000" u="none" strike="noStrike">
                          <a:effectLst/>
                        </a:rPr>
                        <a:t>Tuyauteur / Tuyauteuse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603533269"/>
                  </a:ext>
                </a:extLst>
              </a:tr>
              <a:tr h="193777">
                <a:tc>
                  <a:txBody>
                    <a:bodyPr/>
                    <a:lstStyle/>
                    <a:p>
                      <a:pPr algn="l" fontAlgn="b"/>
                      <a:r>
                        <a:rPr lang="fr-BE" sz="1000" u="none" strike="noStrike">
                          <a:effectLst/>
                        </a:rPr>
                        <a:t>Conducteur / Conductrice d'équipement de transformation des plastiques et caoutchoucs</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17464272"/>
                  </a:ext>
                </a:extLst>
              </a:tr>
              <a:tr h="193777">
                <a:tc>
                  <a:txBody>
                    <a:bodyPr/>
                    <a:lstStyle/>
                    <a:p>
                      <a:pPr algn="l" fontAlgn="b"/>
                      <a:r>
                        <a:rPr lang="fr-BE" sz="1000" u="none" strike="noStrike">
                          <a:effectLst/>
                        </a:rPr>
                        <a:t>Régleur / Régleuse d'équipement de transformation des plastiques et caoutchoucs</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82569907"/>
                  </a:ext>
                </a:extLst>
              </a:tr>
              <a:tr h="193777">
                <a:tc>
                  <a:txBody>
                    <a:bodyPr/>
                    <a:lstStyle/>
                    <a:p>
                      <a:pPr algn="l" fontAlgn="b"/>
                      <a:r>
                        <a:rPr lang="fr-BE" sz="1000" u="none" strike="noStrike">
                          <a:effectLst/>
                        </a:rPr>
                        <a:t>Conducteur / Conductrice d'équipement de conditionnement</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463372503"/>
                  </a:ext>
                </a:extLst>
              </a:tr>
              <a:tr h="193777">
                <a:tc>
                  <a:txBody>
                    <a:bodyPr/>
                    <a:lstStyle/>
                    <a:p>
                      <a:pPr algn="l" fontAlgn="b"/>
                      <a:r>
                        <a:rPr lang="fr-BE" sz="1000" u="none" strike="noStrike">
                          <a:effectLst/>
                        </a:rPr>
                        <a:t>Peintre industriel / Peintre industrielle</a:t>
                      </a:r>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l" fontAlgn="b"/>
                      <a:endParaRPr lang="fr-BE" sz="1000" b="0" i="0" u="none" strike="noStrike">
                        <a:solidFill>
                          <a:srgbClr val="000000"/>
                        </a:solidFill>
                        <a:effectLst/>
                        <a:latin typeface="Calibri" panose="020F0502020204030204" pitchFamily="34" charset="0"/>
                      </a:endParaRPr>
                    </a:p>
                  </a:txBody>
                  <a:tcPr marL="5189" marR="5189" marT="5189" marB="0" anchor="b"/>
                </a:tc>
                <a:tc>
                  <a:txBody>
                    <a:bodyPr/>
                    <a:lstStyle/>
                    <a:p>
                      <a:pPr algn="ctr" fontAlgn="b"/>
                      <a:r>
                        <a:rPr lang="fr-BE" sz="1000" u="none" strike="noStrike">
                          <a:effectLst/>
                        </a:rPr>
                        <a:t>x</a:t>
                      </a:r>
                      <a:endParaRPr lang="fr-BE" sz="1000" b="0" i="0" u="none" strike="noStrike">
                        <a:solidFill>
                          <a:srgbClr val="000000"/>
                        </a:solidFill>
                        <a:effectLst/>
                        <a:latin typeface="Calibri" panose="020F0502020204030204" pitchFamily="34" charset="0"/>
                      </a:endParaRPr>
                    </a:p>
                  </a:txBody>
                  <a:tcPr marL="5189" marR="5189" marT="5189" marB="0" anchor="b"/>
                </a:tc>
                <a:extLst>
                  <a:ext uri="{0D108BD9-81ED-4DB2-BD59-A6C34878D82A}">
                    <a16:rowId xmlns:a16="http://schemas.microsoft.com/office/drawing/2014/main" val="2162316352"/>
                  </a:ext>
                </a:extLst>
              </a:tr>
            </a:tbl>
          </a:graphicData>
        </a:graphic>
      </p:graphicFrame>
    </p:spTree>
    <p:extLst>
      <p:ext uri="{BB962C8B-B14F-4D97-AF65-F5344CB8AC3E}">
        <p14:creationId xmlns:p14="http://schemas.microsoft.com/office/powerpoint/2010/main" val="3168388984"/>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A39B5D90-46C2-4E87-84D0-CEC41D745391}"/>
              </a:ext>
            </a:extLst>
          </p:cNvPr>
          <p:cNvSpPr txBox="1">
            <a:spLocks/>
          </p:cNvSpPr>
          <p:nvPr/>
        </p:nvSpPr>
        <p:spPr>
          <a:xfrm>
            <a:off x="630936" y="639520"/>
            <a:ext cx="3429000" cy="1719072"/>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Aft>
                <a:spcPts val="600"/>
              </a:spcAft>
            </a:pPr>
            <a:r>
              <a:rPr lang="en-US" sz="4200" b="1" kern="1200">
                <a:solidFill>
                  <a:schemeClr val="tx1"/>
                </a:solidFill>
                <a:latin typeface="+mj-lt"/>
                <a:ea typeface="+mj-ea"/>
                <a:cs typeface="+mj-cs"/>
              </a:rPr>
              <a:t>Les fonctions critiques 2023</a:t>
            </a:r>
          </a:p>
        </p:txBody>
      </p:sp>
      <p:sp>
        <p:nvSpPr>
          <p:cNvPr id="24"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ZoneTexte 6">
            <a:extLst>
              <a:ext uri="{FF2B5EF4-FFF2-40B4-BE49-F238E27FC236}">
                <a16:creationId xmlns:a16="http://schemas.microsoft.com/office/drawing/2014/main" id="{03A93EAA-7451-DE44-FB8B-86D67989B50D}"/>
              </a:ext>
            </a:extLst>
          </p:cNvPr>
          <p:cNvSpPr txBox="1"/>
          <p:nvPr/>
        </p:nvSpPr>
        <p:spPr>
          <a:xfrm>
            <a:off x="630936" y="2807208"/>
            <a:ext cx="3429000" cy="3410712"/>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b="1"/>
              <a:t>13 métiers </a:t>
            </a:r>
            <a:r>
              <a:rPr lang="en-US" sz="2000" err="1"/>
              <a:t>identifiés</a:t>
            </a:r>
            <a:r>
              <a:rPr lang="en-US" sz="2000"/>
              <a:t> </a:t>
            </a:r>
            <a:r>
              <a:rPr lang="en-US" sz="2000" err="1"/>
              <a:t>comme</a:t>
            </a:r>
            <a:r>
              <a:rPr lang="en-US" sz="2000"/>
              <a:t> </a:t>
            </a:r>
            <a:r>
              <a:rPr lang="en-US" sz="2000" err="1"/>
              <a:t>fonctions</a:t>
            </a:r>
            <a:r>
              <a:rPr lang="en-US" sz="2000"/>
              <a:t> critiques, </a:t>
            </a:r>
            <a:r>
              <a:rPr lang="en-US" sz="2000" err="1"/>
              <a:t>parmi</a:t>
            </a:r>
            <a:r>
              <a:rPr lang="en-US" sz="2000"/>
              <a:t> </a:t>
            </a:r>
            <a:r>
              <a:rPr lang="en-US" sz="2000" err="1"/>
              <a:t>ceux</a:t>
            </a:r>
            <a:r>
              <a:rPr lang="en-US" sz="2000"/>
              <a:t>-ci :</a:t>
            </a:r>
          </a:p>
          <a:p>
            <a:pPr indent="-228600">
              <a:lnSpc>
                <a:spcPct val="90000"/>
              </a:lnSpc>
              <a:spcAft>
                <a:spcPts val="600"/>
              </a:spcAft>
              <a:buFont typeface="Arial" panose="020B0604020202020204" pitchFamily="34" charset="0"/>
              <a:buChar char="•"/>
            </a:pPr>
            <a:endParaRPr lang="en-US" sz="2000"/>
          </a:p>
          <a:p>
            <a:pPr marL="400050" indent="-228600">
              <a:lnSpc>
                <a:spcPct val="90000"/>
              </a:lnSpc>
              <a:spcAft>
                <a:spcPts val="600"/>
              </a:spcAft>
              <a:buFont typeface="Arial" panose="020B0604020202020204" pitchFamily="34" charset="0"/>
              <a:buChar char="•"/>
            </a:pPr>
            <a:r>
              <a:rPr lang="en-US" sz="2000" b="1"/>
              <a:t> 12 </a:t>
            </a:r>
            <a:r>
              <a:rPr lang="en-US" sz="2000" b="1" err="1"/>
              <a:t>en</a:t>
            </a:r>
            <a:r>
              <a:rPr lang="en-US" sz="2000" b="1"/>
              <a:t> </a:t>
            </a:r>
            <a:r>
              <a:rPr lang="en-US" sz="2000" b="1" err="1"/>
              <a:t>pénurie</a:t>
            </a:r>
            <a:r>
              <a:rPr lang="en-US" sz="2000" b="1"/>
              <a:t> </a:t>
            </a:r>
            <a:r>
              <a:rPr lang="en-US" sz="2000"/>
              <a:t>de main </a:t>
            </a:r>
            <a:r>
              <a:rPr lang="en-US" sz="2000" err="1"/>
              <a:t>d’œuvre</a:t>
            </a:r>
            <a:endParaRPr lang="en-US" sz="2000"/>
          </a:p>
          <a:p>
            <a:pPr marL="400050" indent="-228600">
              <a:lnSpc>
                <a:spcPct val="90000"/>
              </a:lnSpc>
              <a:spcAft>
                <a:spcPts val="600"/>
              </a:spcAft>
              <a:buFont typeface="Arial" panose="020B0604020202020204" pitchFamily="34" charset="0"/>
              <a:buChar char="•"/>
            </a:pPr>
            <a:r>
              <a:rPr lang="en-US" sz="2000" b="1"/>
              <a:t>1 </a:t>
            </a:r>
            <a:r>
              <a:rPr lang="en-US" sz="2000" b="1" err="1"/>
              <a:t>en</a:t>
            </a:r>
            <a:r>
              <a:rPr lang="en-US" sz="2000" b="1"/>
              <a:t> </a:t>
            </a:r>
            <a:r>
              <a:rPr lang="en-US" sz="2000" b="1" err="1"/>
              <a:t>difficulté</a:t>
            </a:r>
            <a:r>
              <a:rPr lang="en-US" sz="2000" b="1"/>
              <a:t> de </a:t>
            </a:r>
            <a:r>
              <a:rPr lang="en-US" sz="2000" b="1" err="1"/>
              <a:t>recrutement</a:t>
            </a:r>
            <a:r>
              <a:rPr lang="en-US" sz="2000" b="1"/>
              <a:t> </a:t>
            </a:r>
            <a:r>
              <a:rPr lang="en-US" sz="2000" err="1"/>
              <a:t>liées</a:t>
            </a:r>
            <a:r>
              <a:rPr lang="en-US" sz="2000"/>
              <a:t> à des </a:t>
            </a:r>
            <a:r>
              <a:rPr lang="en-US" sz="2000" err="1"/>
              <a:t>critères</a:t>
            </a:r>
            <a:r>
              <a:rPr lang="en-US" sz="2000"/>
              <a:t> de </a:t>
            </a:r>
            <a:r>
              <a:rPr lang="en-US" sz="2000" err="1"/>
              <a:t>profils</a:t>
            </a:r>
            <a:r>
              <a:rPr lang="en-US" sz="2000"/>
              <a:t> </a:t>
            </a:r>
            <a:r>
              <a:rPr lang="en-US" sz="2000" err="1"/>
              <a:t>candidats</a:t>
            </a:r>
            <a:r>
              <a:rPr lang="en-US" sz="2000"/>
              <a:t> et/</a:t>
            </a:r>
            <a:r>
              <a:rPr lang="en-US" sz="2000" err="1"/>
              <a:t>ou</a:t>
            </a:r>
            <a:r>
              <a:rPr lang="en-US" sz="2000"/>
              <a:t> </a:t>
            </a:r>
            <a:r>
              <a:rPr lang="en-US" sz="2000" err="1"/>
              <a:t>pénibilité</a:t>
            </a:r>
            <a:r>
              <a:rPr lang="en-US" sz="2000"/>
              <a:t> du métier</a:t>
            </a:r>
            <a:endParaRPr lang="en-US" sz="2000" b="1"/>
          </a:p>
        </p:txBody>
      </p:sp>
      <p:graphicFrame>
        <p:nvGraphicFramePr>
          <p:cNvPr id="6" name="Tableau 5">
            <a:extLst>
              <a:ext uri="{FF2B5EF4-FFF2-40B4-BE49-F238E27FC236}">
                <a16:creationId xmlns:a16="http://schemas.microsoft.com/office/drawing/2014/main" id="{5B8AC631-F25F-751A-B1E4-0BC4ACD9F158}"/>
              </a:ext>
            </a:extLst>
          </p:cNvPr>
          <p:cNvGraphicFramePr>
            <a:graphicFrameLocks noGrp="1"/>
          </p:cNvGraphicFramePr>
          <p:nvPr>
            <p:extLst>
              <p:ext uri="{D42A27DB-BD31-4B8C-83A1-F6EECF244321}">
                <p14:modId xmlns:p14="http://schemas.microsoft.com/office/powerpoint/2010/main" val="2629113332"/>
              </p:ext>
            </p:extLst>
          </p:nvPr>
        </p:nvGraphicFramePr>
        <p:xfrm>
          <a:off x="4715843" y="640080"/>
          <a:ext cx="6780627" cy="5577848"/>
        </p:xfrm>
        <a:graphic>
          <a:graphicData uri="http://schemas.openxmlformats.org/drawingml/2006/table">
            <a:tbl>
              <a:tblPr firstRow="1">
                <a:tableStyleId>{93296810-A885-4BE3-A3E7-6D5BEEA58F35}</a:tableStyleId>
              </a:tblPr>
              <a:tblGrid>
                <a:gridCol w="5229127">
                  <a:extLst>
                    <a:ext uri="{9D8B030D-6E8A-4147-A177-3AD203B41FA5}">
                      <a16:colId xmlns:a16="http://schemas.microsoft.com/office/drawing/2014/main" val="2183787179"/>
                    </a:ext>
                  </a:extLst>
                </a:gridCol>
                <a:gridCol w="738360">
                  <a:extLst>
                    <a:ext uri="{9D8B030D-6E8A-4147-A177-3AD203B41FA5}">
                      <a16:colId xmlns:a16="http://schemas.microsoft.com/office/drawing/2014/main" val="4023966452"/>
                    </a:ext>
                  </a:extLst>
                </a:gridCol>
                <a:gridCol w="813140">
                  <a:extLst>
                    <a:ext uri="{9D8B030D-6E8A-4147-A177-3AD203B41FA5}">
                      <a16:colId xmlns:a16="http://schemas.microsoft.com/office/drawing/2014/main" val="1454052285"/>
                    </a:ext>
                  </a:extLst>
                </a:gridCol>
              </a:tblGrid>
              <a:tr h="468835">
                <a:tc>
                  <a:txBody>
                    <a:bodyPr/>
                    <a:lstStyle/>
                    <a:p>
                      <a:pPr algn="l" fontAlgn="b"/>
                      <a:r>
                        <a:rPr lang="fr-BE" sz="1400" u="none" strike="noStrike">
                          <a:effectLst/>
                        </a:rPr>
                        <a:t>Intitulé métier</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r>
                        <a:rPr lang="fr-BE" sz="1400" u="none" strike="noStrike">
                          <a:effectLst/>
                        </a:rPr>
                        <a:t>Pénurie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r>
                        <a:rPr lang="fr-BE" sz="1400" u="none" strike="noStrike">
                          <a:effectLst/>
                        </a:rPr>
                        <a:t>Fonction critique</a:t>
                      </a:r>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239788854"/>
                  </a:ext>
                </a:extLst>
              </a:tr>
              <a:tr h="261024">
                <a:tc>
                  <a:txBody>
                    <a:bodyPr/>
                    <a:lstStyle/>
                    <a:p>
                      <a:pPr algn="l" fontAlgn="b"/>
                      <a:r>
                        <a:rPr lang="fr-BE" sz="1400" b="0" i="0" u="none" strike="noStrike">
                          <a:solidFill>
                            <a:srgbClr val="000000"/>
                          </a:solidFill>
                          <a:effectLst/>
                          <a:latin typeface="Calibri" panose="020F0502020204030204" pitchFamily="34" charset="0"/>
                        </a:rPr>
                        <a:t>Installation et Maintenance</a:t>
                      </a:r>
                    </a:p>
                  </a:txBody>
                  <a:tcPr marL="7872" marR="7872" marT="7872" marB="0" anchor="b">
                    <a:solidFill>
                      <a:schemeClr val="accent2">
                        <a:lumMod val="40000"/>
                        <a:lumOff val="60000"/>
                      </a:schemeClr>
                    </a:solidFill>
                  </a:tcPr>
                </a:tc>
                <a:tc>
                  <a:txBody>
                    <a:bodyPr/>
                    <a:lstStyle/>
                    <a:p>
                      <a:pPr algn="l" fontAlgn="b"/>
                      <a:r>
                        <a:rPr lang="fr-BE" sz="1400" u="none" strike="noStrike">
                          <a:effectLst/>
                        </a:rPr>
                        <a:t> </a:t>
                      </a:r>
                      <a:endParaRPr lang="fr-BE" sz="1400" b="0" i="0" u="none" strike="noStrike">
                        <a:solidFill>
                          <a:srgbClr val="000000"/>
                        </a:solidFill>
                        <a:effectLst/>
                        <a:latin typeface="Calibri" panose="020F0502020204030204" pitchFamily="34" charset="0"/>
                      </a:endParaRPr>
                    </a:p>
                  </a:txBody>
                  <a:tcPr marL="7872" marR="7872" marT="7872" marB="0" anchor="b">
                    <a:solidFill>
                      <a:schemeClr val="accent2">
                        <a:lumMod val="40000"/>
                        <a:lumOff val="60000"/>
                      </a:schemeClr>
                    </a:solidFill>
                  </a:tcPr>
                </a:tc>
                <a:tc>
                  <a:txBody>
                    <a:bodyPr/>
                    <a:lstStyle/>
                    <a:p>
                      <a:pPr algn="l" fontAlgn="b"/>
                      <a:r>
                        <a:rPr lang="fr-BE" sz="1400" u="none" strike="noStrike">
                          <a:effectLst/>
                        </a:rPr>
                        <a:t> </a:t>
                      </a:r>
                      <a:endParaRPr lang="fr-BE" sz="1400" b="0" i="0" u="none" strike="noStrike">
                        <a:solidFill>
                          <a:srgbClr val="000000"/>
                        </a:solidFill>
                        <a:effectLst/>
                        <a:latin typeface="Calibri" panose="020F0502020204030204" pitchFamily="34" charset="0"/>
                      </a:endParaRPr>
                    </a:p>
                  </a:txBody>
                  <a:tcPr marL="7872" marR="7872" marT="7872" marB="0" anchor="b">
                    <a:solidFill>
                      <a:schemeClr val="accent2">
                        <a:lumMod val="40000"/>
                        <a:lumOff val="60000"/>
                      </a:schemeClr>
                    </a:solidFill>
                  </a:tcPr>
                </a:tc>
                <a:extLst>
                  <a:ext uri="{0D108BD9-81ED-4DB2-BD59-A6C34878D82A}">
                    <a16:rowId xmlns:a16="http://schemas.microsoft.com/office/drawing/2014/main" val="2380764430"/>
                  </a:ext>
                </a:extLst>
              </a:tr>
              <a:tr h="261024">
                <a:tc>
                  <a:txBody>
                    <a:bodyPr/>
                    <a:lstStyle/>
                    <a:p>
                      <a:pPr algn="l" fontAlgn="b"/>
                      <a:r>
                        <a:rPr lang="fr-BE" sz="1400" u="none" strike="noStrike">
                          <a:effectLst/>
                        </a:rPr>
                        <a:t>Technicien / Technicienne en automatisation industrielle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3425226417"/>
                  </a:ext>
                </a:extLst>
              </a:tr>
              <a:tr h="468835">
                <a:tc>
                  <a:txBody>
                    <a:bodyPr/>
                    <a:lstStyle/>
                    <a:p>
                      <a:pPr algn="l" fontAlgn="b"/>
                      <a:r>
                        <a:rPr lang="fr-BE" sz="1400" u="none" strike="noStrike">
                          <a:effectLst/>
                        </a:rPr>
                        <a:t>Electromécanicien / Electromécanicienne de maintenance industrielle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1363907849"/>
                  </a:ext>
                </a:extLst>
              </a:tr>
              <a:tr h="468835">
                <a:tc>
                  <a:txBody>
                    <a:bodyPr/>
                    <a:lstStyle/>
                    <a:p>
                      <a:pPr algn="l" fontAlgn="b"/>
                      <a:r>
                        <a:rPr lang="fr-BE" sz="1400" u="none" strike="noStrike">
                          <a:effectLst/>
                        </a:rPr>
                        <a:t>Technicien / Technicienne de maintenance en électronique industrielle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1809791840"/>
                  </a:ext>
                </a:extLst>
              </a:tr>
              <a:tr h="261024">
                <a:tc>
                  <a:txBody>
                    <a:bodyPr/>
                    <a:lstStyle/>
                    <a:p>
                      <a:pPr algn="l" fontAlgn="b"/>
                      <a:r>
                        <a:rPr lang="fr-BE" sz="1400" u="none" strike="noStrike">
                          <a:effectLst/>
                        </a:rPr>
                        <a:t>Technicien / Technicienne en froid et climatisation</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2900203516"/>
                  </a:ext>
                </a:extLst>
              </a:tr>
              <a:tr h="468835">
                <a:tc>
                  <a:txBody>
                    <a:bodyPr/>
                    <a:lstStyle/>
                    <a:p>
                      <a:pPr algn="l" fontAlgn="b"/>
                      <a:r>
                        <a:rPr lang="fr-BE" sz="1400" u="none" strike="noStrike">
                          <a:effectLst/>
                        </a:rPr>
                        <a:t>Technicien / Technicienne de réseaux de communication et en système de sécurité</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3270747854"/>
                  </a:ext>
                </a:extLst>
              </a:tr>
              <a:tr h="468835">
                <a:tc>
                  <a:txBody>
                    <a:bodyPr/>
                    <a:lstStyle/>
                    <a:p>
                      <a:pPr algn="l" fontAlgn="b"/>
                      <a:r>
                        <a:rPr lang="fr-BE" sz="1400" u="none" strike="noStrike">
                          <a:effectLst/>
                        </a:rPr>
                        <a:t>Technicien / Technicienne de maintenance en systèmes de chauffage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3485931063"/>
                  </a:ext>
                </a:extLst>
              </a:tr>
              <a:tr h="261024">
                <a:tc>
                  <a:txBody>
                    <a:bodyPr/>
                    <a:lstStyle/>
                    <a:p>
                      <a:pPr algn="l" fontAlgn="b"/>
                      <a:r>
                        <a:rPr lang="fr-BE" sz="1400" u="none" strike="noStrike">
                          <a:effectLst/>
                        </a:rPr>
                        <a:t>Électricien / Électricienne de maintenance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1544169963"/>
                  </a:ext>
                </a:extLst>
              </a:tr>
              <a:tr h="261024">
                <a:tc>
                  <a:txBody>
                    <a:bodyPr/>
                    <a:lstStyle/>
                    <a:p>
                      <a:pPr algn="l" fontAlgn="b"/>
                      <a:r>
                        <a:rPr lang="fr-BE" sz="1400" u="none" strike="noStrike">
                          <a:effectLst/>
                        </a:rPr>
                        <a:t>Mécanicien / Mécanicienne de maintenance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2229187218"/>
                  </a:ext>
                </a:extLst>
              </a:tr>
              <a:tr h="261024">
                <a:tc>
                  <a:txBody>
                    <a:bodyPr/>
                    <a:lstStyle/>
                    <a:p>
                      <a:pPr algn="l" fontAlgn="b"/>
                      <a:r>
                        <a:rPr lang="fr-BE" sz="1400" u="none" strike="noStrike">
                          <a:effectLst/>
                        </a:rPr>
                        <a:t>Désamianteur / Désamianteuse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592379903"/>
                  </a:ext>
                </a:extLst>
              </a:tr>
              <a:tr h="468835">
                <a:tc>
                  <a:txBody>
                    <a:bodyPr/>
                    <a:lstStyle/>
                    <a:p>
                      <a:pPr algn="l" fontAlgn="b"/>
                      <a:r>
                        <a:rPr lang="fr-BE" sz="1400" u="none" strike="noStrike">
                          <a:effectLst/>
                        </a:rPr>
                        <a:t>Mécanicien / Mécanicienne de maintenance d'engins de chantier, agricoles et levage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1205825899"/>
                  </a:ext>
                </a:extLst>
              </a:tr>
              <a:tr h="468835">
                <a:tc>
                  <a:txBody>
                    <a:bodyPr/>
                    <a:lstStyle/>
                    <a:p>
                      <a:pPr algn="l" fontAlgn="b"/>
                      <a:r>
                        <a:rPr lang="fr-BE" sz="1400" u="none" strike="noStrike">
                          <a:effectLst/>
                        </a:rPr>
                        <a:t>Mécanicien / Mécanicienne pour camions et véhicules utilitaires lourds (+ 3,5 T)</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2182553779"/>
                  </a:ext>
                </a:extLst>
              </a:tr>
              <a:tr h="468835">
                <a:tc>
                  <a:txBody>
                    <a:bodyPr/>
                    <a:lstStyle/>
                    <a:p>
                      <a:pPr algn="l" fontAlgn="b"/>
                      <a:r>
                        <a:rPr lang="fr-BE" sz="1400" u="none" strike="noStrike">
                          <a:effectLst/>
                        </a:rPr>
                        <a:t>Mécanicien / Mécanicienne pour voitures particulières et véhicules utilitaires légers (- 3,5 T)</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3856103262"/>
                  </a:ext>
                </a:extLst>
              </a:tr>
              <a:tr h="261024">
                <a:tc>
                  <a:txBody>
                    <a:bodyPr/>
                    <a:lstStyle/>
                    <a:p>
                      <a:pPr algn="l" fontAlgn="b"/>
                      <a:r>
                        <a:rPr lang="fr-BE" sz="1400" u="none" strike="noStrike">
                          <a:effectLst/>
                        </a:rPr>
                        <a:t>Tôlier / Tôlière en carrosserie</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ctr" fontAlgn="b"/>
                      <a:r>
                        <a:rPr lang="fr-BE" sz="1400" u="none" strike="noStrike">
                          <a:effectLst/>
                        </a:rPr>
                        <a:t>x</a:t>
                      </a:r>
                      <a:endParaRPr lang="fr-BE" sz="1400" b="0" i="0" u="none" strike="noStrike">
                        <a:solidFill>
                          <a:srgbClr val="000000"/>
                        </a:solidFill>
                        <a:effectLst/>
                        <a:latin typeface="Calibri" panose="020F0502020204030204" pitchFamily="34" charset="0"/>
                      </a:endParaRPr>
                    </a:p>
                  </a:txBody>
                  <a:tcPr marL="7872" marR="7872" marT="7872" marB="0" anchor="b"/>
                </a:tc>
                <a:tc>
                  <a:txBody>
                    <a:bodyPr/>
                    <a:lstStyle/>
                    <a:p>
                      <a:pPr algn="l" fontAlgn="b"/>
                      <a:endParaRPr lang="fr-BE" sz="1400" b="0" i="0" u="none" strike="noStrike">
                        <a:solidFill>
                          <a:srgbClr val="000000"/>
                        </a:solidFill>
                        <a:effectLst/>
                        <a:latin typeface="Calibri" panose="020F0502020204030204" pitchFamily="34" charset="0"/>
                      </a:endParaRPr>
                    </a:p>
                  </a:txBody>
                  <a:tcPr marL="7872" marR="7872" marT="7872" marB="0" anchor="b"/>
                </a:tc>
                <a:extLst>
                  <a:ext uri="{0D108BD9-81ED-4DB2-BD59-A6C34878D82A}">
                    <a16:rowId xmlns:a16="http://schemas.microsoft.com/office/drawing/2014/main" val="2671284622"/>
                  </a:ext>
                </a:extLst>
              </a:tr>
            </a:tbl>
          </a:graphicData>
        </a:graphic>
      </p:graphicFrame>
    </p:spTree>
    <p:extLst>
      <p:ext uri="{BB962C8B-B14F-4D97-AF65-F5344CB8AC3E}">
        <p14:creationId xmlns:p14="http://schemas.microsoft.com/office/powerpoint/2010/main" val="162732565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F0087D53-9295-4463-AAE4-D5C626046E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5E076650-8170-4C9E-8526-08B8D8EA3ACD}"/>
              </a:ext>
            </a:extLst>
          </p:cNvPr>
          <p:cNvSpPr>
            <a:spLocks noGrp="1"/>
          </p:cNvSpPr>
          <p:nvPr>
            <p:ph type="title"/>
          </p:nvPr>
        </p:nvSpPr>
        <p:spPr>
          <a:xfrm>
            <a:off x="70866" y="4031321"/>
            <a:ext cx="12045671" cy="1065836"/>
          </a:xfrm>
        </p:spPr>
        <p:txBody>
          <a:bodyPr vert="horz" lIns="91440" tIns="45720" rIns="91440" bIns="45720" rtlCol="0" anchor="ctr">
            <a:noAutofit/>
          </a:bodyPr>
          <a:lstStyle/>
          <a:p>
            <a:pPr algn="ctr"/>
            <a:r>
              <a:rPr lang="en-US" sz="4400" b="1" err="1">
                <a:solidFill>
                  <a:srgbClr val="000000"/>
                </a:solidFill>
              </a:rPr>
              <a:t>O</a:t>
            </a:r>
            <a:r>
              <a:rPr lang="en-US" sz="4400" b="1" kern="1200" err="1">
                <a:solidFill>
                  <a:srgbClr val="000000"/>
                </a:solidFill>
                <a:latin typeface="+mj-lt"/>
                <a:ea typeface="+mj-ea"/>
                <a:cs typeface="+mj-cs"/>
              </a:rPr>
              <a:t>ffre</a:t>
            </a:r>
            <a:r>
              <a:rPr lang="en-US" sz="4400" b="1" kern="1200">
                <a:solidFill>
                  <a:srgbClr val="000000"/>
                </a:solidFill>
                <a:latin typeface="+mj-lt"/>
                <a:ea typeface="+mj-ea"/>
                <a:cs typeface="+mj-cs"/>
              </a:rPr>
              <a:t> de formation/</a:t>
            </a:r>
            <a:r>
              <a:rPr lang="en-US" sz="4400" b="1" err="1">
                <a:solidFill>
                  <a:srgbClr val="000000"/>
                </a:solidFill>
              </a:rPr>
              <a:t>enseignement</a:t>
            </a:r>
            <a:r>
              <a:rPr lang="en-US" sz="4400" b="1">
                <a:solidFill>
                  <a:srgbClr val="000000"/>
                </a:solidFill>
              </a:rPr>
              <a:t> </a:t>
            </a:r>
            <a:br>
              <a:rPr lang="en-US" sz="4400" b="1">
                <a:solidFill>
                  <a:srgbClr val="000000"/>
                </a:solidFill>
              </a:rPr>
            </a:br>
            <a:r>
              <a:rPr lang="en-US" sz="4400" b="1">
                <a:solidFill>
                  <a:srgbClr val="000000"/>
                </a:solidFill>
              </a:rPr>
              <a:t>&amp; Métiers </a:t>
            </a:r>
            <a:r>
              <a:rPr lang="en-US" sz="4400" b="1" err="1">
                <a:solidFill>
                  <a:srgbClr val="000000"/>
                </a:solidFill>
              </a:rPr>
              <a:t>Prioritaires</a:t>
            </a:r>
            <a:r>
              <a:rPr lang="en-US" sz="4400" b="1">
                <a:solidFill>
                  <a:srgbClr val="000000"/>
                </a:solidFill>
              </a:rPr>
              <a:t> </a:t>
            </a:r>
            <a:br>
              <a:rPr lang="en-US" sz="4400" b="1">
                <a:solidFill>
                  <a:srgbClr val="000000"/>
                </a:solidFill>
              </a:rPr>
            </a:br>
            <a:r>
              <a:rPr lang="en-US" sz="4400" b="1">
                <a:solidFill>
                  <a:srgbClr val="000000"/>
                </a:solidFill>
              </a:rPr>
              <a:t>de </a:t>
            </a:r>
            <a:r>
              <a:rPr lang="en-US" sz="4400" b="1" err="1">
                <a:solidFill>
                  <a:srgbClr val="000000"/>
                </a:solidFill>
              </a:rPr>
              <a:t>l’IBEFE</a:t>
            </a:r>
            <a:r>
              <a:rPr lang="en-US" sz="4400" b="1">
                <a:solidFill>
                  <a:srgbClr val="000000"/>
                </a:solidFill>
              </a:rPr>
              <a:t> Hainaut-Centre</a:t>
            </a:r>
            <a:endParaRPr lang="en-US" sz="4400" b="1"/>
          </a:p>
        </p:txBody>
      </p:sp>
      <p:sp>
        <p:nvSpPr>
          <p:cNvPr id="3" name="Espace réservé du texte 2">
            <a:extLst>
              <a:ext uri="{FF2B5EF4-FFF2-40B4-BE49-F238E27FC236}">
                <a16:creationId xmlns:a16="http://schemas.microsoft.com/office/drawing/2014/main" id="{9509DF2D-DE75-499F-A512-076D9D44EA4D}"/>
              </a:ext>
            </a:extLst>
          </p:cNvPr>
          <p:cNvSpPr>
            <a:spLocks noGrp="1"/>
          </p:cNvSpPr>
          <p:nvPr>
            <p:ph type="body" idx="1"/>
          </p:nvPr>
        </p:nvSpPr>
        <p:spPr>
          <a:xfrm>
            <a:off x="638881" y="5647503"/>
            <a:ext cx="10909643" cy="552659"/>
          </a:xfrm>
        </p:spPr>
        <p:txBody>
          <a:bodyPr vert="horz" lIns="91440" tIns="45720" rIns="91440" bIns="45720" rtlCol="0" anchor="ctr">
            <a:normAutofit/>
          </a:bodyPr>
          <a:lstStyle/>
          <a:p>
            <a:pPr algn="ctr"/>
            <a:r>
              <a:rPr lang="en-US" b="1" dirty="0" err="1">
                <a:solidFill>
                  <a:schemeClr val="tx1"/>
                </a:solidFill>
              </a:rPr>
              <a:t>Industrie</a:t>
            </a:r>
            <a:r>
              <a:rPr lang="en-US" b="1" dirty="0">
                <a:solidFill>
                  <a:schemeClr val="tx1"/>
                </a:solidFill>
              </a:rPr>
              <a:t> </a:t>
            </a:r>
            <a:r>
              <a:rPr lang="en-US" b="1">
                <a:solidFill>
                  <a:schemeClr val="tx1"/>
                </a:solidFill>
              </a:rPr>
              <a:t>et Maintenance</a:t>
            </a:r>
          </a:p>
        </p:txBody>
      </p:sp>
      <p:pic>
        <p:nvPicPr>
          <p:cNvPr id="20" name="Image 19">
            <a:extLst>
              <a:ext uri="{FF2B5EF4-FFF2-40B4-BE49-F238E27FC236}">
                <a16:creationId xmlns:a16="http://schemas.microsoft.com/office/drawing/2014/main" id="{E7E0702A-183E-40BA-8BCF-35F24CB12B60}"/>
              </a:ext>
            </a:extLst>
          </p:cNvPr>
          <p:cNvPicPr>
            <a:picLocks noChangeAspect="1"/>
          </p:cNvPicPr>
          <p:nvPr/>
        </p:nvPicPr>
        <p:blipFill rotWithShape="1">
          <a:blip r:embed="rId2"/>
          <a:srcRect t="12867" b="46493"/>
          <a:stretch/>
        </p:blipFill>
        <p:spPr>
          <a:xfrm>
            <a:off x="320040" y="915743"/>
            <a:ext cx="5614416" cy="2703937"/>
          </a:xfrm>
          <a:prstGeom prst="rect">
            <a:avLst/>
          </a:prstGeom>
        </p:spPr>
      </p:pic>
      <p:pic>
        <p:nvPicPr>
          <p:cNvPr id="5" name="Image 4" descr="Raffinerie d’huile sur ciel bleu">
            <a:extLst>
              <a:ext uri="{FF2B5EF4-FFF2-40B4-BE49-F238E27FC236}">
                <a16:creationId xmlns:a16="http://schemas.microsoft.com/office/drawing/2014/main" id="{4632D177-C452-96BD-F09B-D0B54BA77DB6}"/>
              </a:ext>
            </a:extLst>
          </p:cNvPr>
          <p:cNvPicPr>
            <a:picLocks noChangeAspect="1"/>
          </p:cNvPicPr>
          <p:nvPr/>
        </p:nvPicPr>
        <p:blipFill rotWithShape="1">
          <a:blip r:embed="rId3">
            <a:extLst>
              <a:ext uri="{28A0092B-C50C-407E-A947-70E740481C1C}">
                <a14:useLocalDpi xmlns:a14="http://schemas.microsoft.com/office/drawing/2010/main" val="0"/>
              </a:ext>
            </a:extLst>
          </a:blip>
          <a:srcRect t="26122" r="-1" b="-1"/>
          <a:stretch/>
        </p:blipFill>
        <p:spPr>
          <a:xfrm>
            <a:off x="6254496" y="1101134"/>
            <a:ext cx="5614416" cy="2333155"/>
          </a:xfrm>
          <a:prstGeom prst="rect">
            <a:avLst/>
          </a:prstGeom>
        </p:spPr>
      </p:pic>
      <p:sp>
        <p:nvSpPr>
          <p:cNvPr id="27" name="sketch line">
            <a:extLst>
              <a:ext uri="{FF2B5EF4-FFF2-40B4-BE49-F238E27FC236}">
                <a16:creationId xmlns:a16="http://schemas.microsoft.com/office/drawing/2014/main" id="{D6A9C53F-5F90-40A5-8C85-5412D39C8C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0080" y="5594358"/>
            <a:ext cx="3291840" cy="18288"/>
          </a:xfrm>
          <a:custGeom>
            <a:avLst/>
            <a:gdLst>
              <a:gd name="connsiteX0" fmla="*/ 0 w 3291840"/>
              <a:gd name="connsiteY0" fmla="*/ 0 h 18288"/>
              <a:gd name="connsiteX1" fmla="*/ 658368 w 3291840"/>
              <a:gd name="connsiteY1" fmla="*/ 0 h 18288"/>
              <a:gd name="connsiteX2" fmla="*/ 1283818 w 3291840"/>
              <a:gd name="connsiteY2" fmla="*/ 0 h 18288"/>
              <a:gd name="connsiteX3" fmla="*/ 1909267 w 3291840"/>
              <a:gd name="connsiteY3" fmla="*/ 0 h 18288"/>
              <a:gd name="connsiteX4" fmla="*/ 2633472 w 3291840"/>
              <a:gd name="connsiteY4" fmla="*/ 0 h 18288"/>
              <a:gd name="connsiteX5" fmla="*/ 3291840 w 3291840"/>
              <a:gd name="connsiteY5" fmla="*/ 0 h 18288"/>
              <a:gd name="connsiteX6" fmla="*/ 3291840 w 3291840"/>
              <a:gd name="connsiteY6" fmla="*/ 18288 h 18288"/>
              <a:gd name="connsiteX7" fmla="*/ 2633472 w 3291840"/>
              <a:gd name="connsiteY7" fmla="*/ 18288 h 18288"/>
              <a:gd name="connsiteX8" fmla="*/ 2073859 w 3291840"/>
              <a:gd name="connsiteY8" fmla="*/ 18288 h 18288"/>
              <a:gd name="connsiteX9" fmla="*/ 1448410 w 3291840"/>
              <a:gd name="connsiteY9" fmla="*/ 18288 h 18288"/>
              <a:gd name="connsiteX10" fmla="*/ 822960 w 3291840"/>
              <a:gd name="connsiteY10" fmla="*/ 18288 h 18288"/>
              <a:gd name="connsiteX11" fmla="*/ 0 w 3291840"/>
              <a:gd name="connsiteY11" fmla="*/ 18288 h 18288"/>
              <a:gd name="connsiteX12" fmla="*/ 0 w 329184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91840" h="18288" fill="none" extrusionOk="0">
                <a:moveTo>
                  <a:pt x="0" y="0"/>
                </a:moveTo>
                <a:cubicBezTo>
                  <a:pt x="173077" y="-20031"/>
                  <a:pt x="443104" y="6424"/>
                  <a:pt x="658368" y="0"/>
                </a:cubicBezTo>
                <a:cubicBezTo>
                  <a:pt x="873632" y="-6424"/>
                  <a:pt x="1034028" y="11764"/>
                  <a:pt x="1283818" y="0"/>
                </a:cubicBezTo>
                <a:cubicBezTo>
                  <a:pt x="1533608" y="-11764"/>
                  <a:pt x="1691227" y="-30112"/>
                  <a:pt x="1909267" y="0"/>
                </a:cubicBezTo>
                <a:cubicBezTo>
                  <a:pt x="2127307" y="30112"/>
                  <a:pt x="2272465" y="-18735"/>
                  <a:pt x="2633472" y="0"/>
                </a:cubicBezTo>
                <a:cubicBezTo>
                  <a:pt x="2994479" y="18735"/>
                  <a:pt x="3023324" y="-32030"/>
                  <a:pt x="3291840" y="0"/>
                </a:cubicBezTo>
                <a:cubicBezTo>
                  <a:pt x="3291406" y="7551"/>
                  <a:pt x="3291373" y="9822"/>
                  <a:pt x="3291840" y="18288"/>
                </a:cubicBezTo>
                <a:cubicBezTo>
                  <a:pt x="3048445" y="38989"/>
                  <a:pt x="2846548" y="-14400"/>
                  <a:pt x="2633472" y="18288"/>
                </a:cubicBezTo>
                <a:cubicBezTo>
                  <a:pt x="2420396" y="50976"/>
                  <a:pt x="2304099" y="6336"/>
                  <a:pt x="2073859" y="18288"/>
                </a:cubicBezTo>
                <a:cubicBezTo>
                  <a:pt x="1843619" y="30240"/>
                  <a:pt x="1706926" y="10778"/>
                  <a:pt x="1448410" y="18288"/>
                </a:cubicBezTo>
                <a:cubicBezTo>
                  <a:pt x="1189894" y="25798"/>
                  <a:pt x="1002278" y="8992"/>
                  <a:pt x="822960" y="18288"/>
                </a:cubicBezTo>
                <a:cubicBezTo>
                  <a:pt x="643642" y="27585"/>
                  <a:pt x="307039" y="38051"/>
                  <a:pt x="0" y="18288"/>
                </a:cubicBezTo>
                <a:cubicBezTo>
                  <a:pt x="60" y="11696"/>
                  <a:pt x="66" y="3758"/>
                  <a:pt x="0" y="0"/>
                </a:cubicBezTo>
                <a:close/>
              </a:path>
              <a:path w="3291840" h="18288" stroke="0" extrusionOk="0">
                <a:moveTo>
                  <a:pt x="0" y="0"/>
                </a:moveTo>
                <a:cubicBezTo>
                  <a:pt x="195850" y="28018"/>
                  <a:pt x="434891" y="17390"/>
                  <a:pt x="592531" y="0"/>
                </a:cubicBezTo>
                <a:cubicBezTo>
                  <a:pt x="750171" y="-17390"/>
                  <a:pt x="1018709" y="32200"/>
                  <a:pt x="1316736" y="0"/>
                </a:cubicBezTo>
                <a:cubicBezTo>
                  <a:pt x="1614763" y="-32200"/>
                  <a:pt x="1696480" y="-11367"/>
                  <a:pt x="1876349" y="0"/>
                </a:cubicBezTo>
                <a:cubicBezTo>
                  <a:pt x="2056218" y="11367"/>
                  <a:pt x="2193364" y="13433"/>
                  <a:pt x="2435962" y="0"/>
                </a:cubicBezTo>
                <a:cubicBezTo>
                  <a:pt x="2678560" y="-13433"/>
                  <a:pt x="3010901" y="-42367"/>
                  <a:pt x="3291840" y="0"/>
                </a:cubicBezTo>
                <a:cubicBezTo>
                  <a:pt x="3291758" y="4406"/>
                  <a:pt x="3291751" y="9982"/>
                  <a:pt x="3291840" y="18288"/>
                </a:cubicBezTo>
                <a:cubicBezTo>
                  <a:pt x="3108993" y="14228"/>
                  <a:pt x="2952658" y="46900"/>
                  <a:pt x="2666390" y="18288"/>
                </a:cubicBezTo>
                <a:cubicBezTo>
                  <a:pt x="2380122" y="-10324"/>
                  <a:pt x="2263855" y="41055"/>
                  <a:pt x="2040941" y="18288"/>
                </a:cubicBezTo>
                <a:cubicBezTo>
                  <a:pt x="1818027" y="-4479"/>
                  <a:pt x="1675097" y="6509"/>
                  <a:pt x="1415491" y="18288"/>
                </a:cubicBezTo>
                <a:cubicBezTo>
                  <a:pt x="1155885" y="30068"/>
                  <a:pt x="852976" y="36210"/>
                  <a:pt x="691286" y="18288"/>
                </a:cubicBezTo>
                <a:cubicBezTo>
                  <a:pt x="529596" y="366"/>
                  <a:pt x="187183" y="13912"/>
                  <a:pt x="0" y="18288"/>
                </a:cubicBezTo>
                <a:cubicBezTo>
                  <a:pt x="189" y="14288"/>
                  <a:pt x="-703" y="3747"/>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467974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2B97F24A-32CE-4C1C-A50D-3016B394DC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89DEFD06-80D3-4838-A19D-67029CA4FC9B}"/>
              </a:ext>
            </a:extLst>
          </p:cNvPr>
          <p:cNvSpPr>
            <a:spLocks noGrp="1"/>
          </p:cNvSpPr>
          <p:nvPr>
            <p:ph type="title"/>
          </p:nvPr>
        </p:nvSpPr>
        <p:spPr>
          <a:xfrm>
            <a:off x="643278" y="190321"/>
            <a:ext cx="3429000" cy="1719072"/>
          </a:xfrm>
        </p:spPr>
        <p:txBody>
          <a:bodyPr vert="horz" lIns="91440" tIns="45720" rIns="91440" bIns="45720" rtlCol="0" anchor="b">
            <a:normAutofit/>
          </a:bodyPr>
          <a:lstStyle/>
          <a:p>
            <a:r>
              <a:rPr lang="en-US" sz="5400" kern="1200">
                <a:solidFill>
                  <a:schemeClr val="tx1"/>
                </a:solidFill>
                <a:latin typeface="+mj-lt"/>
                <a:ea typeface="+mj-ea"/>
                <a:cs typeface="+mj-cs"/>
              </a:rPr>
              <a:t>Aperçu des </a:t>
            </a:r>
            <a:r>
              <a:rPr lang="en-US" sz="5400" kern="1200" err="1">
                <a:solidFill>
                  <a:schemeClr val="tx1"/>
                </a:solidFill>
                <a:latin typeface="+mj-lt"/>
                <a:ea typeface="+mj-ea"/>
                <a:cs typeface="+mj-cs"/>
              </a:rPr>
              <a:t>opérateurs</a:t>
            </a:r>
            <a:endParaRPr lang="en-US" sz="5400" kern="1200">
              <a:solidFill>
                <a:schemeClr val="tx1"/>
              </a:solidFill>
              <a:latin typeface="+mj-lt"/>
              <a:ea typeface="+mj-ea"/>
              <a:cs typeface="+mj-cs"/>
            </a:endParaRPr>
          </a:p>
        </p:txBody>
      </p:sp>
      <p:sp>
        <p:nvSpPr>
          <p:cNvPr id="20" name="sketch line">
            <a:extLst>
              <a:ext uri="{FF2B5EF4-FFF2-40B4-BE49-F238E27FC236}">
                <a16:creationId xmlns:a16="http://schemas.microsoft.com/office/drawing/2014/main" id="{CD8B4F24-440B-49E9-B85D-733523DC06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573756"/>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re 3">
            <a:extLst>
              <a:ext uri="{FF2B5EF4-FFF2-40B4-BE49-F238E27FC236}">
                <a16:creationId xmlns:a16="http://schemas.microsoft.com/office/drawing/2014/main" id="{87733EEF-8DE4-4578-9770-D518C56DED35}"/>
              </a:ext>
            </a:extLst>
          </p:cNvPr>
          <p:cNvSpPr txBox="1">
            <a:spLocks/>
          </p:cNvSpPr>
          <p:nvPr/>
        </p:nvSpPr>
        <p:spPr>
          <a:xfrm>
            <a:off x="533391" y="1845192"/>
            <a:ext cx="3429000" cy="621792"/>
          </a:xfrm>
          <a:prstGeom prst="rect">
            <a:avLst/>
          </a:prstGeom>
        </p:spPr>
        <p:txBody>
          <a:bodyPr vert="horz" lIns="91440" tIns="45720" rIns="91440" bIns="45720" rtlCol="0" anchor="t">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200" b="1" err="1">
                <a:solidFill>
                  <a:schemeClr val="accent5">
                    <a:lumMod val="50000"/>
                  </a:schemeClr>
                </a:solidFill>
                <a:latin typeface="+mn-lt"/>
                <a:ea typeface="+mn-ea"/>
                <a:cs typeface="+mn-cs"/>
              </a:rPr>
              <a:t>Industrie</a:t>
            </a:r>
            <a:r>
              <a:rPr lang="en-US" sz="3200" b="1">
                <a:solidFill>
                  <a:schemeClr val="accent5">
                    <a:lumMod val="50000"/>
                  </a:schemeClr>
                </a:solidFill>
                <a:latin typeface="+mn-lt"/>
                <a:ea typeface="+mn-ea"/>
                <a:cs typeface="+mn-cs"/>
              </a:rPr>
              <a:t> et Maintenance</a:t>
            </a:r>
          </a:p>
        </p:txBody>
      </p:sp>
      <p:grpSp>
        <p:nvGrpSpPr>
          <p:cNvPr id="3" name="Groupe 2">
            <a:extLst>
              <a:ext uri="{FF2B5EF4-FFF2-40B4-BE49-F238E27FC236}">
                <a16:creationId xmlns:a16="http://schemas.microsoft.com/office/drawing/2014/main" id="{51ED04F0-8943-4370-AAC2-1EE2E18D4312}"/>
              </a:ext>
            </a:extLst>
          </p:cNvPr>
          <p:cNvGrpSpPr/>
          <p:nvPr/>
        </p:nvGrpSpPr>
        <p:grpSpPr>
          <a:xfrm>
            <a:off x="4777751" y="205456"/>
            <a:ext cx="6903720" cy="5415554"/>
            <a:chOff x="0" y="2047784"/>
            <a:chExt cx="5865377" cy="4601036"/>
          </a:xfrm>
        </p:grpSpPr>
        <p:pic>
          <p:nvPicPr>
            <p:cNvPr id="4" name="Espace réservé pour une image  7">
              <a:extLst>
                <a:ext uri="{FF2B5EF4-FFF2-40B4-BE49-F238E27FC236}">
                  <a16:creationId xmlns:a16="http://schemas.microsoft.com/office/drawing/2014/main" id="{C9C91BDD-8A25-445B-8EEF-121D2EDBC6CB}"/>
                </a:ext>
              </a:extLst>
            </p:cNvPr>
            <p:cNvPicPr>
              <a:picLocks noChangeAspect="1"/>
            </p:cNvPicPr>
            <p:nvPr/>
          </p:nvPicPr>
          <p:blipFill rotWithShape="1">
            <a:blip r:embed="rId2">
              <a:alphaModFix amt="70000"/>
              <a:extLst>
                <a:ext uri="{BEBA8EAE-BF5A-486C-A8C5-ECC9F3942E4B}">
                  <a14:imgProps xmlns:a14="http://schemas.microsoft.com/office/drawing/2010/main">
                    <a14:imgLayer r:embed="rId3">
                      <a14:imgEffect>
                        <a14:backgroundRemoval t="5566" b="93537" l="3055" r="97267">
                          <a14:foregroundMark x1="5466" y1="59425" x2="5466" y2="59425"/>
                          <a14:foregroundMark x1="9646" y1="93716" x2="9646" y2="93716"/>
                          <a14:foregroundMark x1="4341" y1="79174" x2="4341" y2="79174"/>
                          <a14:foregroundMark x1="3376" y1="57092" x2="3376" y2="57092"/>
                          <a14:foregroundMark x1="3215" y1="77199" x2="3215" y2="77199"/>
                          <a14:foregroundMark x1="93569" y1="60323" x2="93569" y2="60323"/>
                          <a14:foregroundMark x1="97267" y1="31418" x2="97267" y2="31418"/>
                          <a14:foregroundMark x1="75723" y1="8977" x2="75723" y2="8977"/>
                          <a14:foregroundMark x1="63666" y1="8079" x2="63666" y2="8079"/>
                          <a14:foregroundMark x1="76527" y1="7181" x2="76527" y2="7181"/>
                          <a14:foregroundMark x1="64469" y1="5566" x2="64469" y2="5566"/>
                        </a14:backgroundRemoval>
                      </a14:imgEffect>
                    </a14:imgLayer>
                  </a14:imgProps>
                </a:ext>
                <a:ext uri="{28A0092B-C50C-407E-A947-70E740481C1C}">
                  <a14:useLocalDpi xmlns:a14="http://schemas.microsoft.com/office/drawing/2010/main" val="0"/>
                </a:ext>
              </a:extLst>
            </a:blip>
            <a:stretch/>
          </p:blipFill>
          <p:spPr>
            <a:xfrm>
              <a:off x="0" y="2047784"/>
              <a:ext cx="5865377" cy="4601036"/>
            </a:xfrm>
            <a:prstGeom prst="rect">
              <a:avLst/>
            </a:prstGeom>
          </p:spPr>
        </p:pic>
        <p:sp>
          <p:nvSpPr>
            <p:cNvPr id="5" name="ZoneTexte 4">
              <a:extLst>
                <a:ext uri="{FF2B5EF4-FFF2-40B4-BE49-F238E27FC236}">
                  <a16:creationId xmlns:a16="http://schemas.microsoft.com/office/drawing/2014/main" id="{F91AF216-BA9C-4140-922B-E0699D6472EC}"/>
                </a:ext>
              </a:extLst>
            </p:cNvPr>
            <p:cNvSpPr txBox="1"/>
            <p:nvPr/>
          </p:nvSpPr>
          <p:spPr>
            <a:xfrm>
              <a:off x="2651029" y="4244323"/>
              <a:ext cx="1434688" cy="584775"/>
            </a:xfrm>
            <a:prstGeom prst="rect">
              <a:avLst/>
            </a:prstGeom>
            <a:noFill/>
          </p:spPr>
          <p:txBody>
            <a:bodyPr wrap="none" rtlCol="0">
              <a:normAutofit/>
            </a:bodyPr>
            <a:lstStyle/>
            <a:p>
              <a:pPr algn="ctr">
                <a:lnSpc>
                  <a:spcPct val="90000"/>
                </a:lnSpc>
                <a:spcAft>
                  <a:spcPts val="600"/>
                </a:spcAft>
              </a:pPr>
              <a:r>
                <a:rPr lang="fr-BE" sz="1600" b="1">
                  <a:solidFill>
                    <a:schemeClr val="accent1"/>
                  </a:solidFill>
                </a:rPr>
                <a:t>Enseignement </a:t>
              </a:r>
            </a:p>
            <a:p>
              <a:pPr algn="ctr">
                <a:lnSpc>
                  <a:spcPct val="90000"/>
                </a:lnSpc>
                <a:spcAft>
                  <a:spcPts val="600"/>
                </a:spcAft>
              </a:pPr>
              <a:r>
                <a:rPr lang="fr-BE" sz="1600" b="1">
                  <a:solidFill>
                    <a:schemeClr val="accent1"/>
                  </a:solidFill>
                </a:rPr>
                <a:t>qualifiant</a:t>
              </a:r>
            </a:p>
          </p:txBody>
        </p:sp>
        <p:sp>
          <p:nvSpPr>
            <p:cNvPr id="6" name="ZoneTexte 5">
              <a:extLst>
                <a:ext uri="{FF2B5EF4-FFF2-40B4-BE49-F238E27FC236}">
                  <a16:creationId xmlns:a16="http://schemas.microsoft.com/office/drawing/2014/main" id="{DA907577-E829-4492-BE60-06063E9F4CA2}"/>
                </a:ext>
              </a:extLst>
            </p:cNvPr>
            <p:cNvSpPr txBox="1"/>
            <p:nvPr/>
          </p:nvSpPr>
          <p:spPr>
            <a:xfrm>
              <a:off x="2967893" y="4973141"/>
              <a:ext cx="1588383" cy="584775"/>
            </a:xfrm>
            <a:prstGeom prst="rect">
              <a:avLst/>
            </a:prstGeom>
            <a:noFill/>
          </p:spPr>
          <p:txBody>
            <a:bodyPr wrap="square" rtlCol="0">
              <a:normAutofit/>
            </a:bodyPr>
            <a:lstStyle/>
            <a:p>
              <a:pPr algn="ctr">
                <a:lnSpc>
                  <a:spcPct val="90000"/>
                </a:lnSpc>
                <a:spcAft>
                  <a:spcPts val="600"/>
                </a:spcAft>
              </a:pPr>
              <a:r>
                <a:rPr lang="fr-BE" sz="2000" b="1">
                  <a:solidFill>
                    <a:schemeClr val="accent1"/>
                  </a:solidFill>
                </a:rPr>
                <a:t>Enseignement spécialisé</a:t>
              </a:r>
            </a:p>
          </p:txBody>
        </p:sp>
        <p:sp>
          <p:nvSpPr>
            <p:cNvPr id="7" name="ZoneTexte 6">
              <a:extLst>
                <a:ext uri="{FF2B5EF4-FFF2-40B4-BE49-F238E27FC236}">
                  <a16:creationId xmlns:a16="http://schemas.microsoft.com/office/drawing/2014/main" id="{1640A9FD-4F6E-4B31-89CF-DBEA01E63C2C}"/>
                </a:ext>
              </a:extLst>
            </p:cNvPr>
            <p:cNvSpPr txBox="1"/>
            <p:nvPr/>
          </p:nvSpPr>
          <p:spPr>
            <a:xfrm>
              <a:off x="1265756" y="4067166"/>
              <a:ext cx="835100"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IFAPME</a:t>
              </a:r>
            </a:p>
          </p:txBody>
        </p:sp>
        <p:sp>
          <p:nvSpPr>
            <p:cNvPr id="8" name="ZoneTexte 7">
              <a:extLst>
                <a:ext uri="{FF2B5EF4-FFF2-40B4-BE49-F238E27FC236}">
                  <a16:creationId xmlns:a16="http://schemas.microsoft.com/office/drawing/2014/main" id="{8CD0BE92-5EE1-49F5-9F31-5DC162A42664}"/>
                </a:ext>
              </a:extLst>
            </p:cNvPr>
            <p:cNvSpPr txBox="1"/>
            <p:nvPr/>
          </p:nvSpPr>
          <p:spPr>
            <a:xfrm>
              <a:off x="3183355" y="2954839"/>
              <a:ext cx="811569"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FOREM</a:t>
              </a:r>
            </a:p>
          </p:txBody>
        </p:sp>
        <p:sp>
          <p:nvSpPr>
            <p:cNvPr id="9" name="ZoneTexte 8">
              <a:extLst>
                <a:ext uri="{FF2B5EF4-FFF2-40B4-BE49-F238E27FC236}">
                  <a16:creationId xmlns:a16="http://schemas.microsoft.com/office/drawing/2014/main" id="{426EF82E-B3E8-4178-AD46-DAB9B098E366}"/>
                </a:ext>
              </a:extLst>
            </p:cNvPr>
            <p:cNvSpPr txBox="1"/>
            <p:nvPr/>
          </p:nvSpPr>
          <p:spPr>
            <a:xfrm>
              <a:off x="2282155" y="3479636"/>
              <a:ext cx="1094274" cy="584775"/>
            </a:xfrm>
            <a:prstGeom prst="rect">
              <a:avLst/>
            </a:prstGeom>
            <a:noFill/>
          </p:spPr>
          <p:txBody>
            <a:bodyPr wrap="none" rtlCol="0">
              <a:normAutofit/>
            </a:bodyPr>
            <a:lstStyle/>
            <a:p>
              <a:pPr algn="ctr">
                <a:lnSpc>
                  <a:spcPct val="90000"/>
                </a:lnSpc>
                <a:spcAft>
                  <a:spcPts val="600"/>
                </a:spcAft>
              </a:pPr>
              <a:r>
                <a:rPr lang="fr-BE" sz="1600" b="1">
                  <a:solidFill>
                    <a:schemeClr val="accent1"/>
                  </a:solidFill>
                </a:rPr>
                <a:t>Promotion</a:t>
              </a:r>
            </a:p>
            <a:p>
              <a:pPr algn="ctr">
                <a:lnSpc>
                  <a:spcPct val="90000"/>
                </a:lnSpc>
                <a:spcAft>
                  <a:spcPts val="600"/>
                </a:spcAft>
              </a:pPr>
              <a:r>
                <a:rPr lang="fr-BE" sz="1600" b="1">
                  <a:solidFill>
                    <a:schemeClr val="accent1"/>
                  </a:solidFill>
                </a:rPr>
                <a:t> sociale</a:t>
              </a:r>
            </a:p>
          </p:txBody>
        </p:sp>
        <p:sp>
          <p:nvSpPr>
            <p:cNvPr id="10" name="ZoneTexte 9">
              <a:extLst>
                <a:ext uri="{FF2B5EF4-FFF2-40B4-BE49-F238E27FC236}">
                  <a16:creationId xmlns:a16="http://schemas.microsoft.com/office/drawing/2014/main" id="{5427F38E-6124-468D-8BE2-A13BF650FE1A}"/>
                </a:ext>
              </a:extLst>
            </p:cNvPr>
            <p:cNvSpPr txBox="1"/>
            <p:nvPr/>
          </p:nvSpPr>
          <p:spPr>
            <a:xfrm>
              <a:off x="1178573" y="4718377"/>
              <a:ext cx="1434560" cy="584775"/>
            </a:xfrm>
            <a:prstGeom prst="rect">
              <a:avLst/>
            </a:prstGeom>
            <a:noFill/>
          </p:spPr>
          <p:txBody>
            <a:bodyPr wrap="none" rtlCol="0">
              <a:normAutofit/>
            </a:bodyPr>
            <a:lstStyle/>
            <a:p>
              <a:pPr>
                <a:lnSpc>
                  <a:spcPct val="90000"/>
                </a:lnSpc>
                <a:spcAft>
                  <a:spcPts val="600"/>
                </a:spcAft>
              </a:pPr>
              <a:r>
                <a:rPr lang="fr-BE" sz="1600" b="1">
                  <a:solidFill>
                    <a:schemeClr val="accent1"/>
                  </a:solidFill>
                </a:rPr>
                <a:t>Validation des </a:t>
              </a:r>
            </a:p>
            <a:p>
              <a:pPr>
                <a:lnSpc>
                  <a:spcPct val="90000"/>
                </a:lnSpc>
                <a:spcAft>
                  <a:spcPts val="600"/>
                </a:spcAft>
              </a:pPr>
              <a:r>
                <a:rPr lang="fr-BE" sz="1600" b="1">
                  <a:solidFill>
                    <a:schemeClr val="accent1"/>
                  </a:solidFill>
                </a:rPr>
                <a:t>compétences</a:t>
              </a:r>
            </a:p>
          </p:txBody>
        </p:sp>
        <p:sp>
          <p:nvSpPr>
            <p:cNvPr id="11" name="ZoneTexte 10">
              <a:extLst>
                <a:ext uri="{FF2B5EF4-FFF2-40B4-BE49-F238E27FC236}">
                  <a16:creationId xmlns:a16="http://schemas.microsoft.com/office/drawing/2014/main" id="{07637CC1-29D7-42A7-A7B1-C0DDC3D50C6A}"/>
                </a:ext>
              </a:extLst>
            </p:cNvPr>
            <p:cNvSpPr txBox="1"/>
            <p:nvPr/>
          </p:nvSpPr>
          <p:spPr>
            <a:xfrm>
              <a:off x="4406187" y="5056537"/>
              <a:ext cx="585417"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OISP</a:t>
              </a:r>
            </a:p>
          </p:txBody>
        </p:sp>
        <p:sp>
          <p:nvSpPr>
            <p:cNvPr id="12" name="ZoneTexte 11">
              <a:extLst>
                <a:ext uri="{FF2B5EF4-FFF2-40B4-BE49-F238E27FC236}">
                  <a16:creationId xmlns:a16="http://schemas.microsoft.com/office/drawing/2014/main" id="{DABD7AF2-E4C7-47DB-87B8-BFDF8804A786}"/>
                </a:ext>
              </a:extLst>
            </p:cNvPr>
            <p:cNvSpPr txBox="1"/>
            <p:nvPr/>
          </p:nvSpPr>
          <p:spPr>
            <a:xfrm>
              <a:off x="4267933" y="3717679"/>
              <a:ext cx="551048" cy="338554"/>
            </a:xfrm>
            <a:prstGeom prst="rect">
              <a:avLst/>
            </a:prstGeom>
            <a:noFill/>
          </p:spPr>
          <p:txBody>
            <a:bodyPr wrap="none" rtlCol="0">
              <a:normAutofit/>
            </a:bodyPr>
            <a:lstStyle/>
            <a:p>
              <a:pPr>
                <a:lnSpc>
                  <a:spcPct val="90000"/>
                </a:lnSpc>
                <a:spcAft>
                  <a:spcPts val="600"/>
                </a:spcAft>
              </a:pPr>
              <a:r>
                <a:rPr lang="fr-BE" sz="2000" b="1">
                  <a:solidFill>
                    <a:schemeClr val="accent1"/>
                  </a:solidFill>
                </a:rPr>
                <a:t>CTA </a:t>
              </a:r>
            </a:p>
          </p:txBody>
        </p:sp>
      </p:grpSp>
      <p:pic>
        <p:nvPicPr>
          <p:cNvPr id="17" name="Image 16">
            <a:extLst>
              <a:ext uri="{FF2B5EF4-FFF2-40B4-BE49-F238E27FC236}">
                <a16:creationId xmlns:a16="http://schemas.microsoft.com/office/drawing/2014/main" id="{35F4471F-0150-4AB6-A535-30D02B7447C2}"/>
              </a:ext>
            </a:extLst>
          </p:cNvPr>
          <p:cNvPicPr>
            <a:picLocks noChangeAspect="1"/>
          </p:cNvPicPr>
          <p:nvPr/>
        </p:nvPicPr>
        <p:blipFill>
          <a:blip r:embed="rId4"/>
          <a:stretch>
            <a:fillRect/>
          </a:stretch>
        </p:blipFill>
        <p:spPr>
          <a:xfrm>
            <a:off x="813742" y="2913233"/>
            <a:ext cx="2914165" cy="3390125"/>
          </a:xfrm>
          <a:prstGeom prst="rect">
            <a:avLst/>
          </a:prstGeom>
        </p:spPr>
      </p:pic>
      <p:graphicFrame>
        <p:nvGraphicFramePr>
          <p:cNvPr id="16" name="Tableau 15">
            <a:extLst>
              <a:ext uri="{FF2B5EF4-FFF2-40B4-BE49-F238E27FC236}">
                <a16:creationId xmlns:a16="http://schemas.microsoft.com/office/drawing/2014/main" id="{B44811B6-BDBB-1AFF-0DA5-018FE9EC22D9}"/>
              </a:ext>
            </a:extLst>
          </p:cNvPr>
          <p:cNvGraphicFramePr>
            <a:graphicFrameLocks noGrp="1"/>
          </p:cNvGraphicFramePr>
          <p:nvPr>
            <p:extLst>
              <p:ext uri="{D42A27DB-BD31-4B8C-83A1-F6EECF244321}">
                <p14:modId xmlns:p14="http://schemas.microsoft.com/office/powerpoint/2010/main" val="4034936295"/>
              </p:ext>
            </p:extLst>
          </p:nvPr>
        </p:nvGraphicFramePr>
        <p:xfrm>
          <a:off x="7853485" y="5139976"/>
          <a:ext cx="3578747" cy="1482534"/>
        </p:xfrm>
        <a:graphic>
          <a:graphicData uri="http://schemas.openxmlformats.org/drawingml/2006/table">
            <a:tbl>
              <a:tblPr/>
              <a:tblGrid>
                <a:gridCol w="180754">
                  <a:extLst>
                    <a:ext uri="{9D8B030D-6E8A-4147-A177-3AD203B41FA5}">
                      <a16:colId xmlns:a16="http://schemas.microsoft.com/office/drawing/2014/main" val="1349089487"/>
                    </a:ext>
                  </a:extLst>
                </a:gridCol>
                <a:gridCol w="1275907">
                  <a:extLst>
                    <a:ext uri="{9D8B030D-6E8A-4147-A177-3AD203B41FA5}">
                      <a16:colId xmlns:a16="http://schemas.microsoft.com/office/drawing/2014/main" val="858679692"/>
                    </a:ext>
                  </a:extLst>
                </a:gridCol>
                <a:gridCol w="2122086">
                  <a:extLst>
                    <a:ext uri="{9D8B030D-6E8A-4147-A177-3AD203B41FA5}">
                      <a16:colId xmlns:a16="http://schemas.microsoft.com/office/drawing/2014/main" val="3102730117"/>
                    </a:ext>
                  </a:extLst>
                </a:gridCol>
              </a:tblGrid>
              <a:tr h="288734">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Opérateurs</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b="0" i="0" u="none" strike="noStrike">
                          <a:solidFill>
                            <a:srgbClr val="000000"/>
                          </a:solidFill>
                          <a:effectLst/>
                          <a:latin typeface="Calibri" panose="020F0502020204030204" pitchFamily="34" charset="0"/>
                        </a:rPr>
                        <a:t>Unités de comptage 2023</a:t>
                      </a: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60000"/>
                        <a:lumOff val="40000"/>
                      </a:srgbClr>
                    </a:solidFill>
                  </a:tcPr>
                </a:tc>
                <a:extLst>
                  <a:ext uri="{0D108BD9-81ED-4DB2-BD59-A6C34878D82A}">
                    <a16:rowId xmlns:a16="http://schemas.microsoft.com/office/drawing/2014/main" val="3256139696"/>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PE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587213141"/>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C000">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Alt.</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au 15 janvier 2022 (3ème degré)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105315614"/>
                  </a:ext>
                </a:extLst>
              </a:tr>
              <a:tr h="8340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kumimoji="0" lang="fr-BE" sz="1200" b="0" i="0" u="none" strike="noStrike" kern="0" cap="none" spc="0" normalizeH="0" baseline="0">
                        <a:ln>
                          <a:noFill/>
                        </a:ln>
                        <a:solidFill>
                          <a:prstClr val="white"/>
                        </a:solidFill>
                        <a:effectLst/>
                        <a:uLnTx/>
                        <a:uFillTx/>
                        <a:latin typeface="Calibri" panose="020F0502020204030204"/>
                        <a:cs typeface="Times New Roman" panose="02020603050405020304" pitchFamily="18"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CC0066"/>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Enseignement spécialisé</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383311269"/>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Forem</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2469590157"/>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ED7D31">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IFAPME </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2021-22</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001897575"/>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A5A5A5">
                        <a:lumMod val="60000"/>
                        <a:lumOff val="4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Promotion sociale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Données 2020-21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3190795048"/>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70AD47">
                        <a:lumMod val="75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Centre de compétence</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Contrats 2022 (DE, Etudiants, travailleurs)</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9745794"/>
                  </a:ext>
                </a:extLst>
              </a:tr>
              <a:tr h="123580">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lumMod val="40000"/>
                        <a:lumOff val="6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CISP</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l" fontAlgn="b"/>
                      <a:r>
                        <a:rPr lang="fr-BE" sz="900" u="none" strike="noStrike">
                          <a:effectLst/>
                        </a:rPr>
                        <a:t>Inscrits 2021</a:t>
                      </a:r>
                      <a:endParaRPr lang="fr-BE" sz="900" b="0" i="0" u="none" strike="noStrike">
                        <a:solidFill>
                          <a:srgbClr val="000000"/>
                        </a:solidFill>
                        <a:effectLst/>
                        <a:latin typeface="Calibri" panose="020F0502020204030204" pitchFamily="34" charset="0"/>
                      </a:endParaRPr>
                    </a:p>
                  </a:txBody>
                  <a:tcPr marL="6350" marR="6350" marT="6350" marB="0" anchor="b">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4472C4">
                        <a:tint val="20000"/>
                      </a:srgbClr>
                    </a:solidFill>
                  </a:tcPr>
                </a:tc>
                <a:extLst>
                  <a:ext uri="{0D108BD9-81ED-4DB2-BD59-A6C34878D82A}">
                    <a16:rowId xmlns:a16="http://schemas.microsoft.com/office/drawing/2014/main" val="150677759"/>
                  </a:ext>
                </a:extLst>
              </a:tr>
            </a:tbl>
          </a:graphicData>
        </a:graphic>
      </p:graphicFrame>
    </p:spTree>
    <p:extLst>
      <p:ext uri="{BB962C8B-B14F-4D97-AF65-F5344CB8AC3E}">
        <p14:creationId xmlns:p14="http://schemas.microsoft.com/office/powerpoint/2010/main" val="25128995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H2102 Opérateur de production en industrie alimentaire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230496" y="1435614"/>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7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8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gn="l">
              <a:buNone/>
            </a:pPr>
            <a:r>
              <a:rPr lang="fr-BE" sz="1600" b="0" i="0" u="none" strike="noStrike" baseline="0">
                <a:solidFill>
                  <a:srgbClr val="212120"/>
                </a:solidFill>
                <a:latin typeface="Calibri" panose="020F0502020204030204" pitchFamily="34" charset="0"/>
              </a:rPr>
              <a:t>Le métier figure dans la liste des fonctions critiques 2023. L'offre de formation est présente sur le Bassin mais pourrait être renforcée. À ce niveau, les acteurs de terrain insistent sur l’importance des compétences liées à l’industrie 4.0. Pour la formation initiale, l’IBEFE soutient l’offre d’enseignement récemment mise en place avant d’envisager des développements complémentaires.</a:t>
            </a:r>
            <a:endParaRPr kumimoji="0" lang="fr-BE" sz="1600" b="0" u="none"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699660602"/>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531892645"/>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a:t>
                      </a:r>
                      <a:r>
                        <a:rPr lang="fr-BE" dirty="0">
                          <a:solidFill>
                            <a:srgbClr val="FF0000"/>
                          </a:solidFill>
                        </a:rPr>
                        <a:t>Création Formation initiale </a:t>
                      </a:r>
                      <a:r>
                        <a:rPr lang="fr-BE" dirty="0"/>
                        <a:t>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Etant donné la perte d’occurrences dans l’enseignement et la pénurie sur le marché de l’emploi, la création de nouvelles filières aussi en formation initiale peut être soutenue sur le bassin.</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DAA45E00-3830-4A3E-6D9C-A17B4B1FB07A}"/>
                  </a:ext>
                </a:extLst>
              </p:cNvPr>
              <p:cNvGraphicFramePr>
                <a:graphicFrameLocks noChangeAspect="1"/>
              </p:cNvGraphicFramePr>
              <p:nvPr>
                <p:extLst>
                  <p:ext uri="{D42A27DB-BD31-4B8C-83A1-F6EECF244321}">
                    <p14:modId xmlns:p14="http://schemas.microsoft.com/office/powerpoint/2010/main" val="18319929"/>
                  </p:ext>
                </p:extLst>
              </p:nvPr>
            </p:nvGraphicFramePr>
            <p:xfrm>
              <a:off x="9789795" y="151053"/>
              <a:ext cx="1871564" cy="1052755"/>
            </p:xfrm>
            <a:graphic>
              <a:graphicData uri="http://schemas.microsoft.com/office/powerpoint/2016/slidezoom">
                <pslz:sldZm>
                  <pslz:sldZmObj sldId="531" cId="1649413436">
                    <pslz:zmPr id="{F2E4AEFB-78A9-4B8C-8354-CFEBDF1DCBFE}" returnToParent="0" transitionDur="1000">
                      <p166:blipFill xmlns:p166="http://schemas.microsoft.com/office/powerpoint/2016/6/main">
                        <a:blip r:embed="rId7"/>
                        <a:stretch>
                          <a:fillRect/>
                        </a:stretch>
                      </p166:blipFill>
                      <p166:spPr xmlns:p166="http://schemas.microsoft.com/office/powerpoint/2016/6/main">
                        <a:xfrm>
                          <a:off x="0" y="0"/>
                          <a:ext cx="1871564" cy="1052755"/>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DAA45E00-3830-4A3E-6D9C-A17B4B1FB07A}"/>
                  </a:ext>
                </a:extLst>
              </p:cNvPr>
              <p:cNvPicPr>
                <a:picLocks noGrp="1" noRot="1" noChangeAspect="1" noMove="1" noResize="1" noEditPoints="1" noAdjustHandles="1" noChangeArrowheads="1" noChangeShapeType="1"/>
              </p:cNvPicPr>
              <p:nvPr/>
            </p:nvPicPr>
            <p:blipFill>
              <a:blip r:embed="rId8"/>
              <a:stretch>
                <a:fillRect/>
              </a:stretch>
            </p:blipFill>
            <p:spPr>
              <a:xfrm>
                <a:off x="9789795" y="151053"/>
                <a:ext cx="1871564" cy="1052755"/>
              </a:xfrm>
              <a:prstGeom prst="rect">
                <a:avLst/>
              </a:prstGeom>
              <a:ln w="3175">
                <a:solidFill>
                  <a:prstClr val="ltGray"/>
                </a:solidFill>
              </a:ln>
            </p:spPr>
          </p:pic>
        </mc:Fallback>
      </mc:AlternateContent>
      <p:pic>
        <p:nvPicPr>
          <p:cNvPr id="2" name="Image 1" descr="Une image contenant Graphique, Police, logo, capture d’écran&#10;&#10;Description générée automatiquement">
            <a:extLst>
              <a:ext uri="{FF2B5EF4-FFF2-40B4-BE49-F238E27FC236}">
                <a16:creationId xmlns:a16="http://schemas.microsoft.com/office/drawing/2014/main" id="{B5F67985-DE09-E50B-88AC-2FEAAA2BB02E}"/>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1745636" y="5191691"/>
            <a:ext cx="988828" cy="585572"/>
          </a:xfrm>
          <a:prstGeom prst="rect">
            <a:avLst/>
          </a:prstGeom>
        </p:spPr>
      </p:pic>
    </p:spTree>
    <p:extLst>
      <p:ext uri="{BB962C8B-B14F-4D97-AF65-F5344CB8AC3E}">
        <p14:creationId xmlns:p14="http://schemas.microsoft.com/office/powerpoint/2010/main" val="19177772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814945" y="9247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8" name="Rectangle 10">
            <a:extLst>
              <a:ext uri="{FF2B5EF4-FFF2-40B4-BE49-F238E27FC236}">
                <a16:creationId xmlns:a16="http://schemas.microsoft.com/office/drawing/2014/main" id="{CB318715-5FAA-4DF0-807D-A553773097B2}"/>
              </a:ext>
            </a:extLst>
          </p:cNvPr>
          <p:cNvSpPr/>
          <p:nvPr/>
        </p:nvSpPr>
        <p:spPr>
          <a:xfrm>
            <a:off x="9499144" y="1524000"/>
            <a:ext cx="2369006" cy="1115977"/>
          </a:xfrm>
          <a:prstGeom prst="wedgeRectCallout">
            <a:avLst>
              <a:gd name="adj1" fmla="val -127067"/>
              <a:gd name="adj2" fmla="val 12976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Athénée provincial</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Technicien des industries agroalimentaires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Opérateur de production des industries agroalimentaires</a:t>
            </a:r>
          </a:p>
        </p:txBody>
      </p:sp>
      <p:sp>
        <p:nvSpPr>
          <p:cNvPr id="2" name="Titre 3">
            <a:extLst>
              <a:ext uri="{FF2B5EF4-FFF2-40B4-BE49-F238E27FC236}">
                <a16:creationId xmlns:a16="http://schemas.microsoft.com/office/drawing/2014/main" id="{63C22589-B323-EF70-EAAD-641C3171CC17}"/>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H2102 Opérateur de production en industrie alimentaire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3" name="Rectangle 10">
            <a:extLst>
              <a:ext uri="{FF2B5EF4-FFF2-40B4-BE49-F238E27FC236}">
                <a16:creationId xmlns:a16="http://schemas.microsoft.com/office/drawing/2014/main" id="{30CC1683-4120-4AD7-2C38-BD5D89F2DC82}"/>
              </a:ext>
            </a:extLst>
          </p:cNvPr>
          <p:cNvSpPr/>
          <p:nvPr/>
        </p:nvSpPr>
        <p:spPr>
          <a:xfrm>
            <a:off x="470731" y="2466770"/>
            <a:ext cx="2410691" cy="595407"/>
          </a:xfrm>
          <a:prstGeom prst="wedgeRectCallout">
            <a:avLst>
              <a:gd name="adj1" fmla="val 157323"/>
              <a:gd name="adj2" fmla="val 174741"/>
            </a:avLst>
          </a:prstGeom>
          <a:solidFill>
            <a:srgbClr val="EB0BA0"/>
          </a:solidFill>
          <a:ln>
            <a:solidFill>
              <a:srgbClr val="EB0B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St Vincent (Enseignement spécialisé) : </a:t>
            </a:r>
          </a:p>
          <a:p>
            <a:pPr marL="0" marR="0" lvl="0" indent="0" algn="l" defTabSz="4572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Agent de fabrication alimentaire</a:t>
            </a:r>
            <a:endParaRPr kumimoji="0" lang="fr-BE" sz="110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10">
            <a:extLst>
              <a:ext uri="{FF2B5EF4-FFF2-40B4-BE49-F238E27FC236}">
                <a16:creationId xmlns:a16="http://schemas.microsoft.com/office/drawing/2014/main" id="{2A321E20-663F-6C5F-E3E7-928047F1B8B1}"/>
              </a:ext>
            </a:extLst>
          </p:cNvPr>
          <p:cNvSpPr/>
          <p:nvPr/>
        </p:nvSpPr>
        <p:spPr>
          <a:xfrm>
            <a:off x="1496292" y="924791"/>
            <a:ext cx="2369006" cy="595407"/>
          </a:xfrm>
          <a:prstGeom prst="wedgeRectCallout">
            <a:avLst>
              <a:gd name="adj1" fmla="val 127844"/>
              <a:gd name="adj2" fmla="val 392999"/>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R="0" lvl="0" algn="l" defTabSz="457200" rtl="0" eaLnBrk="1" fontAlgn="auto" latinLnBrk="0" hangingPunct="1">
              <a:lnSpc>
                <a:spcPct val="100000"/>
              </a:lnSpc>
              <a:spcBef>
                <a:spcPts val="0"/>
              </a:spcBef>
              <a:spcAft>
                <a:spcPts val="0"/>
              </a:spcAft>
              <a:buClrTx/>
              <a:buSzTx/>
              <a:tabLst/>
              <a:defRPr/>
            </a:pPr>
            <a:r>
              <a:rPr kumimoji="0" lang="fr-BE" sz="1100" b="1" i="0" u="none" kern="1200" cap="none" spc="0" normalizeH="0" baseline="0" noProof="0">
                <a:ln>
                  <a:noFill/>
                </a:ln>
                <a:solidFill>
                  <a:prstClr val="black"/>
                </a:solidFill>
                <a:effectLst/>
                <a:uLnTx/>
                <a:uFillTx/>
                <a:latin typeface="Calibri" panose="020F0502020204030204"/>
                <a:ea typeface="+mn-ea"/>
                <a:cs typeface="+mn-cs"/>
              </a:rPr>
              <a:t>Institut technique des Ursulines</a:t>
            </a:r>
          </a:p>
          <a:p>
            <a:pPr marL="171450" indent="-171450" defTabSz="457200">
              <a:buFont typeface="Arial" panose="020B0604020202020204" pitchFamily="34" charset="0"/>
              <a:buChar char="•"/>
              <a:defRPr/>
            </a:pPr>
            <a:r>
              <a:rPr kumimoji="0" lang="fr-BE" sz="1100" b="0" i="0" u="none" kern="1200" cap="none" spc="0" normalizeH="0" baseline="0" noProof="0">
                <a:ln>
                  <a:noFill/>
                </a:ln>
                <a:solidFill>
                  <a:prstClr val="black"/>
                </a:solidFill>
                <a:effectLst/>
                <a:uLnTx/>
                <a:uFillTx/>
                <a:latin typeface="Calibri" panose="020F0502020204030204"/>
                <a:ea typeface="+mn-ea"/>
                <a:cs typeface="+mn-cs"/>
              </a:rPr>
              <a:t>Technicien des industries agroalimentaires</a:t>
            </a:r>
            <a:r>
              <a:rPr lang="fr-BE" sz="1100">
                <a:solidFill>
                  <a:prstClr val="black"/>
                </a:solidFill>
                <a:latin typeface="Calibri" panose="020F0502020204030204"/>
              </a:rPr>
              <a:t> (New 2023-24)</a:t>
            </a:r>
            <a:endParaRPr lang="fr-BE" sz="1100" b="0" i="0" u="none" kern="1200" cap="none" spc="0" normalizeH="0" baseline="0" noProof="0">
              <a:ln>
                <a:noFill/>
              </a:ln>
              <a:solidFill>
                <a:prstClr val="black"/>
              </a:solidFill>
              <a:effectLst/>
              <a:uLnTx/>
              <a:uFillTx/>
              <a:latin typeface="Calibri" panose="020F0502020204030204"/>
              <a:ea typeface="Calibri"/>
              <a:cs typeface="Calibri"/>
            </a:endParaRPr>
          </a:p>
        </p:txBody>
      </p:sp>
    </p:spTree>
    <p:extLst>
      <p:ext uri="{BB962C8B-B14F-4D97-AF65-F5344CB8AC3E}">
        <p14:creationId xmlns:p14="http://schemas.microsoft.com/office/powerpoint/2010/main" val="16494134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H2301 Opérateur de production en industrie chimique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2300" b="1">
                <a:solidFill>
                  <a:schemeClr val="accent2">
                    <a:lumMod val="75000"/>
                  </a:schemeClr>
                </a:solidFill>
                <a:latin typeface="Tenorite" panose="00000500000000000000" pitchFamily="2" charset="0"/>
              </a:rPr>
              <a:t>Maintien Formation</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a:p>
            <a:pPr marL="0" indent="0">
              <a:lnSpc>
                <a:spcPct val="110000"/>
              </a:lnSpc>
              <a:buNone/>
            </a:pPr>
            <a:r>
              <a:rPr lang="fr-BE" sz="1900">
                <a:solidFill>
                  <a:srgbClr val="212120"/>
                </a:solidFill>
                <a:latin typeface="Calibri" panose="020F0502020204030204" pitchFamily="34" charset="0"/>
              </a:rPr>
              <a:t>L’industrie chimique et pharmaceutique est particulièrement porteuse en Wallonie ; le métier connaît des difficultés de recrutement structurelles, encore accentuées par l’augmentation de la production de vaccins suite à la pandémie. Il est à nouveau repris dans la liste des métiers critiques 2023 du FOREM. Au niveau de la formation pour adultes, l’IBEFE souligne la pertinence de l’offre de formation du Centre de Compétence APTASKILL. L’IBEFE soutient par contre la création d’une filière de formation complémentaire d’opérateur de production orientée chimie dans l’enseignement, en s’appuyant sur les profils métiers récemment validés par le SFMQ : « Opérateur de production en industrie biopharmaceutique » et « opérateur de production en industrie chimique ».</a:t>
            </a: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042420945"/>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551922229"/>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a:t>
                      </a:r>
                      <a:r>
                        <a:rPr kumimoji="0" lang="fr-BE" sz="1800" b="1" i="0" u="none" strike="noStrike" kern="1200" cap="none" spc="0" normalizeH="0" baseline="0" noProof="0" dirty="0">
                          <a:ln>
                            <a:noFill/>
                          </a:ln>
                          <a:solidFill>
                            <a:schemeClr val="bg1"/>
                          </a:solidFill>
                          <a:effectLst/>
                          <a:uLnTx/>
                          <a:uFillTx/>
                          <a:latin typeface="+mn-lt"/>
                          <a:ea typeface="+mn-ea"/>
                          <a:cs typeface="+mn-cs"/>
                        </a:rPr>
                        <a:t>Création Formation initiale et Maintien en formation pour adultes</a:t>
                      </a:r>
                      <a:endParaRPr lang="fr-BE" dirty="0">
                        <a:solidFill>
                          <a:schemeClr val="bg1"/>
                        </a:solidFill>
                      </a:endParaRP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La création dans la formation initiale devrait être encouragée par la possibilité d’une 7</a:t>
                      </a:r>
                      <a:r>
                        <a:rPr lang="fr-BE" baseline="30000" dirty="0"/>
                        <a:t>ème</a:t>
                      </a:r>
                      <a:r>
                        <a:rPr lang="fr-BE" dirty="0"/>
                        <a:t> : Opérateur de production en industrie chimique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0671E19D-0C50-EA50-C020-A69E02378B74}"/>
                  </a:ext>
                </a:extLst>
              </p:cNvPr>
              <p:cNvGraphicFramePr>
                <a:graphicFrameLocks noChangeAspect="1"/>
              </p:cNvGraphicFramePr>
              <p:nvPr>
                <p:extLst>
                  <p:ext uri="{D42A27DB-BD31-4B8C-83A1-F6EECF244321}">
                    <p14:modId xmlns:p14="http://schemas.microsoft.com/office/powerpoint/2010/main" val="1902000707"/>
                  </p:ext>
                </p:extLst>
              </p:nvPr>
            </p:nvGraphicFramePr>
            <p:xfrm>
              <a:off x="9608806" y="147742"/>
              <a:ext cx="2149290" cy="1208976"/>
            </p:xfrm>
            <a:graphic>
              <a:graphicData uri="http://schemas.microsoft.com/office/powerpoint/2016/slidezoom">
                <pslz:sldZm>
                  <pslz:sldZmObj sldId="532" cId="2798014456">
                    <pslz:zmPr id="{2A8D86A1-2066-4731-89DC-B1033D7842EA}" returnToParent="0" transitionDur="1000">
                      <p166:blipFill xmlns:p166="http://schemas.microsoft.com/office/powerpoint/2016/6/main">
                        <a:blip r:embed="rId8"/>
                        <a:stretch>
                          <a:fillRect/>
                        </a:stretch>
                      </p166:blipFill>
                      <p166:spPr xmlns:p166="http://schemas.microsoft.com/office/powerpoint/2016/6/main">
                        <a:xfrm>
                          <a:off x="0" y="0"/>
                          <a:ext cx="2149290" cy="1208976"/>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0671E19D-0C50-EA50-C020-A69E02378B74}"/>
                  </a:ext>
                </a:extLst>
              </p:cNvPr>
              <p:cNvPicPr>
                <a:picLocks noGrp="1" noRot="1" noChangeAspect="1" noMove="1" noResize="1" noEditPoints="1" noAdjustHandles="1" noChangeArrowheads="1" noChangeShapeType="1"/>
              </p:cNvPicPr>
              <p:nvPr/>
            </p:nvPicPr>
            <p:blipFill>
              <a:blip r:embed="rId9"/>
              <a:stretch>
                <a:fillRect/>
              </a:stretch>
            </p:blipFill>
            <p:spPr>
              <a:xfrm>
                <a:off x="9608806" y="147742"/>
                <a:ext cx="2149290" cy="1208976"/>
              </a:xfrm>
              <a:prstGeom prst="rect">
                <a:avLst/>
              </a:prstGeom>
              <a:ln w="3175">
                <a:solidFill>
                  <a:prstClr val="ltGray"/>
                </a:solidFill>
              </a:ln>
            </p:spPr>
          </p:pic>
        </mc:Fallback>
      </mc:AlternateContent>
    </p:spTree>
    <p:extLst>
      <p:ext uri="{BB962C8B-B14F-4D97-AF65-F5344CB8AC3E}">
        <p14:creationId xmlns:p14="http://schemas.microsoft.com/office/powerpoint/2010/main" val="175018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350693" y="737982"/>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6" name="ZoneTexte 15">
            <a:extLst>
              <a:ext uri="{FF2B5EF4-FFF2-40B4-BE49-F238E27FC236}">
                <a16:creationId xmlns:a16="http://schemas.microsoft.com/office/drawing/2014/main" id="{60836E00-FFA6-4AF0-B8B9-42E152EE10B7}"/>
              </a:ext>
            </a:extLst>
          </p:cNvPr>
          <p:cNvSpPr txBox="1"/>
          <p:nvPr/>
        </p:nvSpPr>
        <p:spPr>
          <a:xfrm>
            <a:off x="219075" y="137171"/>
            <a:ext cx="5580502"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sz="1800" b="1">
                <a:solidFill>
                  <a:schemeClr val="accent2">
                    <a:lumMod val="75000"/>
                  </a:schemeClr>
                </a:solidFill>
                <a:latin typeface="Tenorite" panose="00000500000000000000" pitchFamily="2" charset="0"/>
              </a:rPr>
              <a:t>H2301 Opérateur de production en industrie chimique</a:t>
            </a:r>
            <a:endParaRPr kumimoji="0" lang="fr-BE" sz="1800" b="1"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Rectangle 12">
            <a:extLst>
              <a:ext uri="{FF2B5EF4-FFF2-40B4-BE49-F238E27FC236}">
                <a16:creationId xmlns:a16="http://schemas.microsoft.com/office/drawing/2014/main" id="{397DEA7D-50D8-4A22-825A-486FD2FC16AC}"/>
              </a:ext>
            </a:extLst>
          </p:cNvPr>
          <p:cNvSpPr/>
          <p:nvPr/>
        </p:nvSpPr>
        <p:spPr>
          <a:xfrm>
            <a:off x="8308301" y="1473108"/>
            <a:ext cx="2980672" cy="4279199"/>
          </a:xfrm>
          <a:prstGeom prst="wedgeRectCallout">
            <a:avLst>
              <a:gd name="adj1" fmla="val -89475"/>
              <a:gd name="adj2" fmla="val -35860"/>
            </a:avLst>
          </a:prstGeom>
          <a:solidFill>
            <a:schemeClr val="accent6">
              <a:lumMod val="5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lang="fr-BE" sz="1100" err="1">
                <a:solidFill>
                  <a:prstClr val="white"/>
                </a:solidFill>
                <a:latin typeface="Calibri" panose="020F0502020204030204"/>
              </a:rPr>
              <a:t>Aptaskil</a:t>
            </a:r>
            <a:r>
              <a:rPr lang="fr-BE" sz="1100">
                <a:solidFill>
                  <a:prstClr val="white"/>
                </a:solidFill>
                <a:latin typeface="Calibri" panose="020F0502020204030204"/>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Opérateur de production </a:t>
            </a:r>
            <a:r>
              <a:rPr lang="fr-BE" sz="1100" err="1">
                <a:solidFill>
                  <a:prstClr val="white"/>
                </a:solidFill>
                <a:latin typeface="Calibri" panose="020F0502020204030204"/>
              </a:rPr>
              <a:t>biopharma</a:t>
            </a:r>
            <a:r>
              <a:rPr lang="fr-BE" sz="1100">
                <a:solidFill>
                  <a:prstClr val="white"/>
                </a:solidFill>
                <a:latin typeface="Calibri" panose="020F0502020204030204"/>
              </a:rPr>
              <a:t> DSP - Appel à Projet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Opérateur de production </a:t>
            </a:r>
            <a:r>
              <a:rPr lang="fr-BE" sz="1100" err="1">
                <a:solidFill>
                  <a:prstClr val="white"/>
                </a:solidFill>
                <a:latin typeface="Calibri" panose="020F0502020204030204"/>
              </a:rPr>
              <a:t>biopharma</a:t>
            </a:r>
            <a:r>
              <a:rPr lang="fr-BE" sz="1100">
                <a:solidFill>
                  <a:prstClr val="white"/>
                </a:solidFill>
                <a:latin typeface="Calibri" panose="020F0502020204030204"/>
              </a:rPr>
              <a:t> logistique - Appel à Projet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Opérateur de production en industrie chimique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Opérateur de production Bio packaging - Appel à projet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Parcours qualité production </a:t>
            </a:r>
            <a:r>
              <a:rPr lang="fr-BE" sz="1100" err="1">
                <a:solidFill>
                  <a:prstClr val="white"/>
                </a:solidFill>
                <a:latin typeface="Calibri" panose="020F0502020204030204"/>
              </a:rPr>
              <a:t>Biopharma</a:t>
            </a:r>
            <a:r>
              <a:rPr lang="fr-BE" sz="1100">
                <a:solidFill>
                  <a:prstClr val="white"/>
                </a:solidFill>
                <a:latin typeface="Calibri" panose="020F0502020204030204"/>
              </a:rPr>
              <a:t> - Appel à projet</a:t>
            </a:r>
          </a:p>
          <a:p>
            <a:pPr marR="0" lvl="0" algn="l" defTabSz="457200" rtl="0" eaLnBrk="1" fontAlgn="auto" latinLnBrk="0" hangingPunct="1">
              <a:lnSpc>
                <a:spcPct val="100000"/>
              </a:lnSpc>
              <a:spcBef>
                <a:spcPts val="0"/>
              </a:spcBef>
              <a:spcAft>
                <a:spcPts val="0"/>
              </a:spcAft>
              <a:buClrTx/>
              <a:buSzTx/>
              <a:tabLst/>
              <a:defRPr/>
            </a:pPr>
            <a:endParaRPr lang="fr-BE" sz="1100">
              <a:solidFill>
                <a:prstClr val="white"/>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Opérateur de production en </a:t>
            </a:r>
            <a:r>
              <a:rPr lang="fr-BE" sz="1100" err="1">
                <a:solidFill>
                  <a:prstClr val="white"/>
                </a:solidFill>
                <a:latin typeface="Calibri" panose="020F0502020204030204"/>
              </a:rPr>
              <a:t>biopharma</a:t>
            </a:r>
            <a:r>
              <a:rPr lang="fr-BE" sz="1100">
                <a:solidFill>
                  <a:prstClr val="white"/>
                </a:solidFill>
                <a:latin typeface="Calibri" panose="020F0502020204030204"/>
              </a:rPr>
              <a:t> spécialisé en production aseptique -Appel à projet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white"/>
                </a:solidFill>
                <a:latin typeface="Calibri" panose="020F0502020204030204"/>
              </a:rPr>
              <a:t>Opérateur de production en </a:t>
            </a:r>
            <a:r>
              <a:rPr lang="fr-BE" sz="1100" err="1">
                <a:solidFill>
                  <a:prstClr val="white"/>
                </a:solidFill>
                <a:latin typeface="Calibri" panose="020F0502020204030204"/>
              </a:rPr>
              <a:t>biopharma</a:t>
            </a:r>
            <a:r>
              <a:rPr lang="fr-BE" sz="1100">
                <a:solidFill>
                  <a:prstClr val="white"/>
                </a:solidFill>
                <a:latin typeface="Calibri" panose="020F0502020204030204"/>
              </a:rPr>
              <a:t> spécialisé en USP -Appel à projet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fr-BE" sz="1100">
              <a:solidFill>
                <a:prstClr val="white"/>
              </a:solidFill>
              <a:latin typeface="Calibri" panose="020F0502020204030204"/>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strike="sngStrike">
                <a:solidFill>
                  <a:prstClr val="white"/>
                </a:solidFill>
                <a:latin typeface="Calibri" panose="020F0502020204030204"/>
              </a:rPr>
              <a:t>OPERATEUR DE PRODUCTION EN CHIMIE - APPEL A PROJETS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strike="sngStrike">
                <a:solidFill>
                  <a:prstClr val="white"/>
                </a:solidFill>
                <a:latin typeface="Calibri" panose="020F0502020204030204"/>
              </a:rPr>
              <a:t>FORMATION DE BASE ET DE COURTE DUREE DANS UN ENVIRONNEMENT DE PRODUCTION BIOPHARMA - APPEL A PROJET COMPLEMENTAIRE</a:t>
            </a:r>
          </a:p>
        </p:txBody>
      </p:sp>
      <p:sp>
        <p:nvSpPr>
          <p:cNvPr id="6" name="ZoneTexte 5">
            <a:extLst>
              <a:ext uri="{FF2B5EF4-FFF2-40B4-BE49-F238E27FC236}">
                <a16:creationId xmlns:a16="http://schemas.microsoft.com/office/drawing/2014/main" id="{0E7CE098-5BB0-44B8-967B-B340F8AB2ECB}"/>
              </a:ext>
            </a:extLst>
          </p:cNvPr>
          <p:cNvSpPr txBox="1"/>
          <p:nvPr/>
        </p:nvSpPr>
        <p:spPr>
          <a:xfrm>
            <a:off x="10866643" y="1720074"/>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
        <p:nvSpPr>
          <p:cNvPr id="7" name="ZoneTexte 6">
            <a:extLst>
              <a:ext uri="{FF2B5EF4-FFF2-40B4-BE49-F238E27FC236}">
                <a16:creationId xmlns:a16="http://schemas.microsoft.com/office/drawing/2014/main" id="{7F86FA3B-B2CA-4F87-B524-9F922A6944E0}"/>
              </a:ext>
            </a:extLst>
          </p:cNvPr>
          <p:cNvSpPr txBox="1"/>
          <p:nvPr/>
        </p:nvSpPr>
        <p:spPr>
          <a:xfrm>
            <a:off x="10724806" y="2055272"/>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
        <p:nvSpPr>
          <p:cNvPr id="11" name="ZoneTexte 10">
            <a:extLst>
              <a:ext uri="{FF2B5EF4-FFF2-40B4-BE49-F238E27FC236}">
                <a16:creationId xmlns:a16="http://schemas.microsoft.com/office/drawing/2014/main" id="{A6736DFD-0D3F-432A-8568-EB71180EF83C}"/>
              </a:ext>
            </a:extLst>
          </p:cNvPr>
          <p:cNvSpPr txBox="1"/>
          <p:nvPr/>
        </p:nvSpPr>
        <p:spPr>
          <a:xfrm>
            <a:off x="10668117" y="2490629"/>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
        <p:nvSpPr>
          <p:cNvPr id="12" name="ZoneTexte 11">
            <a:extLst>
              <a:ext uri="{FF2B5EF4-FFF2-40B4-BE49-F238E27FC236}">
                <a16:creationId xmlns:a16="http://schemas.microsoft.com/office/drawing/2014/main" id="{098FD2D3-EF01-461D-8994-8A6DD9C1F2BC}"/>
              </a:ext>
            </a:extLst>
          </p:cNvPr>
          <p:cNvSpPr txBox="1"/>
          <p:nvPr/>
        </p:nvSpPr>
        <p:spPr>
          <a:xfrm>
            <a:off x="10845628" y="2877215"/>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
        <p:nvSpPr>
          <p:cNvPr id="2" name="ZoneTexte 1">
            <a:extLst>
              <a:ext uri="{FF2B5EF4-FFF2-40B4-BE49-F238E27FC236}">
                <a16:creationId xmlns:a16="http://schemas.microsoft.com/office/drawing/2014/main" id="{F5D57D80-489F-D152-C7E3-C16B164D44EC}"/>
              </a:ext>
            </a:extLst>
          </p:cNvPr>
          <p:cNvSpPr txBox="1"/>
          <p:nvPr/>
        </p:nvSpPr>
        <p:spPr>
          <a:xfrm>
            <a:off x="10789458" y="3270612"/>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Tree>
    <p:extLst>
      <p:ext uri="{BB962C8B-B14F-4D97-AF65-F5344CB8AC3E}">
        <p14:creationId xmlns:p14="http://schemas.microsoft.com/office/powerpoint/2010/main" val="27980144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H2902 Chaudronnier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2300" b="1">
                <a:solidFill>
                  <a:schemeClr val="accent2">
                    <a:lumMod val="75000"/>
                  </a:schemeClr>
                </a:solidFill>
                <a:latin typeface="Tenorite" panose="00000500000000000000" pitchFamily="2" charset="0"/>
              </a:rPr>
              <a:t>Création Formation</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indent="0" algn="l">
              <a:buNone/>
            </a:pPr>
            <a:r>
              <a:rPr lang="fr-BE" sz="1800" b="0" i="0" u="none" strike="noStrike" baseline="0">
                <a:solidFill>
                  <a:srgbClr val="212120"/>
                </a:solidFill>
                <a:latin typeface="Calibri" panose="020F0502020204030204" pitchFamily="34" charset="0"/>
              </a:rPr>
              <a:t>Le métier est à nouveau présent dans la liste 2023 des métiers en pénurie. La pyramide des âges dans l’industrie fait que ce sont des compétences qui « sortent » des entreprises et sont donc à nouveau recherchées. Les employeurs insistent notamment sur la capacité à développer des pièces par calcul ou par dessin. Pour l’enseignement de plein exercice, l’IBEFE constate que les nouvelles sections soutenues sur le Bassin se sont bien implantées et que l’offre pourrait donc encore être renforcée</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550655184"/>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4111225288"/>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2638F45D-4880-19E2-47EB-8C2C68D41D7C}"/>
                  </a:ext>
                </a:extLst>
              </p:cNvPr>
              <p:cNvGraphicFramePr>
                <a:graphicFrameLocks noChangeAspect="1"/>
              </p:cNvGraphicFramePr>
              <p:nvPr>
                <p:extLst>
                  <p:ext uri="{D42A27DB-BD31-4B8C-83A1-F6EECF244321}">
                    <p14:modId xmlns:p14="http://schemas.microsoft.com/office/powerpoint/2010/main" val="2995864239"/>
                  </p:ext>
                </p:extLst>
              </p:nvPr>
            </p:nvGraphicFramePr>
            <p:xfrm>
              <a:off x="9708588" y="145683"/>
              <a:ext cx="2097214" cy="1179683"/>
            </p:xfrm>
            <a:graphic>
              <a:graphicData uri="http://schemas.microsoft.com/office/powerpoint/2016/slidezoom">
                <pslz:sldZm>
                  <pslz:sldZmObj sldId="361" cId="2024559289">
                    <pslz:zmPr id="{FBC13157-E90C-4389-8C6B-9E67B0ACD840}" returnToParent="0" transitionDur="1000">
                      <p166:blipFill xmlns:p166="http://schemas.microsoft.com/office/powerpoint/2016/6/main">
                        <a:blip r:embed="rId7"/>
                        <a:stretch>
                          <a:fillRect/>
                        </a:stretch>
                      </p166:blipFill>
                      <p166:spPr xmlns:p166="http://schemas.microsoft.com/office/powerpoint/2016/6/main">
                        <a:xfrm>
                          <a:off x="0" y="0"/>
                          <a:ext cx="2097214" cy="1179683"/>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2638F45D-4880-19E2-47EB-8C2C68D41D7C}"/>
                  </a:ext>
                </a:extLst>
              </p:cNvPr>
              <p:cNvPicPr>
                <a:picLocks noGrp="1" noRot="1" noChangeAspect="1" noMove="1" noResize="1" noEditPoints="1" noAdjustHandles="1" noChangeArrowheads="1" noChangeShapeType="1"/>
              </p:cNvPicPr>
              <p:nvPr/>
            </p:nvPicPr>
            <p:blipFill>
              <a:blip r:embed="rId8"/>
              <a:stretch>
                <a:fillRect/>
              </a:stretch>
            </p:blipFill>
            <p:spPr>
              <a:xfrm>
                <a:off x="9708588" y="145683"/>
                <a:ext cx="2097214" cy="1179683"/>
              </a:xfrm>
              <a:prstGeom prst="rect">
                <a:avLst/>
              </a:prstGeom>
              <a:ln w="3175">
                <a:solidFill>
                  <a:prstClr val="ltGray"/>
                </a:solidFill>
              </a:ln>
            </p:spPr>
          </p:pic>
        </mc:Fallback>
      </mc:AlternateContent>
    </p:spTree>
    <p:extLst>
      <p:ext uri="{BB962C8B-B14F-4D97-AF65-F5344CB8AC3E}">
        <p14:creationId xmlns:p14="http://schemas.microsoft.com/office/powerpoint/2010/main" val="1823316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2" name="Rectangle 10">
            <a:extLst>
              <a:ext uri="{FF2B5EF4-FFF2-40B4-BE49-F238E27FC236}">
                <a16:creationId xmlns:a16="http://schemas.microsoft.com/office/drawing/2014/main" id="{1D7466E0-026E-4C4D-A424-DC8F7315F6B1}"/>
              </a:ext>
            </a:extLst>
          </p:cNvPr>
          <p:cNvSpPr/>
          <p:nvPr/>
        </p:nvSpPr>
        <p:spPr>
          <a:xfrm>
            <a:off x="3169559" y="5971309"/>
            <a:ext cx="2249510" cy="631065"/>
          </a:xfrm>
          <a:prstGeom prst="wedgeRectCallout">
            <a:avLst>
              <a:gd name="adj1" fmla="val 48179"/>
              <a:gd name="adj2" fmla="val -338524"/>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Cefa</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Institut Saint Luc</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Métallier</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Métallier-soudeur</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34">
            <a:extLst>
              <a:ext uri="{FF2B5EF4-FFF2-40B4-BE49-F238E27FC236}">
                <a16:creationId xmlns:a16="http://schemas.microsoft.com/office/drawing/2014/main" id="{D2CBF335-9431-40EF-B94A-B355F378382D}"/>
              </a:ext>
            </a:extLst>
          </p:cNvPr>
          <p:cNvSpPr/>
          <p:nvPr/>
        </p:nvSpPr>
        <p:spPr>
          <a:xfrm>
            <a:off x="9445408" y="1792538"/>
            <a:ext cx="1863293" cy="627519"/>
          </a:xfrm>
          <a:prstGeom prst="wedgeRectCallout">
            <a:avLst>
              <a:gd name="adj1" fmla="val -146222"/>
              <a:gd name="adj2" fmla="val 212738"/>
            </a:avLst>
          </a:prstGeom>
          <a:solidFill>
            <a:schemeClr val="accent6">
              <a:lumMod val="50000"/>
            </a:schemeClr>
          </a:solidFill>
          <a:ln>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Technocampus</a:t>
            </a: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 (</a:t>
            </a:r>
            <a:r>
              <a:rPr kumimoji="0" lang="fr-BE" sz="1200" b="0" i="0" u="none" strike="noStrike" kern="120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Strepy</a:t>
            </a: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Chaudronnier</a:t>
            </a:r>
          </a:p>
        </p:txBody>
      </p:sp>
      <p:sp>
        <p:nvSpPr>
          <p:cNvPr id="18" name="Rectangle 10">
            <a:extLst>
              <a:ext uri="{FF2B5EF4-FFF2-40B4-BE49-F238E27FC236}">
                <a16:creationId xmlns:a16="http://schemas.microsoft.com/office/drawing/2014/main" id="{6173BFB5-2040-4B00-B0DE-CE80F4FC2FAA}"/>
              </a:ext>
            </a:extLst>
          </p:cNvPr>
          <p:cNvSpPr/>
          <p:nvPr/>
        </p:nvSpPr>
        <p:spPr>
          <a:xfrm>
            <a:off x="407916" y="3010778"/>
            <a:ext cx="2249510" cy="631065"/>
          </a:xfrm>
          <a:prstGeom prst="wedgeRectCallout">
            <a:avLst>
              <a:gd name="adj1" fmla="val 146512"/>
              <a:gd name="adj2" fmla="val 196198"/>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EAFC</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Frameries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Métallier industriel</a:t>
            </a:r>
          </a:p>
        </p:txBody>
      </p:sp>
      <p:sp>
        <p:nvSpPr>
          <p:cNvPr id="20" name="Rectangle 10">
            <a:extLst>
              <a:ext uri="{FF2B5EF4-FFF2-40B4-BE49-F238E27FC236}">
                <a16:creationId xmlns:a16="http://schemas.microsoft.com/office/drawing/2014/main" id="{C541569F-1621-4A0F-8744-D19C5A8B391E}"/>
              </a:ext>
            </a:extLst>
          </p:cNvPr>
          <p:cNvSpPr/>
          <p:nvPr/>
        </p:nvSpPr>
        <p:spPr>
          <a:xfrm>
            <a:off x="1820064" y="1386439"/>
            <a:ext cx="2249510" cy="631065"/>
          </a:xfrm>
          <a:prstGeom prst="wedgeRectCallout">
            <a:avLst>
              <a:gd name="adj1" fmla="val 110830"/>
              <a:gd name="adj2" fmla="val 310828"/>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Jean Meunier: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Métallier industriel</a:t>
            </a:r>
          </a:p>
        </p:txBody>
      </p:sp>
      <p:sp>
        <p:nvSpPr>
          <p:cNvPr id="13" name="Rectangle 10">
            <a:extLst>
              <a:ext uri="{FF2B5EF4-FFF2-40B4-BE49-F238E27FC236}">
                <a16:creationId xmlns:a16="http://schemas.microsoft.com/office/drawing/2014/main" id="{CFEA0A43-63D8-4F4D-B62C-606ADA69BCCB}"/>
              </a:ext>
            </a:extLst>
          </p:cNvPr>
          <p:cNvSpPr/>
          <p:nvPr/>
        </p:nvSpPr>
        <p:spPr>
          <a:xfrm>
            <a:off x="5557469" y="5773939"/>
            <a:ext cx="2249510" cy="631065"/>
          </a:xfrm>
          <a:prstGeom prst="wedgeRectCallout">
            <a:avLst>
              <a:gd name="adj1" fmla="val -47707"/>
              <a:gd name="adj2" fmla="val -302211"/>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Cefa</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Mons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Houdeng</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Métallier</a:t>
            </a:r>
          </a:p>
        </p:txBody>
      </p:sp>
      <p:sp>
        <p:nvSpPr>
          <p:cNvPr id="15" name="Rectangle 10">
            <a:extLst>
              <a:ext uri="{FF2B5EF4-FFF2-40B4-BE49-F238E27FC236}">
                <a16:creationId xmlns:a16="http://schemas.microsoft.com/office/drawing/2014/main" id="{07A10B34-5955-4A0F-9689-0DD11EF86B48}"/>
              </a:ext>
            </a:extLst>
          </p:cNvPr>
          <p:cNvSpPr/>
          <p:nvPr/>
        </p:nvSpPr>
        <p:spPr>
          <a:xfrm>
            <a:off x="9258348" y="2750397"/>
            <a:ext cx="2369006" cy="534601"/>
          </a:xfrm>
          <a:prstGeom prst="wedgeRectCallout">
            <a:avLst>
              <a:gd name="adj1" fmla="val -113799"/>
              <a:gd name="adj2" fmla="val 10838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St-joseph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7</a:t>
            </a:r>
            <a:r>
              <a:rPr lang="fr-BE" sz="1100" baseline="30000">
                <a:solidFill>
                  <a:prstClr val="black"/>
                </a:solidFill>
                <a:latin typeface="Calibri" panose="020F0502020204030204"/>
              </a:rPr>
              <a:t>ème</a:t>
            </a:r>
            <a:r>
              <a:rPr lang="fr-BE" sz="1100">
                <a:solidFill>
                  <a:prstClr val="black"/>
                </a:solidFill>
                <a:latin typeface="Calibri" panose="020F0502020204030204"/>
              </a:rPr>
              <a:t> Complément en chaudronnerie</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10">
            <a:extLst>
              <a:ext uri="{FF2B5EF4-FFF2-40B4-BE49-F238E27FC236}">
                <a16:creationId xmlns:a16="http://schemas.microsoft.com/office/drawing/2014/main" id="{4719BB97-E44F-4A37-AAC9-692D6BD7B4E2}"/>
              </a:ext>
            </a:extLst>
          </p:cNvPr>
          <p:cNvSpPr/>
          <p:nvPr/>
        </p:nvSpPr>
        <p:spPr>
          <a:xfrm>
            <a:off x="371537" y="4085042"/>
            <a:ext cx="1878961" cy="871369"/>
          </a:xfrm>
          <a:prstGeom prst="wedgeRectCallout">
            <a:avLst>
              <a:gd name="adj1" fmla="val 118911"/>
              <a:gd name="adj2" fmla="val -6282"/>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R="0" lvl="0" algn="l" defTabSz="457200" rtl="0" eaLnBrk="1" fontAlgn="auto" latinLnBrk="0" hangingPunct="1">
              <a:lnSpc>
                <a:spcPct val="100000"/>
              </a:lnSpc>
              <a:spcBef>
                <a:spcPts val="0"/>
              </a:spcBef>
              <a:spcAft>
                <a:spcPts val="0"/>
              </a:spcAft>
              <a:buClrTx/>
              <a:buSzTx/>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Hornu</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Colfontaine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7</a:t>
            </a:r>
            <a:r>
              <a:rPr lang="fr-BE" sz="1100" baseline="30000">
                <a:solidFill>
                  <a:prstClr val="black"/>
                </a:solidFill>
                <a:latin typeface="Calibri" panose="020F0502020204030204"/>
              </a:rPr>
              <a:t>ème</a:t>
            </a:r>
            <a:r>
              <a:rPr lang="fr-BE" sz="1100">
                <a:solidFill>
                  <a:prstClr val="black"/>
                </a:solidFill>
                <a:latin typeface="Calibri" panose="020F0502020204030204"/>
              </a:rPr>
              <a:t> Complément en chaudronnerie</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3">
            <a:extLst>
              <a:ext uri="{FF2B5EF4-FFF2-40B4-BE49-F238E27FC236}">
                <a16:creationId xmlns:a16="http://schemas.microsoft.com/office/drawing/2014/main" id="{B860C593-A192-EF13-BC69-B5F56E296EB6}"/>
              </a:ext>
            </a:extLst>
          </p:cNvPr>
          <p:cNvSpPr txBox="1">
            <a:spLocks/>
          </p:cNvSpPr>
          <p:nvPr/>
        </p:nvSpPr>
        <p:spPr>
          <a:xfrm>
            <a:off x="219075" y="300115"/>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H2902 Chaudronnier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20245592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H2903 Technicien en système d’usinage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 (7</a:t>
            </a:r>
            <a:r>
              <a:rPr kumimoji="0" lang="fr-BE" sz="2300" b="1" i="0" u="none" strike="noStrike" kern="1200" cap="none" spc="0" normalizeH="0" baseline="30000" noProof="0">
                <a:ln>
                  <a:noFill/>
                </a:ln>
                <a:solidFill>
                  <a:schemeClr val="accent2">
                    <a:lumMod val="75000"/>
                  </a:schemeClr>
                </a:solidFill>
                <a:effectLst/>
                <a:uLnTx/>
                <a:uFillTx/>
                <a:latin typeface="Tenorite" panose="00000500000000000000" pitchFamily="2" charset="0"/>
                <a:ea typeface="+mn-ea"/>
                <a:cs typeface="+mn-cs"/>
              </a:rPr>
              <a:t>ème</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complémentaire)</a:t>
            </a:r>
          </a:p>
          <a:p>
            <a:pPr algn="ctr" defTabSz="457200">
              <a:lnSpc>
                <a:spcPct val="100000"/>
              </a:lnSpc>
              <a:spcBef>
                <a:spcPts val="0"/>
              </a:spcBef>
              <a:defRPr/>
            </a:pPr>
            <a:r>
              <a:rPr lang="fr-BE" sz="2300" b="1">
                <a:solidFill>
                  <a:schemeClr val="accent2">
                    <a:lumMod val="75000"/>
                  </a:schemeClr>
                </a:solidFill>
                <a:latin typeface="Tenorite" panose="00000500000000000000" pitchFamily="2" charset="0"/>
              </a:rPr>
              <a:t>Création Formation</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pour adultes </a:t>
            </a:r>
          </a:p>
          <a:p>
            <a:pPr marL="0" indent="0" algn="l">
              <a:buNone/>
            </a:pPr>
            <a:r>
              <a:rPr lang="fr-BE" sz="1800" b="0" i="0" u="none" strike="noStrike" baseline="0">
                <a:solidFill>
                  <a:srgbClr val="212120"/>
                </a:solidFill>
                <a:latin typeface="Calibri" panose="020F0502020204030204" pitchFamily="34" charset="0"/>
              </a:rPr>
              <a:t>Le métier de technicien des systèmes d’usinage est at tractif et est repris dans la liste des métiers en pénurie de manière récurrente. Les employeurs mettent notamment en évidence les compétences liées à la lecture de plan. Pour ce qui concerne l’enseignement qualifiant, l’IBEFE estime que la priorité est de promouvoir le métier auprès des jeunes pour mieux alimenter l’offre existante. Toutefois, la création d’une offre complémentaire, permettant de finaliser les parcours, comme la 7èmecomplémentaire en productique soutenue récemment à la création par notre Chambre Enseignement, peut s’avérer pertinente.</a:t>
            </a:r>
            <a:r>
              <a:rPr kumimoji="0" lang="fr-BE" sz="1200" b="1" u="sng" strike="noStrike" kern="1200" cap="none" spc="0" normalizeH="0" baseline="0" noProof="0">
                <a:ln>
                  <a:noFill/>
                </a:ln>
                <a:solidFill>
                  <a:srgbClr val="014067"/>
                </a:solidFill>
                <a:effectLst/>
                <a:uLnTx/>
                <a:uFillTx/>
                <a:latin typeface="Tenorite" panose="00000500000000000000" pitchFamily="2" charset="0"/>
              </a:rPr>
              <a:t> </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4128494909"/>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311245658"/>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initiale ( 7</a:t>
                      </a:r>
                      <a:r>
                        <a:rPr lang="fr-BE" baseline="30000" dirty="0"/>
                        <a:t>ème</a:t>
                      </a:r>
                      <a:r>
                        <a:rPr lang="fr-BE" dirty="0"/>
                        <a:t> complémentaire)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E8984C2C-CDA6-5334-4C98-A97BA22C5504}"/>
                  </a:ext>
                </a:extLst>
              </p:cNvPr>
              <p:cNvGraphicFramePr>
                <a:graphicFrameLocks noChangeAspect="1"/>
              </p:cNvGraphicFramePr>
              <p:nvPr>
                <p:extLst>
                  <p:ext uri="{D42A27DB-BD31-4B8C-83A1-F6EECF244321}">
                    <p14:modId xmlns:p14="http://schemas.microsoft.com/office/powerpoint/2010/main" val="347117384"/>
                  </p:ext>
                </p:extLst>
              </p:nvPr>
            </p:nvGraphicFramePr>
            <p:xfrm>
              <a:off x="9261771" y="177316"/>
              <a:ext cx="2236545" cy="1258057"/>
            </p:xfrm>
            <a:graphic>
              <a:graphicData uri="http://schemas.microsoft.com/office/powerpoint/2016/slidezoom">
                <pslz:sldZm>
                  <pslz:sldZmObj sldId="355" cId="3248905916">
                    <pslz:zmPr id="{D66AFCBC-7681-4867-9E99-FFF572F7DC54}" returnToParent="0" transitionDur="1000">
                      <p166:blipFill xmlns:p166="http://schemas.microsoft.com/office/powerpoint/2016/6/main">
                        <a:blip r:embed="rId8"/>
                        <a:stretch>
                          <a:fillRect/>
                        </a:stretch>
                      </p166:blipFill>
                      <p166:spPr xmlns:p166="http://schemas.microsoft.com/office/powerpoint/2016/6/main">
                        <a:xfrm>
                          <a:off x="0" y="0"/>
                          <a:ext cx="2236545" cy="1258057"/>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E8984C2C-CDA6-5334-4C98-A97BA22C5504}"/>
                  </a:ext>
                </a:extLst>
              </p:cNvPr>
              <p:cNvPicPr>
                <a:picLocks noGrp="1" noRot="1" noChangeAspect="1" noMove="1" noResize="1" noEditPoints="1" noAdjustHandles="1" noChangeArrowheads="1" noChangeShapeType="1"/>
              </p:cNvPicPr>
              <p:nvPr/>
            </p:nvPicPr>
            <p:blipFill>
              <a:blip r:embed="rId9"/>
              <a:stretch>
                <a:fillRect/>
              </a:stretch>
            </p:blipFill>
            <p:spPr>
              <a:xfrm>
                <a:off x="9261771" y="177316"/>
                <a:ext cx="2236545" cy="1258057"/>
              </a:xfrm>
              <a:prstGeom prst="rect">
                <a:avLst/>
              </a:prstGeom>
              <a:ln w="3175">
                <a:solidFill>
                  <a:prstClr val="ltGray"/>
                </a:solidFill>
              </a:ln>
            </p:spPr>
          </p:pic>
        </mc:Fallback>
      </mc:AlternateContent>
    </p:spTree>
    <p:extLst>
      <p:ext uri="{BB962C8B-B14F-4D97-AF65-F5344CB8AC3E}">
        <p14:creationId xmlns:p14="http://schemas.microsoft.com/office/powerpoint/2010/main" val="3311512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1" name="Rectangle 10"/>
          <p:cNvSpPr/>
          <p:nvPr/>
        </p:nvSpPr>
        <p:spPr>
          <a:xfrm>
            <a:off x="9252300" y="4017135"/>
            <a:ext cx="2249510" cy="631065"/>
          </a:xfrm>
          <a:prstGeom prst="wedgeRectCallout">
            <a:avLst>
              <a:gd name="adj1" fmla="val -79697"/>
              <a:gd name="adj2" fmla="val -5102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ITCF Morlanwelz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en système d’usinage</a:t>
            </a:r>
          </a:p>
        </p:txBody>
      </p:sp>
      <p:sp>
        <p:nvSpPr>
          <p:cNvPr id="16" name="ZoneTexte 15">
            <a:extLst>
              <a:ext uri="{FF2B5EF4-FFF2-40B4-BE49-F238E27FC236}">
                <a16:creationId xmlns:a16="http://schemas.microsoft.com/office/drawing/2014/main" id="{36547CAC-D439-4416-8235-C9866C871E70}"/>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0">
            <a:extLst>
              <a:ext uri="{FF2B5EF4-FFF2-40B4-BE49-F238E27FC236}">
                <a16:creationId xmlns:a16="http://schemas.microsoft.com/office/drawing/2014/main" id="{A5A45E40-0908-4C6E-94A3-09E2BBCF6EFA}"/>
              </a:ext>
            </a:extLst>
          </p:cNvPr>
          <p:cNvSpPr/>
          <p:nvPr/>
        </p:nvSpPr>
        <p:spPr>
          <a:xfrm>
            <a:off x="9564711" y="2838946"/>
            <a:ext cx="2249510" cy="631065"/>
          </a:xfrm>
          <a:prstGeom prst="wedgeRectCallout">
            <a:avLst>
              <a:gd name="adj1" fmla="val -130805"/>
              <a:gd name="adj2" fmla="val 69331"/>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Joseph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en système d’usinage</a:t>
            </a:r>
          </a:p>
        </p:txBody>
      </p:sp>
      <p:sp>
        <p:nvSpPr>
          <p:cNvPr id="19" name="Rectangle 10">
            <a:extLst>
              <a:ext uri="{FF2B5EF4-FFF2-40B4-BE49-F238E27FC236}">
                <a16:creationId xmlns:a16="http://schemas.microsoft.com/office/drawing/2014/main" id="{C6BE628D-7AB7-4ACE-85CB-63EB6007F0B3}"/>
              </a:ext>
            </a:extLst>
          </p:cNvPr>
          <p:cNvSpPr/>
          <p:nvPr/>
        </p:nvSpPr>
        <p:spPr>
          <a:xfrm>
            <a:off x="1165179" y="2104525"/>
            <a:ext cx="2249510" cy="631065"/>
          </a:xfrm>
          <a:prstGeom prst="wedgeRectCallout">
            <a:avLst>
              <a:gd name="adj1" fmla="val 127203"/>
              <a:gd name="adj2" fmla="val 21221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en système d’usinage</a:t>
            </a:r>
          </a:p>
        </p:txBody>
      </p:sp>
      <p:sp>
        <p:nvSpPr>
          <p:cNvPr id="12" name="Rectangle 10">
            <a:extLst>
              <a:ext uri="{FF2B5EF4-FFF2-40B4-BE49-F238E27FC236}">
                <a16:creationId xmlns:a16="http://schemas.microsoft.com/office/drawing/2014/main" id="{6F505FC9-8822-47A6-8C6E-F4E2B890AFC6}"/>
              </a:ext>
            </a:extLst>
          </p:cNvPr>
          <p:cNvSpPr/>
          <p:nvPr/>
        </p:nvSpPr>
        <p:spPr>
          <a:xfrm>
            <a:off x="9252300" y="4734107"/>
            <a:ext cx="2249510" cy="631065"/>
          </a:xfrm>
          <a:prstGeom prst="wedgeRectCallout">
            <a:avLst>
              <a:gd name="adj1" fmla="val -85617"/>
              <a:gd name="adj2" fmla="val -132619"/>
            </a:avLst>
          </a:prstGeom>
          <a:solidFill>
            <a:schemeClr val="accent4">
              <a:lumMod val="60000"/>
              <a:lumOff val="4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Cefa</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Morlanwelz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Complément en productique</a:t>
            </a:r>
          </a:p>
        </p:txBody>
      </p:sp>
      <p:sp>
        <p:nvSpPr>
          <p:cNvPr id="2" name="Titre 3">
            <a:extLst>
              <a:ext uri="{FF2B5EF4-FFF2-40B4-BE49-F238E27FC236}">
                <a16:creationId xmlns:a16="http://schemas.microsoft.com/office/drawing/2014/main" id="{1A244BE3-1D2B-8ECA-3FF3-B4CA78AEB479}"/>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H2903 Technicien en système d’usinage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3248905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H2914 Tuyauteur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 </a:t>
            </a:r>
          </a:p>
          <a:p>
            <a:pPr marL="0" indent="0" algn="l">
              <a:buNone/>
            </a:pPr>
            <a:r>
              <a:rPr lang="fr-BE" sz="1800" b="0" i="0" u="none" strike="noStrike" baseline="0">
                <a:solidFill>
                  <a:srgbClr val="212120"/>
                </a:solidFill>
                <a:latin typeface="Calibri" panose="020F0502020204030204" pitchFamily="34" charset="0"/>
              </a:rPr>
              <a:t>Pour ce qui concerne le tuyauteur industriel, métier particulièrement en demande et en pénurie, l’IBEFE estime qu’il s’agit d’une spécialisation pointue qui n’est pas pertinente au niveau de la formation initiale, où la priorité doit être de former des bons soudeurs de base. Par contre, et compte tenu de l’absence d’offre de formation sur notre Bassin, la création d’une offre en formation pour adultes pourrait s’avérer pertinente, d’autant que le métier est à nouveau en pénurie en 2022. À ce niveau, les représentants des employeurs soulignent les besoins en matière de lecture de plans isométriques.</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690958190"/>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709494524"/>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66025F04-6FC1-AB84-16E4-F9FC8679030B}"/>
                  </a:ext>
                </a:extLst>
              </p:cNvPr>
              <p:cNvGraphicFramePr>
                <a:graphicFrameLocks noChangeAspect="1"/>
              </p:cNvGraphicFramePr>
              <p:nvPr>
                <p:extLst>
                  <p:ext uri="{D42A27DB-BD31-4B8C-83A1-F6EECF244321}">
                    <p14:modId xmlns:p14="http://schemas.microsoft.com/office/powerpoint/2010/main" val="347857490"/>
                  </p:ext>
                </p:extLst>
              </p:nvPr>
            </p:nvGraphicFramePr>
            <p:xfrm>
              <a:off x="9656451" y="199484"/>
              <a:ext cx="2157271" cy="1213465"/>
            </p:xfrm>
            <a:graphic>
              <a:graphicData uri="http://schemas.microsoft.com/office/powerpoint/2016/slidezoom">
                <pslz:sldZm>
                  <pslz:sldZmObj sldId="533" cId="3070161340">
                    <pslz:zmPr id="{6438F9D9-6E37-4F57-B280-27661FAC1E42}" returnToParent="0" transitionDur="1000">
                      <p166:blipFill xmlns:p166="http://schemas.microsoft.com/office/powerpoint/2016/6/main">
                        <a:blip r:embed="rId7"/>
                        <a:stretch>
                          <a:fillRect/>
                        </a:stretch>
                      </p166:blipFill>
                      <p166:spPr xmlns:p166="http://schemas.microsoft.com/office/powerpoint/2016/6/main">
                        <a:xfrm>
                          <a:off x="0" y="0"/>
                          <a:ext cx="2157271" cy="1213465"/>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66025F04-6FC1-AB84-16E4-F9FC8679030B}"/>
                  </a:ext>
                </a:extLst>
              </p:cNvPr>
              <p:cNvPicPr>
                <a:picLocks noGrp="1" noRot="1" noChangeAspect="1" noMove="1" noResize="1" noEditPoints="1" noAdjustHandles="1" noChangeArrowheads="1" noChangeShapeType="1"/>
              </p:cNvPicPr>
              <p:nvPr/>
            </p:nvPicPr>
            <p:blipFill>
              <a:blip r:embed="rId8"/>
              <a:stretch>
                <a:fillRect/>
              </a:stretch>
            </p:blipFill>
            <p:spPr>
              <a:xfrm>
                <a:off x="9656451" y="199484"/>
                <a:ext cx="2157271" cy="1213465"/>
              </a:xfrm>
              <a:prstGeom prst="rect">
                <a:avLst/>
              </a:prstGeom>
              <a:ln w="3175">
                <a:solidFill>
                  <a:prstClr val="ltGray"/>
                </a:solidFill>
              </a:ln>
            </p:spPr>
          </p:pic>
        </mc:Fallback>
      </mc:AlternateContent>
    </p:spTree>
    <p:extLst>
      <p:ext uri="{BB962C8B-B14F-4D97-AF65-F5344CB8AC3E}">
        <p14:creationId xmlns:p14="http://schemas.microsoft.com/office/powerpoint/2010/main" val="3767591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6" name="ZoneTexte 15">
            <a:extLst>
              <a:ext uri="{FF2B5EF4-FFF2-40B4-BE49-F238E27FC236}">
                <a16:creationId xmlns:a16="http://schemas.microsoft.com/office/drawing/2014/main" id="{36547CAC-D439-4416-8235-C9866C871E70}"/>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454D0165-F698-4219-A6D9-15947A123B4D}"/>
              </a:ext>
            </a:extLst>
          </p:cNvPr>
          <p:cNvSpPr txBox="1"/>
          <p:nvPr/>
        </p:nvSpPr>
        <p:spPr>
          <a:xfrm>
            <a:off x="2828925" y="2505694"/>
            <a:ext cx="6136945" cy="369332"/>
          </a:xfrm>
          <a:prstGeom prst="rect">
            <a:avLst/>
          </a:prstGeom>
          <a:solidFill>
            <a:schemeClr val="accent2">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Pas de formation sur la bassin</a:t>
            </a:r>
          </a:p>
        </p:txBody>
      </p:sp>
      <p:sp>
        <p:nvSpPr>
          <p:cNvPr id="3" name="Titre 3">
            <a:extLst>
              <a:ext uri="{FF2B5EF4-FFF2-40B4-BE49-F238E27FC236}">
                <a16:creationId xmlns:a16="http://schemas.microsoft.com/office/drawing/2014/main" id="{D3182532-BFF2-3213-5797-5D7CB7BE5D71}"/>
              </a:ext>
            </a:extLst>
          </p:cNvPr>
          <p:cNvSpPr txBox="1">
            <a:spLocks/>
          </p:cNvSpPr>
          <p:nvPr/>
        </p:nvSpPr>
        <p:spPr>
          <a:xfrm>
            <a:off x="277424" y="341719"/>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H2914 Tuyauteur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30701613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a:extLst>
              <a:ext uri="{FF2B5EF4-FFF2-40B4-BE49-F238E27FC236}">
                <a16:creationId xmlns:a16="http://schemas.microsoft.com/office/drawing/2014/main" id="{2F710B65-EDA9-4E73-B369-23EA5C46F987}"/>
              </a:ext>
            </a:extLst>
          </p:cNvPr>
          <p:cNvSpPr>
            <a:spLocks noGrp="1"/>
          </p:cNvSpPr>
          <p:nvPr>
            <p:ph type="title"/>
          </p:nvPr>
        </p:nvSpPr>
        <p:spPr>
          <a:xfrm>
            <a:off x="277424" y="341719"/>
            <a:ext cx="9720072" cy="671421"/>
          </a:xfrm>
        </p:spPr>
        <p:txBody>
          <a:bodyPr>
            <a:noAutofit/>
          </a:bodyPr>
          <a:lstStyle/>
          <a:p>
            <a:pPr algn="l"/>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H2913 Soudeur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pour adultes </a:t>
            </a:r>
          </a:p>
          <a:p>
            <a:pPr marL="0" indent="0" algn="l">
              <a:buNone/>
            </a:pPr>
            <a:r>
              <a:rPr lang="fr-BE" sz="1800" b="0" i="0" u="none" strike="noStrike" baseline="0">
                <a:solidFill>
                  <a:srgbClr val="212120"/>
                </a:solidFill>
                <a:latin typeface="Calibri" panose="020F0502020204030204" pitchFamily="34" charset="0"/>
              </a:rPr>
              <a:t>Le métier est porteur mais l’offre de formation et d’enseignement paraît suffisante sur le Bassin. Même si le métier est à nouveau repris dans la liste des métiers en pénurie pour 2023, l’IBEFE propose de soutenir le métier sans encourager l’ouverture de nouvelles filières. Il s’agit avant tout d’attirer les candidats vers les filières existantes. Les représentants des employeurs insistent sur la nécessité de pouvoir disposer d’une agréation, voire de plusieurs, pour pouvoir répondre aux besoins du marché de l’emploi.</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713598212"/>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000969754"/>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Maintien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1FE46C98-0DB6-DCCE-F4BA-C13EC1EFDA6A}"/>
                  </a:ext>
                </a:extLst>
              </p:cNvPr>
              <p:cNvGraphicFramePr>
                <a:graphicFrameLocks noChangeAspect="1"/>
              </p:cNvGraphicFramePr>
              <p:nvPr>
                <p:extLst>
                  <p:ext uri="{D42A27DB-BD31-4B8C-83A1-F6EECF244321}">
                    <p14:modId xmlns:p14="http://schemas.microsoft.com/office/powerpoint/2010/main" val="3523363392"/>
                  </p:ext>
                </p:extLst>
              </p:nvPr>
            </p:nvGraphicFramePr>
            <p:xfrm>
              <a:off x="9627633" y="192194"/>
              <a:ext cx="2170232" cy="1220755"/>
            </p:xfrm>
            <a:graphic>
              <a:graphicData uri="http://schemas.microsoft.com/office/powerpoint/2016/slidezoom">
                <pslz:sldZm>
                  <pslz:sldZmObj sldId="535" cId="3051711052">
                    <pslz:zmPr id="{46F115AA-3F65-4205-808C-BA47326AE1E8}" returnToParent="0" transitionDur="1000">
                      <p166:blipFill xmlns:p166="http://schemas.microsoft.com/office/powerpoint/2016/6/main">
                        <a:blip r:embed="rId8"/>
                        <a:stretch>
                          <a:fillRect/>
                        </a:stretch>
                      </p166:blipFill>
                      <p166:spPr xmlns:p166="http://schemas.microsoft.com/office/powerpoint/2016/6/main">
                        <a:xfrm>
                          <a:off x="0" y="0"/>
                          <a:ext cx="2170232" cy="1220755"/>
                        </a:xfrm>
                        <a:prstGeom prst="rect">
                          <a:avLst/>
                        </a:prstGeom>
                        <a:ln w="3175">
                          <a:solidFill>
                            <a:prstClr val="ltGray"/>
                          </a:solidFill>
                        </a:ln>
                      </p166:spPr>
                    </pslz:zmPr>
                  </pslz:sldZmObj>
                </pslz:sldZm>
              </a:graphicData>
            </a:graphic>
          </p:graphicFrame>
        </mc:Choice>
        <mc:Fallback xmlns="">
          <p:pic>
            <p:nvPicPr>
              <p:cNvPr id="3" name="Zoom de diapositive 2">
                <a:extLst>
                  <a:ext uri="{FF2B5EF4-FFF2-40B4-BE49-F238E27FC236}">
                    <a16:creationId xmlns:a16="http://schemas.microsoft.com/office/drawing/2014/main" id="{1FE46C98-0DB6-DCCE-F4BA-C13EC1EFDA6A}"/>
                  </a:ext>
                </a:extLst>
              </p:cNvPr>
              <p:cNvPicPr>
                <a:picLocks noGrp="1" noRot="1" noChangeAspect="1" noMove="1" noResize="1" noEditPoints="1" noAdjustHandles="1" noChangeArrowheads="1" noChangeShapeType="1"/>
              </p:cNvPicPr>
              <p:nvPr/>
            </p:nvPicPr>
            <p:blipFill>
              <a:blip r:embed="rId9"/>
              <a:stretch>
                <a:fillRect/>
              </a:stretch>
            </p:blipFill>
            <p:spPr>
              <a:xfrm>
                <a:off x="9627633" y="192194"/>
                <a:ext cx="2170232" cy="1220755"/>
              </a:xfrm>
              <a:prstGeom prst="rect">
                <a:avLst/>
              </a:prstGeom>
              <a:ln w="3175">
                <a:solidFill>
                  <a:prstClr val="ltGray"/>
                </a:solidFill>
              </a:ln>
            </p:spPr>
          </p:pic>
        </mc:Fallback>
      </mc:AlternateContent>
    </p:spTree>
    <p:extLst>
      <p:ext uri="{BB962C8B-B14F-4D97-AF65-F5344CB8AC3E}">
        <p14:creationId xmlns:p14="http://schemas.microsoft.com/office/powerpoint/2010/main" val="8169034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p:cNvPicPr/>
          <p:nvPr/>
        </p:nvPicPr>
        <p:blipFill>
          <a:blip r:embed="rId3"/>
          <a:srcRect/>
          <a:stretch>
            <a:fillRect/>
          </a:stretch>
        </p:blipFill>
        <p:spPr bwMode="auto">
          <a:xfrm>
            <a:off x="2005445" y="925253"/>
            <a:ext cx="8880763" cy="5195454"/>
          </a:xfrm>
          <a:prstGeom prst="rect">
            <a:avLst/>
          </a:prstGeom>
          <a:noFill/>
          <a:ln w="9525">
            <a:noFill/>
            <a:miter lim="800000"/>
            <a:headEnd/>
            <a:tailEnd/>
          </a:ln>
        </p:spPr>
      </p:pic>
      <p:sp>
        <p:nvSpPr>
          <p:cNvPr id="4" name="Rectangle 19"/>
          <p:cNvSpPr/>
          <p:nvPr/>
        </p:nvSpPr>
        <p:spPr>
          <a:xfrm>
            <a:off x="1521365" y="1822153"/>
            <a:ext cx="2295092" cy="829058"/>
          </a:xfrm>
          <a:prstGeom prst="wedgeRectCallout">
            <a:avLst>
              <a:gd name="adj1" fmla="val 114279"/>
              <a:gd name="adj2" fmla="val 206966"/>
            </a:avLst>
          </a:prstGeom>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Institut Technique Saint-Luc :</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Métallier -soudeur</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- 7</a:t>
            </a:r>
            <a:r>
              <a:rPr kumimoji="0" lang="fr-BE" sz="1200" b="0" i="0" u="none" strike="noStrike" kern="1200" cap="none" spc="0" normalizeH="0" baseline="3000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ème</a:t>
            </a: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 Complément en soudage sur tôles et tubes</a:t>
            </a:r>
          </a:p>
        </p:txBody>
      </p:sp>
      <p:sp>
        <p:nvSpPr>
          <p:cNvPr id="6" name="Rectangle 27"/>
          <p:cNvSpPr/>
          <p:nvPr/>
        </p:nvSpPr>
        <p:spPr>
          <a:xfrm>
            <a:off x="228601" y="3035677"/>
            <a:ext cx="2646362" cy="717780"/>
          </a:xfrm>
          <a:prstGeom prst="wedgeRectCallout">
            <a:avLst>
              <a:gd name="adj1" fmla="val 87265"/>
              <a:gd name="adj2" fmla="val 123549"/>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chemeClr val="accent4">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Lycée provincial </a:t>
            </a:r>
            <a:r>
              <a:rPr kumimoji="0" lang="fr-BE" sz="1200" b="1" i="0" u="none" strike="noStrike" kern="1200" cap="none" spc="0" normalizeH="0" baseline="0" noProof="0" err="1">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Hornu</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-Colfontaine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Métallier –soudeur</a:t>
            </a:r>
          </a:p>
        </p:txBody>
      </p:sp>
      <p:sp>
        <p:nvSpPr>
          <p:cNvPr id="8" name="Rectangle 30"/>
          <p:cNvSpPr/>
          <p:nvPr/>
        </p:nvSpPr>
        <p:spPr>
          <a:xfrm>
            <a:off x="9022915" y="2576583"/>
            <a:ext cx="2620963" cy="409575"/>
          </a:xfrm>
          <a:prstGeom prst="wedgeRectCallout">
            <a:avLst>
              <a:gd name="adj1" fmla="val -88790"/>
              <a:gd name="adj2" fmla="val 176591"/>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chemeClr val="accent4">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saint-Joseph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Métallier -soudeur</a:t>
            </a:r>
          </a:p>
        </p:txBody>
      </p:sp>
      <p:sp>
        <p:nvSpPr>
          <p:cNvPr id="9" name="Rectangle 31"/>
          <p:cNvSpPr/>
          <p:nvPr/>
        </p:nvSpPr>
        <p:spPr>
          <a:xfrm>
            <a:off x="4300538" y="845999"/>
            <a:ext cx="2179638" cy="533400"/>
          </a:xfrm>
          <a:prstGeom prst="wedgeRectCallout">
            <a:avLst>
              <a:gd name="adj1" fmla="val 45285"/>
              <a:gd name="adj2" fmla="val 236794"/>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chemeClr val="accent4">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Lycée provincial des sciences et des technologies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Métallier -soudeur</a:t>
            </a:r>
          </a:p>
        </p:txBody>
      </p:sp>
      <p:sp>
        <p:nvSpPr>
          <p:cNvPr id="10" name="Rectangle 32"/>
          <p:cNvSpPr/>
          <p:nvPr/>
        </p:nvSpPr>
        <p:spPr>
          <a:xfrm>
            <a:off x="7116872" y="5449093"/>
            <a:ext cx="3622809" cy="1408908"/>
          </a:xfrm>
          <a:prstGeom prst="wedgeRectCallout">
            <a:avLst>
              <a:gd name="adj1" fmla="val -92745"/>
              <a:gd name="adj2" fmla="val -155356"/>
            </a:avLst>
          </a:prstGeom>
        </p:spPr>
        <p:style>
          <a:lnRef idx="1">
            <a:schemeClr val="accent6"/>
          </a:lnRef>
          <a:fillRef idx="2">
            <a:schemeClr val="accent6"/>
          </a:fillRef>
          <a:effectRef idx="1">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Le Forem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Soudeur électrodes enrobées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soudeur MAG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a:ea typeface="Calibri" panose="020F0502020204030204" pitchFamily="34" charset="0"/>
                <a:cs typeface="Times New Roman" panose="02020603050405020304" pitchFamily="18" charset="0"/>
              </a:rPr>
              <a:t>Soudeur TIG</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Soudeur mixte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a:ea typeface="Calibri" panose="020F0502020204030204" pitchFamily="34" charset="0"/>
                <a:cs typeface="Times New Roman" panose="02020603050405020304" pitchFamily="18" charset="0"/>
              </a:rPr>
              <a:t>Soudeur Cordon d’angle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Opérateur soudeur machine Inox (partenariat) </a:t>
            </a:r>
          </a:p>
        </p:txBody>
      </p:sp>
      <p:sp>
        <p:nvSpPr>
          <p:cNvPr id="11" name="Rectangle 33"/>
          <p:cNvSpPr/>
          <p:nvPr/>
        </p:nvSpPr>
        <p:spPr>
          <a:xfrm>
            <a:off x="9392480" y="3167929"/>
            <a:ext cx="1936316" cy="412750"/>
          </a:xfrm>
          <a:prstGeom prst="wedgeRectCallout">
            <a:avLst>
              <a:gd name="adj1" fmla="val -118795"/>
              <a:gd name="adj2" fmla="val 56722"/>
            </a:avLst>
          </a:prstGeom>
          <a:gradFill rotWithShape="1">
            <a:gsLst>
              <a:gs pos="0">
                <a:srgbClr val="70AD47">
                  <a:lumMod val="110000"/>
                  <a:satMod val="105000"/>
                  <a:tint val="67000"/>
                </a:srgbClr>
              </a:gs>
              <a:gs pos="50000">
                <a:srgbClr val="70AD47">
                  <a:lumMod val="105000"/>
                  <a:satMod val="103000"/>
                  <a:tint val="73000"/>
                </a:srgbClr>
              </a:gs>
              <a:gs pos="100000">
                <a:srgbClr val="70AD47">
                  <a:lumMod val="105000"/>
                  <a:satMod val="109000"/>
                  <a:tint val="81000"/>
                </a:srgbClr>
              </a:gs>
            </a:gsLst>
            <a:lin ang="5400000" scaled="0"/>
          </a:gradFill>
          <a:ln w="6350" cap="flat" cmpd="sng" algn="ctr">
            <a:solidFill>
              <a:srgbClr val="70AD47"/>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Le Forem :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a:t>
            </a: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Soudeur qualifié sur tôles</a:t>
            </a:r>
          </a:p>
        </p:txBody>
      </p:sp>
      <p:sp>
        <p:nvSpPr>
          <p:cNvPr id="16" name="Rectangle 3"/>
          <p:cNvSpPr/>
          <p:nvPr/>
        </p:nvSpPr>
        <p:spPr>
          <a:xfrm>
            <a:off x="2638856" y="5912336"/>
            <a:ext cx="2019300" cy="637856"/>
          </a:xfrm>
          <a:prstGeom prst="wedgeRectCallout">
            <a:avLst>
              <a:gd name="adj1" fmla="val 87533"/>
              <a:gd name="adj2" fmla="val -318778"/>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EAFC Jean Meunier:</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fr-BE" sz="12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Times New Roman" panose="02020603050405020304" pitchFamily="18" charset="0"/>
              </a:rPr>
              <a:t>Soudeur qualifié sur tôles</a:t>
            </a: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Soudeur qualifié sur tubes</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7" name="Rectangle 27"/>
          <p:cNvSpPr/>
          <p:nvPr/>
        </p:nvSpPr>
        <p:spPr>
          <a:xfrm>
            <a:off x="114301" y="4072385"/>
            <a:ext cx="2387599" cy="409575"/>
          </a:xfrm>
          <a:prstGeom prst="wedgeRectCallout">
            <a:avLst>
              <a:gd name="adj1" fmla="val 62798"/>
              <a:gd name="adj2" fmla="val 96746"/>
            </a:avLst>
          </a:prstGeom>
          <a:gradFill rotWithShape="1">
            <a:gsLst>
              <a:gs pos="0">
                <a:srgbClr val="FFC000">
                  <a:lumMod val="110000"/>
                  <a:satMod val="105000"/>
                  <a:tint val="67000"/>
                </a:srgbClr>
              </a:gs>
              <a:gs pos="50000">
                <a:srgbClr val="FFC000">
                  <a:lumMod val="105000"/>
                  <a:satMod val="103000"/>
                  <a:tint val="73000"/>
                </a:srgbClr>
              </a:gs>
              <a:gs pos="100000">
                <a:srgbClr val="FFC000">
                  <a:lumMod val="105000"/>
                  <a:satMod val="109000"/>
                  <a:tint val="81000"/>
                </a:srgbClr>
              </a:gs>
            </a:gsLst>
            <a:lin ang="5400000" scaled="0"/>
          </a:gradFill>
          <a:ln w="6350" cap="flat" cmpd="sng" algn="ctr">
            <a:solidFill>
              <a:schemeClr val="accent4">
                <a:lumMod val="60000"/>
                <a:lumOff val="4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Athénée royal de Quiévrain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Métallier -soudeur</a:t>
            </a:r>
          </a:p>
        </p:txBody>
      </p:sp>
      <p:sp>
        <p:nvSpPr>
          <p:cNvPr id="19" name="Rectangle 3"/>
          <p:cNvSpPr/>
          <p:nvPr/>
        </p:nvSpPr>
        <p:spPr>
          <a:xfrm>
            <a:off x="296142" y="4558782"/>
            <a:ext cx="2019300" cy="802494"/>
          </a:xfrm>
          <a:prstGeom prst="wedgeRectCallout">
            <a:avLst>
              <a:gd name="adj1" fmla="val 122937"/>
              <a:gd name="adj2" fmla="val -59762"/>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technique et professionnel du Borinage :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Tx/>
              <a:buChar char="-"/>
              <a:tabLst/>
              <a:defRPr/>
            </a:pPr>
            <a:r>
              <a:rPr kumimoji="0" lang="fr-BE" sz="12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Soudeur qualifié sur tôles</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black"/>
                </a:solidFill>
                <a:latin typeface="Calibri" panose="020F0502020204030204" pitchFamily="34" charset="0"/>
                <a:ea typeface="Calibri" panose="020F0502020204030204" pitchFamily="34" charset="0"/>
                <a:cs typeface="Times New Roman" panose="02020603050405020304" pitchFamily="18" charset="0"/>
              </a:rPr>
              <a:t>Soudeur</a:t>
            </a:r>
            <a:endParaRPr kumimoji="0" lang="fr-BE" sz="1200" b="0" i="0" u="non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20" name="Rectangle 3"/>
          <p:cNvSpPr/>
          <p:nvPr/>
        </p:nvSpPr>
        <p:spPr>
          <a:xfrm>
            <a:off x="9149195" y="4504254"/>
            <a:ext cx="2019300" cy="637856"/>
          </a:xfrm>
          <a:prstGeom prst="wedgeRectCallout">
            <a:avLst>
              <a:gd name="adj1" fmla="val -108064"/>
              <a:gd name="adj2" fmla="val -155512"/>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sz="1200" b="1">
                <a:solidFill>
                  <a:prstClr val="black"/>
                </a:solidFill>
                <a:latin typeface="Calibri" panose="020F0502020204030204" pitchFamily="34" charset="0"/>
                <a:ea typeface="Calibri" panose="020F0502020204030204" pitchFamily="34" charset="0"/>
                <a:cs typeface="Times New Roman" panose="02020603050405020304" pitchFamily="18" charset="0"/>
              </a:rPr>
              <a:t>EAFC </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Morlanwelz :</a:t>
            </a:r>
            <a:endPar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Soudeur qualifié sur tôles</a:t>
            </a:r>
          </a:p>
        </p:txBody>
      </p:sp>
      <p:sp>
        <p:nvSpPr>
          <p:cNvPr id="22" name="Rectangle 3">
            <a:extLst>
              <a:ext uri="{FF2B5EF4-FFF2-40B4-BE49-F238E27FC236}">
                <a16:creationId xmlns:a16="http://schemas.microsoft.com/office/drawing/2014/main" id="{5F2EA56C-CB7C-498C-B10F-753D92197545}"/>
              </a:ext>
            </a:extLst>
          </p:cNvPr>
          <p:cNvSpPr/>
          <p:nvPr/>
        </p:nvSpPr>
        <p:spPr>
          <a:xfrm>
            <a:off x="443125" y="5449092"/>
            <a:ext cx="2019300" cy="637856"/>
          </a:xfrm>
          <a:prstGeom prst="wedgeRectCallout">
            <a:avLst>
              <a:gd name="adj1" fmla="val 157344"/>
              <a:gd name="adj2" fmla="val -155512"/>
            </a:avLst>
          </a:prstGeom>
          <a:solidFill>
            <a:schemeClr val="bg1">
              <a:lumMod val="75000"/>
            </a:schemeClr>
          </a:solidFill>
          <a:ln w="6350" cap="flat" cmpd="sng" algn="ctr">
            <a:solidFill>
              <a:schemeClr val="bg1">
                <a:lumMod val="75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sz="1200" b="1">
                <a:solidFill>
                  <a:prstClr val="black"/>
                </a:solidFill>
                <a:latin typeface="Calibri" panose="020F0502020204030204" pitchFamily="34" charset="0"/>
                <a:ea typeface="Calibri" panose="020F0502020204030204" pitchFamily="34" charset="0"/>
                <a:cs typeface="Times New Roman" panose="02020603050405020304" pitchFamily="18" charset="0"/>
              </a:rPr>
              <a:t>EAFC</a:t>
            </a:r>
            <a:r>
              <a:rPr kumimoji="0" lang="fr-BE" sz="12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Frameries :</a:t>
            </a:r>
            <a:endParaRPr kumimoji="0" lang="fr-BE" sz="1200" b="0"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effectLst/>
                <a:uLnTx/>
                <a:uFillTx/>
                <a:latin typeface="Calibri" panose="020F0502020204030204" pitchFamily="34" charset="0"/>
                <a:ea typeface="Calibri" panose="020F0502020204030204" pitchFamily="34" charset="0"/>
                <a:cs typeface="Times New Roman" panose="02020603050405020304" pitchFamily="18" charset="0"/>
              </a:rPr>
              <a:t>Soudeur qualifié sur tôles</a:t>
            </a:r>
          </a:p>
        </p:txBody>
      </p:sp>
      <p:sp>
        <p:nvSpPr>
          <p:cNvPr id="18" name="Rectangle 19">
            <a:extLst>
              <a:ext uri="{FF2B5EF4-FFF2-40B4-BE49-F238E27FC236}">
                <a16:creationId xmlns:a16="http://schemas.microsoft.com/office/drawing/2014/main" id="{2E492D3A-846D-4BCD-BEE5-7D2D4E17E51B}"/>
              </a:ext>
            </a:extLst>
          </p:cNvPr>
          <p:cNvSpPr/>
          <p:nvPr/>
        </p:nvSpPr>
        <p:spPr>
          <a:xfrm>
            <a:off x="1727417" y="845999"/>
            <a:ext cx="2295092" cy="657225"/>
          </a:xfrm>
          <a:prstGeom prst="wedgeRectCallout">
            <a:avLst>
              <a:gd name="adj1" fmla="val 111931"/>
              <a:gd name="adj2" fmla="val 370626"/>
            </a:avLst>
          </a:prstGeom>
          <a:solidFill>
            <a:schemeClr val="accent4"/>
          </a:solidFill>
          <a:ln>
            <a:solidFill>
              <a:schemeClr val="accent4">
                <a:lumMod val="60000"/>
                <a:lumOff val="40000"/>
              </a:schemeClr>
            </a:solidFill>
          </a:ln>
        </p:spPr>
        <p:style>
          <a:lnRef idx="1">
            <a:schemeClr val="accent4"/>
          </a:lnRef>
          <a:fillRef idx="2">
            <a:schemeClr val="accent4"/>
          </a:fillRef>
          <a:effectRef idx="1">
            <a:schemeClr val="accent4"/>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Cefa</a:t>
            </a: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I</a:t>
            </a:r>
            <a:r>
              <a:rPr kumimoji="0" lang="fr-BE" sz="1200" b="1" i="0" u="none" strike="noStrike" kern="1200" cap="none" spc="0" normalizeH="0" baseline="0" noProof="0" err="1">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nstitut</a:t>
            </a:r>
            <a:r>
              <a:rPr kumimoji="0" lang="fr-BE" sz="12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Saint-Luc :</a:t>
            </a:r>
            <a:endPar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Times New Roman" panose="02020603050405020304" pitchFamily="18" charset="0"/>
              </a:rPr>
              <a:t>- Métallier -soudeur</a:t>
            </a:r>
          </a:p>
        </p:txBody>
      </p:sp>
      <p:sp>
        <p:nvSpPr>
          <p:cNvPr id="21" name="ZoneTexte 20">
            <a:extLst>
              <a:ext uri="{FF2B5EF4-FFF2-40B4-BE49-F238E27FC236}">
                <a16:creationId xmlns:a16="http://schemas.microsoft.com/office/drawing/2014/main" id="{D2DB1D04-CDF5-4BDC-B1C6-350E117F78AA}"/>
              </a:ext>
            </a:extLst>
          </p:cNvPr>
          <p:cNvSpPr txBox="1"/>
          <p:nvPr/>
        </p:nvSpPr>
        <p:spPr>
          <a:xfrm>
            <a:off x="8177825" y="6017241"/>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
        <p:nvSpPr>
          <p:cNvPr id="24" name="Rectangle 34">
            <a:extLst>
              <a:ext uri="{FF2B5EF4-FFF2-40B4-BE49-F238E27FC236}">
                <a16:creationId xmlns:a16="http://schemas.microsoft.com/office/drawing/2014/main" id="{2ABBF3B7-59E8-45E5-825A-8799217AD4D8}"/>
              </a:ext>
            </a:extLst>
          </p:cNvPr>
          <p:cNvSpPr/>
          <p:nvPr/>
        </p:nvSpPr>
        <p:spPr>
          <a:xfrm>
            <a:off x="7856019" y="358781"/>
            <a:ext cx="3787859" cy="974435"/>
          </a:xfrm>
          <a:prstGeom prst="wedgeRectCallout">
            <a:avLst>
              <a:gd name="adj1" fmla="val -45294"/>
              <a:gd name="adj2" fmla="val 252909"/>
            </a:avLst>
          </a:prstGeom>
          <a:solidFill>
            <a:schemeClr val="accent6">
              <a:lumMod val="50000"/>
            </a:schemeClr>
          </a:solidFill>
          <a:ln>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Technocampus</a:t>
            </a: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 (</a:t>
            </a:r>
            <a:r>
              <a:rPr kumimoji="0" lang="fr-BE" sz="1200" b="0" i="0" u="none" strike="noStrike" kern="120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Strépy</a:t>
            </a: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a:ea typeface="Calibri" panose="020F0502020204030204" pitchFamily="34" charset="0"/>
                <a:cs typeface="Times New Roman" panose="02020603050405020304" pitchFamily="18" charset="0"/>
              </a:rPr>
              <a:t>Soudeur Tube (Partenariat)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a:ea typeface="Calibri" panose="020F0502020204030204" pitchFamily="34" charset="0"/>
                <a:cs typeface="Times New Roman" panose="02020603050405020304" pitchFamily="18" charset="0"/>
              </a:rPr>
              <a:t>Opérateur s</a:t>
            </a:r>
            <a:r>
              <a:rPr kumimoji="0" lang="fr-BE" sz="1200" b="0" i="0" u="none" strike="noStrike" kern="120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oudeur</a:t>
            </a: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 machine Inox (Appel à projet)</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a:ea typeface="Calibri" panose="020F0502020204030204" pitchFamily="34" charset="0"/>
                <a:cs typeface="Times New Roman" panose="02020603050405020304" pitchFamily="18" charset="0"/>
              </a:rPr>
              <a:t>Soudeur (Appel à projet)</a:t>
            </a:r>
            <a:endPar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25" name="ZoneTexte 24">
            <a:extLst>
              <a:ext uri="{FF2B5EF4-FFF2-40B4-BE49-F238E27FC236}">
                <a16:creationId xmlns:a16="http://schemas.microsoft.com/office/drawing/2014/main" id="{00F530B4-BF79-424E-9F63-16C2FD6C614A}"/>
              </a:ext>
            </a:extLst>
          </p:cNvPr>
          <p:cNvSpPr txBox="1"/>
          <p:nvPr/>
        </p:nvSpPr>
        <p:spPr>
          <a:xfrm>
            <a:off x="11141266" y="786753"/>
            <a:ext cx="481445" cy="276999"/>
          </a:xfrm>
          <a:prstGeom prst="rect">
            <a:avLst/>
          </a:prstGeom>
          <a:noFill/>
        </p:spPr>
        <p:txBody>
          <a:bodyPr wrap="square" rtlCol="0">
            <a:spAutoFit/>
          </a:bodyPr>
          <a:lstStyle/>
          <a:p>
            <a:r>
              <a:rPr lang="fr-BE" sz="1200" b="1">
                <a:solidFill>
                  <a:schemeClr val="accent2"/>
                </a:solidFill>
              </a:rPr>
              <a:t>New</a:t>
            </a:r>
          </a:p>
        </p:txBody>
      </p:sp>
      <p:sp>
        <p:nvSpPr>
          <p:cNvPr id="2" name="Titre 3">
            <a:extLst>
              <a:ext uri="{FF2B5EF4-FFF2-40B4-BE49-F238E27FC236}">
                <a16:creationId xmlns:a16="http://schemas.microsoft.com/office/drawing/2014/main" id="{9E1ABF40-837F-0D1F-6B7D-64E7CEF7C9E5}"/>
              </a:ext>
            </a:extLst>
          </p:cNvPr>
          <p:cNvSpPr txBox="1">
            <a:spLocks/>
          </p:cNvSpPr>
          <p:nvPr/>
        </p:nvSpPr>
        <p:spPr>
          <a:xfrm>
            <a:off x="176387" y="177010"/>
            <a:ext cx="9720072" cy="67142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H2913 Soudeur</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3" name="ZoneTexte 2">
            <a:extLst>
              <a:ext uri="{FF2B5EF4-FFF2-40B4-BE49-F238E27FC236}">
                <a16:creationId xmlns:a16="http://schemas.microsoft.com/office/drawing/2014/main" id="{B5D7627B-973C-3A30-6833-02D384B497FC}"/>
              </a:ext>
            </a:extLst>
          </p:cNvPr>
          <p:cNvSpPr txBox="1"/>
          <p:nvPr/>
        </p:nvSpPr>
        <p:spPr>
          <a:xfrm>
            <a:off x="10258236" y="6581001"/>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Tree>
    <p:extLst>
      <p:ext uri="{BB962C8B-B14F-4D97-AF65-F5344CB8AC3E}">
        <p14:creationId xmlns:p14="http://schemas.microsoft.com/office/powerpoint/2010/main" val="3051711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 </a:t>
            </a:r>
          </a:p>
          <a:p>
            <a:pPr marL="0" indent="0" algn="l">
              <a:buNone/>
            </a:pPr>
            <a:r>
              <a:rPr lang="fr-BE" sz="1800" b="0" i="0" u="none" strike="noStrike" baseline="0">
                <a:solidFill>
                  <a:srgbClr val="212120"/>
                </a:solidFill>
                <a:latin typeface="Calibri" panose="020F0502020204030204" pitchFamily="34" charset="0"/>
              </a:rPr>
              <a:t>Le métier est détecté comme fonction critique en 2022 et pour la première fois au cours des cinq dernières années. Même si la tension peut être qualifiée de conjoncturelle, l’IBEFE constate que le métier n’est pas couvert par une offre d’enseignement ou de formation sur son territoire.</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237675484"/>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492499477"/>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Les besoins en main d’</a:t>
                      </a:r>
                      <a:r>
                        <a:rPr lang="fr-BE" dirty="0" err="1"/>
                        <a:t>oeuvre</a:t>
                      </a:r>
                      <a:r>
                        <a:rPr lang="fr-BE" dirty="0"/>
                        <a:t> sont particulièrement identifiés sur la zone Mons-</a:t>
                      </a:r>
                      <a:r>
                        <a:rPr lang="fr-BE" dirty="0" err="1"/>
                        <a:t>Houdeng</a:t>
                      </a:r>
                      <a:r>
                        <a:rPr lang="fr-BE" dirty="0"/>
                        <a:t>. Une  nouvelle formation sera proposée par le Centre </a:t>
                      </a:r>
                      <a:r>
                        <a:rPr lang="fr-BE" dirty="0" err="1"/>
                        <a:t>Technocampus</a:t>
                      </a:r>
                      <a:r>
                        <a:rPr lang="fr-BE" dirty="0"/>
                        <a:t> à </a:t>
                      </a:r>
                      <a:r>
                        <a:rPr lang="fr-BE" dirty="0" err="1"/>
                        <a:t>Strépy</a:t>
                      </a:r>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H3201 Conducteur d'équipement de transformation des plastiques et caoutchoucs</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9" name="Zoom de diapositive 8">
                <a:extLst>
                  <a:ext uri="{FF2B5EF4-FFF2-40B4-BE49-F238E27FC236}">
                    <a16:creationId xmlns:a16="http://schemas.microsoft.com/office/drawing/2014/main" id="{0A1093CC-489C-AFE2-521A-B43E75498BA7}"/>
                  </a:ext>
                </a:extLst>
              </p:cNvPr>
              <p:cNvGraphicFramePr>
                <a:graphicFrameLocks noChangeAspect="1"/>
              </p:cNvGraphicFramePr>
              <p:nvPr>
                <p:extLst>
                  <p:ext uri="{D42A27DB-BD31-4B8C-83A1-F6EECF244321}">
                    <p14:modId xmlns:p14="http://schemas.microsoft.com/office/powerpoint/2010/main" val="1659403400"/>
                  </p:ext>
                </p:extLst>
              </p:nvPr>
            </p:nvGraphicFramePr>
            <p:xfrm>
              <a:off x="9710644" y="274337"/>
              <a:ext cx="1984814" cy="1116458"/>
            </p:xfrm>
            <a:graphic>
              <a:graphicData uri="http://schemas.microsoft.com/office/powerpoint/2016/slidezoom">
                <pslz:sldZm>
                  <pslz:sldZmObj sldId="542" cId="4075404685">
                    <pslz:zmPr id="{22357912-303B-4528-B804-41AC362D4981}" returnToParent="0" transitionDur="1000">
                      <p166:blipFill xmlns:p166="http://schemas.microsoft.com/office/powerpoint/2016/6/main">
                        <a:blip r:embed="rId7"/>
                        <a:stretch>
                          <a:fillRect/>
                        </a:stretch>
                      </p166:blipFill>
                      <p166:spPr xmlns:p166="http://schemas.microsoft.com/office/powerpoint/2016/6/main">
                        <a:xfrm>
                          <a:off x="0" y="0"/>
                          <a:ext cx="1984814" cy="1116458"/>
                        </a:xfrm>
                        <a:prstGeom prst="rect">
                          <a:avLst/>
                        </a:prstGeom>
                        <a:ln w="3175">
                          <a:solidFill>
                            <a:prstClr val="ltGray"/>
                          </a:solidFill>
                        </a:ln>
                      </p166:spPr>
                    </pslz:zmPr>
                  </pslz:sldZmObj>
                </pslz:sldZm>
              </a:graphicData>
            </a:graphic>
          </p:graphicFrame>
        </mc:Choice>
        <mc:Fallback xmlns="">
          <p:pic>
            <p:nvPicPr>
              <p:cNvPr id="9" name="Zoom de diapositive 8">
                <a:hlinkClick r:id="rId9" action="ppaction://hlinksldjump"/>
                <a:extLst>
                  <a:ext uri="{FF2B5EF4-FFF2-40B4-BE49-F238E27FC236}">
                    <a16:creationId xmlns:a16="http://schemas.microsoft.com/office/drawing/2014/main" id="{0A1093CC-489C-AFE2-521A-B43E75498BA7}"/>
                  </a:ext>
                </a:extLst>
              </p:cNvPr>
              <p:cNvPicPr>
                <a:picLocks noGrp="1" noRot="1" noChangeAspect="1" noMove="1" noResize="1" noEditPoints="1" noAdjustHandles="1" noChangeArrowheads="1" noChangeShapeType="1"/>
              </p:cNvPicPr>
              <p:nvPr/>
            </p:nvPicPr>
            <p:blipFill>
              <a:blip r:embed="rId10"/>
              <a:stretch>
                <a:fillRect/>
              </a:stretch>
            </p:blipFill>
            <p:spPr>
              <a:xfrm>
                <a:off x="9710644" y="274337"/>
                <a:ext cx="1984814" cy="1116458"/>
              </a:xfrm>
              <a:prstGeom prst="rect">
                <a:avLst/>
              </a:prstGeom>
              <a:ln w="3175">
                <a:solidFill>
                  <a:prstClr val="ltGray"/>
                </a:solidFill>
              </a:ln>
            </p:spPr>
          </p:pic>
        </mc:Fallback>
      </mc:AlternateContent>
    </p:spTree>
    <p:extLst>
      <p:ext uri="{BB962C8B-B14F-4D97-AF65-F5344CB8AC3E}">
        <p14:creationId xmlns:p14="http://schemas.microsoft.com/office/powerpoint/2010/main" val="25686363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6" name="ZoneTexte 15">
            <a:extLst>
              <a:ext uri="{FF2B5EF4-FFF2-40B4-BE49-F238E27FC236}">
                <a16:creationId xmlns:a16="http://schemas.microsoft.com/office/drawing/2014/main" id="{36547CAC-D439-4416-8235-C9866C871E70}"/>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ZoneTexte 1">
            <a:extLst>
              <a:ext uri="{FF2B5EF4-FFF2-40B4-BE49-F238E27FC236}">
                <a16:creationId xmlns:a16="http://schemas.microsoft.com/office/drawing/2014/main" id="{454D0165-F698-4219-A6D9-15947A123B4D}"/>
              </a:ext>
            </a:extLst>
          </p:cNvPr>
          <p:cNvSpPr txBox="1"/>
          <p:nvPr/>
        </p:nvSpPr>
        <p:spPr>
          <a:xfrm>
            <a:off x="2828925" y="2505694"/>
            <a:ext cx="6136945" cy="369332"/>
          </a:xfrm>
          <a:prstGeom prst="rect">
            <a:avLst/>
          </a:prstGeom>
          <a:solidFill>
            <a:schemeClr val="accent2">
              <a:lumMod val="60000"/>
              <a:lumOff val="4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Pas de formation sur la bassin</a:t>
            </a:r>
          </a:p>
        </p:txBody>
      </p:sp>
      <p:sp>
        <p:nvSpPr>
          <p:cNvPr id="3" name="Titre 3">
            <a:extLst>
              <a:ext uri="{FF2B5EF4-FFF2-40B4-BE49-F238E27FC236}">
                <a16:creationId xmlns:a16="http://schemas.microsoft.com/office/drawing/2014/main" id="{D3182532-BFF2-3213-5797-5D7CB7BE5D71}"/>
              </a:ext>
            </a:extLst>
          </p:cNvPr>
          <p:cNvSpPr txBox="1">
            <a:spLocks/>
          </p:cNvSpPr>
          <p:nvPr/>
        </p:nvSpPr>
        <p:spPr>
          <a:xfrm>
            <a:off x="287102" y="375340"/>
            <a:ext cx="11034423"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H3201 Conducteur d'équipement de transformation des plastiques et caoutchoucs</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40754046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 </a:t>
            </a:r>
          </a:p>
          <a:p>
            <a:pPr marL="0" indent="0" algn="l">
              <a:buNone/>
            </a:pPr>
            <a:r>
              <a:rPr lang="fr-BE" sz="1800" b="0" i="0" u="none" strike="noStrike" baseline="0">
                <a:solidFill>
                  <a:srgbClr val="212120"/>
                </a:solidFill>
                <a:latin typeface="Calibri" panose="020F0502020204030204" pitchFamily="34" charset="0"/>
              </a:rPr>
              <a:t>Le métier est dans la liste des métiers en pénurie de manière récurrente. Les acteurs de terrain réunis par l’IBEFE confirment, de manière forte et unanime, la priorité à accorder aux métiers de la maintenance de manière générale et aux profils polyvalents, alliant mécanique et électricité, en particulier. Au niveau des formations proposées par l’enseignement qualifiant, l’IBEFE constate que la 7ème maintenance des systèmes automatisés industriels, peu organisée sur notre Bassin, pourrait permettre de favoriser la polyvalence des élèves formés en électricien ou mécanicien de maintenance.</a:t>
            </a:r>
            <a:endParaRPr kumimoji="0" lang="fr-BE" sz="1200" b="0" u="sng" strike="noStrike" kern="1200" cap="none" spc="0" normalizeH="0" baseline="0" noProof="0">
              <a:ln>
                <a:noFill/>
              </a:ln>
              <a:solidFill>
                <a:srgbClr val="014067"/>
              </a:solidFill>
              <a:effectLst/>
              <a:uLnTx/>
              <a:uFillTx/>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042980960"/>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710107447"/>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Au-delà de l’ouverture d’une 7</a:t>
                      </a:r>
                      <a:r>
                        <a:rPr lang="fr-BE" baseline="30000" dirty="0"/>
                        <a:t>ème</a:t>
                      </a:r>
                      <a:r>
                        <a:rPr lang="fr-BE" dirty="0"/>
                        <a:t> Electromécanicien le monde de l’enseignement insiste sur l’importance d’ouvrir cette filière en 4</a:t>
                      </a:r>
                      <a:r>
                        <a:rPr lang="fr-BE" baseline="30000" dirty="0"/>
                        <a:t>ème</a:t>
                      </a:r>
                      <a:r>
                        <a:rPr lang="fr-BE" dirty="0"/>
                        <a:t> dès le début du 3</a:t>
                      </a:r>
                      <a:r>
                        <a:rPr lang="fr-BE" baseline="30000" dirty="0"/>
                        <a:t>ème</a:t>
                      </a:r>
                      <a:r>
                        <a:rPr lang="fr-BE" dirty="0"/>
                        <a:t> degré</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I1304 Electromécanicien en maintenance industrielle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DD1AF3C5-DC2D-BDC6-CEAE-840B22E45371}"/>
                  </a:ext>
                </a:extLst>
              </p:cNvPr>
              <p:cNvGraphicFramePr>
                <a:graphicFrameLocks noChangeAspect="1"/>
              </p:cNvGraphicFramePr>
              <p:nvPr>
                <p:extLst>
                  <p:ext uri="{D42A27DB-BD31-4B8C-83A1-F6EECF244321}">
                    <p14:modId xmlns:p14="http://schemas.microsoft.com/office/powerpoint/2010/main" val="2749269886"/>
                  </p:ext>
                </p:extLst>
              </p:nvPr>
            </p:nvGraphicFramePr>
            <p:xfrm>
              <a:off x="9493322" y="153966"/>
              <a:ext cx="2086118" cy="1173441"/>
            </p:xfrm>
            <a:graphic>
              <a:graphicData uri="http://schemas.microsoft.com/office/powerpoint/2016/slidezoom">
                <pslz:sldZm>
                  <pslz:sldZmObj sldId="356" cId="1918785150">
                    <pslz:zmPr id="{2C318C5C-65BF-4984-B951-B251E217343D}" returnToParent="0" transitionDur="1000">
                      <p166:blipFill xmlns:p166="http://schemas.microsoft.com/office/powerpoint/2016/6/main">
                        <a:blip r:embed="rId7"/>
                        <a:stretch>
                          <a:fillRect/>
                        </a:stretch>
                      </p166:blipFill>
                      <p166:spPr xmlns:p166="http://schemas.microsoft.com/office/powerpoint/2016/6/main">
                        <a:xfrm>
                          <a:off x="0" y="0"/>
                          <a:ext cx="2086118" cy="1173441"/>
                        </a:xfrm>
                        <a:prstGeom prst="rect">
                          <a:avLst/>
                        </a:prstGeom>
                        <a:ln w="3175">
                          <a:solidFill>
                            <a:prstClr val="ltGray"/>
                          </a:solidFill>
                        </a:ln>
                      </p166:spPr>
                    </pslz:zmPr>
                  </pslz:sldZmObj>
                </pslz:sldZm>
              </a:graphicData>
            </a:graphic>
          </p:graphicFrame>
        </mc:Choice>
        <mc:Fallback xmlns="">
          <p:pic>
            <p:nvPicPr>
              <p:cNvPr id="4" name="Zoom de diapositive 3">
                <a:extLst>
                  <a:ext uri="{FF2B5EF4-FFF2-40B4-BE49-F238E27FC236}">
                    <a16:creationId xmlns:a16="http://schemas.microsoft.com/office/drawing/2014/main" id="{DD1AF3C5-DC2D-BDC6-CEAE-840B22E45371}"/>
                  </a:ext>
                </a:extLst>
              </p:cNvPr>
              <p:cNvPicPr>
                <a:picLocks noGrp="1" noRot="1" noChangeAspect="1" noMove="1" noResize="1" noEditPoints="1" noAdjustHandles="1" noChangeArrowheads="1" noChangeShapeType="1"/>
              </p:cNvPicPr>
              <p:nvPr/>
            </p:nvPicPr>
            <p:blipFill>
              <a:blip r:embed="rId8"/>
              <a:stretch>
                <a:fillRect/>
              </a:stretch>
            </p:blipFill>
            <p:spPr>
              <a:xfrm>
                <a:off x="9493322" y="153966"/>
                <a:ext cx="2086118" cy="1173441"/>
              </a:xfrm>
              <a:prstGeom prst="rect">
                <a:avLst/>
              </a:prstGeom>
              <a:ln w="3175">
                <a:solidFill>
                  <a:prstClr val="ltGray"/>
                </a:solidFill>
              </a:ln>
            </p:spPr>
          </p:pic>
        </mc:Fallback>
      </mc:AlternateContent>
    </p:spTree>
    <p:extLst>
      <p:ext uri="{BB962C8B-B14F-4D97-AF65-F5344CB8AC3E}">
        <p14:creationId xmlns:p14="http://schemas.microsoft.com/office/powerpoint/2010/main" val="38438317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746131" y="886692"/>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1" name="Rectangle 10"/>
          <p:cNvSpPr/>
          <p:nvPr/>
        </p:nvSpPr>
        <p:spPr>
          <a:xfrm>
            <a:off x="377778" y="2635575"/>
            <a:ext cx="2923561" cy="848844"/>
          </a:xfrm>
          <a:prstGeom prst="wedgeRectCallout">
            <a:avLst>
              <a:gd name="adj1" fmla="val 107293"/>
              <a:gd name="adj2" fmla="val 10425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Tech. Maintenance des systèmes automatisés industriels</a:t>
            </a:r>
          </a:p>
        </p:txBody>
      </p:sp>
      <p:sp>
        <p:nvSpPr>
          <p:cNvPr id="10" name="Rectangle 10">
            <a:extLst>
              <a:ext uri="{FF2B5EF4-FFF2-40B4-BE49-F238E27FC236}">
                <a16:creationId xmlns:a16="http://schemas.microsoft.com/office/drawing/2014/main" id="{27EE9D41-FE12-4FC9-8F3D-6C8959E15F23}"/>
              </a:ext>
            </a:extLst>
          </p:cNvPr>
          <p:cNvSpPr/>
          <p:nvPr/>
        </p:nvSpPr>
        <p:spPr>
          <a:xfrm>
            <a:off x="1203279" y="824666"/>
            <a:ext cx="2249510" cy="983331"/>
          </a:xfrm>
          <a:prstGeom prst="wedgeRectCallout">
            <a:avLst>
              <a:gd name="adj1" fmla="val 141574"/>
              <a:gd name="adj2" fmla="val 250763"/>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Forem :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Electromécanicien de maintenance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de maintenance en électromécanique (partenariat)</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2" name="Rectangle 10">
            <a:extLst>
              <a:ext uri="{FF2B5EF4-FFF2-40B4-BE49-F238E27FC236}">
                <a16:creationId xmlns:a16="http://schemas.microsoft.com/office/drawing/2014/main" id="{1D7466E0-026E-4C4D-A424-DC8F7315F6B1}"/>
              </a:ext>
            </a:extLst>
          </p:cNvPr>
          <p:cNvSpPr/>
          <p:nvPr/>
        </p:nvSpPr>
        <p:spPr>
          <a:xfrm>
            <a:off x="8895420" y="4560932"/>
            <a:ext cx="2249510" cy="631065"/>
          </a:xfrm>
          <a:prstGeom prst="wedgeRectCallout">
            <a:avLst>
              <a:gd name="adj1" fmla="val -73783"/>
              <a:gd name="adj2" fmla="val -97704"/>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IEPSCF Morlanwelz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schemeClr val="tx1"/>
                </a:solidFill>
                <a:effectLst/>
                <a:uLnTx/>
                <a:uFillTx/>
                <a:latin typeface="Calibri" panose="020F0502020204030204"/>
                <a:ea typeface="+mn-ea"/>
                <a:cs typeface="+mn-cs"/>
              </a:rPr>
              <a:t>Agent de maintenance en électromécanique</a:t>
            </a:r>
          </a:p>
        </p:txBody>
      </p:sp>
      <p:sp>
        <p:nvSpPr>
          <p:cNvPr id="15" name="Rectangle 10">
            <a:extLst>
              <a:ext uri="{FF2B5EF4-FFF2-40B4-BE49-F238E27FC236}">
                <a16:creationId xmlns:a16="http://schemas.microsoft.com/office/drawing/2014/main" id="{1EDFC9E1-C59F-437F-A873-C817A3546E2F}"/>
              </a:ext>
            </a:extLst>
          </p:cNvPr>
          <p:cNvSpPr/>
          <p:nvPr/>
        </p:nvSpPr>
        <p:spPr>
          <a:xfrm>
            <a:off x="1023694" y="1940629"/>
            <a:ext cx="2249510" cy="631065"/>
          </a:xfrm>
          <a:prstGeom prst="wedgeRectCallout">
            <a:avLst>
              <a:gd name="adj1" fmla="val 137180"/>
              <a:gd name="adj2" fmla="val 237940"/>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Cefa</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Mons-</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Houdeng</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 Maintenance des systèmes automatisés industriel</a:t>
            </a:r>
          </a:p>
        </p:txBody>
      </p:sp>
      <p:sp>
        <p:nvSpPr>
          <p:cNvPr id="16" name="ZoneTexte 15">
            <a:extLst>
              <a:ext uri="{FF2B5EF4-FFF2-40B4-BE49-F238E27FC236}">
                <a16:creationId xmlns:a16="http://schemas.microsoft.com/office/drawing/2014/main" id="{5E5C34CD-FCEA-4B09-880D-DFEDF48AD3C2}"/>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0" name="Rectangle 10">
            <a:extLst>
              <a:ext uri="{FF2B5EF4-FFF2-40B4-BE49-F238E27FC236}">
                <a16:creationId xmlns:a16="http://schemas.microsoft.com/office/drawing/2014/main" id="{0A5697A1-F888-4F7F-9624-28792656ED43}"/>
              </a:ext>
            </a:extLst>
          </p:cNvPr>
          <p:cNvSpPr/>
          <p:nvPr/>
        </p:nvSpPr>
        <p:spPr>
          <a:xfrm>
            <a:off x="9426450" y="2635576"/>
            <a:ext cx="2249510" cy="1424490"/>
          </a:xfrm>
          <a:prstGeom prst="wedgeRectCallout">
            <a:avLst>
              <a:gd name="adj1" fmla="val -131477"/>
              <a:gd name="adj2" fmla="val 8538"/>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provincial des arts et métiers du Centre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schemeClr val="tx1"/>
                </a:solidFill>
                <a:effectLst/>
                <a:uLnTx/>
                <a:uFillTx/>
                <a:latin typeface="Calibri" panose="020F0502020204030204"/>
                <a:ea typeface="+mn-ea"/>
                <a:cs typeface="+mn-cs"/>
              </a:rPr>
              <a:t>Agent de maintenance en électromécanique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schemeClr val="tx1"/>
                </a:solidFill>
                <a:latin typeface="Calibri" panose="020F0502020204030204"/>
              </a:rPr>
              <a:t>Bachelier en électromécanique et maintenance</a:t>
            </a:r>
            <a:endParaRPr kumimoji="0" lang="fr-BE" sz="1100" b="0" i="0" u="none" strike="noStrike" kern="1200" cap="none" spc="0" normalizeH="0" baseline="0" noProof="0">
              <a:ln>
                <a:noFill/>
              </a:ln>
              <a:solidFill>
                <a:schemeClr val="tx1"/>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1" name="Rectangle 10">
            <a:extLst>
              <a:ext uri="{FF2B5EF4-FFF2-40B4-BE49-F238E27FC236}">
                <a16:creationId xmlns:a16="http://schemas.microsoft.com/office/drawing/2014/main" id="{A6CC604E-A244-4211-93B0-767C25C67BF3}"/>
              </a:ext>
            </a:extLst>
          </p:cNvPr>
          <p:cNvSpPr/>
          <p:nvPr/>
        </p:nvSpPr>
        <p:spPr>
          <a:xfrm>
            <a:off x="211297" y="4876464"/>
            <a:ext cx="2249510" cy="791396"/>
          </a:xfrm>
          <a:prstGeom prst="wedgeRectCallout">
            <a:avLst>
              <a:gd name="adj1" fmla="val 128896"/>
              <a:gd name="adj2" fmla="val -133996"/>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Enseignement communal de promotion sociale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Agent de maintenance en électromécanique</a:t>
            </a:r>
          </a:p>
        </p:txBody>
      </p:sp>
      <p:sp>
        <p:nvSpPr>
          <p:cNvPr id="22" name="Rectangle 10">
            <a:extLst>
              <a:ext uri="{FF2B5EF4-FFF2-40B4-BE49-F238E27FC236}">
                <a16:creationId xmlns:a16="http://schemas.microsoft.com/office/drawing/2014/main" id="{C4052E09-E2A1-4DA5-8460-37326AC2935A}"/>
              </a:ext>
            </a:extLst>
          </p:cNvPr>
          <p:cNvSpPr/>
          <p:nvPr/>
        </p:nvSpPr>
        <p:spPr>
          <a:xfrm>
            <a:off x="211297" y="3719944"/>
            <a:ext cx="2249510" cy="791396"/>
          </a:xfrm>
          <a:prstGeom prst="wedgeRectCallout">
            <a:avLst>
              <a:gd name="adj1" fmla="val 161077"/>
              <a:gd name="adj2" fmla="val -10342"/>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et professionnel du Borinage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Agent de maintenance en électromécanique</a:t>
            </a:r>
          </a:p>
        </p:txBody>
      </p:sp>
      <p:sp>
        <p:nvSpPr>
          <p:cNvPr id="2" name="Titre 3">
            <a:extLst>
              <a:ext uri="{FF2B5EF4-FFF2-40B4-BE49-F238E27FC236}">
                <a16:creationId xmlns:a16="http://schemas.microsoft.com/office/drawing/2014/main" id="{FA1714B8-90AC-5BFF-A40E-CC4B677918D8}"/>
              </a:ext>
            </a:extLst>
          </p:cNvPr>
          <p:cNvSpPr txBox="1">
            <a:spLocks/>
          </p:cNvSpPr>
          <p:nvPr/>
        </p:nvSpPr>
        <p:spPr>
          <a:xfrm>
            <a:off x="311440" y="128035"/>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I1304 Electromécanicien en maintenance industrielle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191878515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indent="0" algn="l">
              <a:buNone/>
            </a:pPr>
            <a:r>
              <a:rPr lang="fr-BE" sz="1800" b="0" i="0" u="none" strike="noStrike" baseline="0">
                <a:solidFill>
                  <a:srgbClr val="212120"/>
                </a:solidFill>
                <a:latin typeface="Calibri" panose="020F0502020204030204" pitchFamily="34" charset="0"/>
              </a:rPr>
              <a:t>Le métier est très attractif et est à nouveau repris dans la liste 2023 des métiers en pénurie. L’IBEFE constate que l’offre de formation et d’enseignement est peu développée notamment sur le Bassin d’emploi du Centre, et souligne les possibilités de collaboration avec le Centre de compétence </a:t>
            </a:r>
            <a:r>
              <a:rPr lang="fr-BE" sz="1800" b="0" i="0" u="none" strike="noStrike" baseline="0" err="1">
                <a:solidFill>
                  <a:srgbClr val="212120"/>
                </a:solidFill>
                <a:latin typeface="Calibri" panose="020F0502020204030204" pitchFamily="34" charset="0"/>
              </a:rPr>
              <a:t>Technocampus</a:t>
            </a:r>
            <a:r>
              <a:rPr lang="fr-BE" sz="1800" b="0" i="0" u="none" strike="noStrike" baseline="0">
                <a:solidFill>
                  <a:srgbClr val="212120"/>
                </a:solidFill>
                <a:latin typeface="Calibri" panose="020F0502020204030204" pitchFamily="34" charset="0"/>
              </a:rPr>
              <a:t> de Gosselies.</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a:t>
            </a: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3525761"/>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145058789"/>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I1306 Monteur/Technicien en froid et climatisation</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A8AF92CE-B48F-23FA-8820-70678CEE9A2C}"/>
                  </a:ext>
                </a:extLst>
              </p:cNvPr>
              <p:cNvGraphicFramePr>
                <a:graphicFrameLocks noChangeAspect="1"/>
              </p:cNvGraphicFramePr>
              <p:nvPr>
                <p:extLst>
                  <p:ext uri="{D42A27DB-BD31-4B8C-83A1-F6EECF244321}">
                    <p14:modId xmlns:p14="http://schemas.microsoft.com/office/powerpoint/2010/main" val="669921222"/>
                  </p:ext>
                </p:extLst>
              </p:nvPr>
            </p:nvGraphicFramePr>
            <p:xfrm>
              <a:off x="9710644" y="217509"/>
              <a:ext cx="1973152" cy="1109898"/>
            </p:xfrm>
            <a:graphic>
              <a:graphicData uri="http://schemas.microsoft.com/office/powerpoint/2016/slidezoom">
                <pslz:sldZm>
                  <pslz:sldZmObj sldId="359" cId="197812180">
                    <pslz:zmPr id="{99779B03-1DDE-474B-ABBB-037052CDF9C7}" returnToParent="0" transitionDur="1000">
                      <p166:blipFill xmlns:p166="http://schemas.microsoft.com/office/powerpoint/2016/6/main">
                        <a:blip r:embed="rId8"/>
                        <a:stretch>
                          <a:fillRect/>
                        </a:stretch>
                      </p166:blipFill>
                      <p166:spPr xmlns:p166="http://schemas.microsoft.com/office/powerpoint/2016/6/main">
                        <a:xfrm>
                          <a:off x="0" y="0"/>
                          <a:ext cx="1973152" cy="1109898"/>
                        </a:xfrm>
                        <a:prstGeom prst="rect">
                          <a:avLst/>
                        </a:prstGeom>
                        <a:ln w="3175">
                          <a:solidFill>
                            <a:prstClr val="ltGray"/>
                          </a:solidFill>
                        </a:ln>
                      </p166:spPr>
                    </pslz:zmPr>
                  </pslz:sldZmObj>
                </pslz:sldZm>
              </a:graphicData>
            </a:graphic>
          </p:graphicFrame>
        </mc:Choice>
        <mc:Fallback xmlns="">
          <p:pic>
            <p:nvPicPr>
              <p:cNvPr id="5" name="Zoom de diapositive 4">
                <a:hlinkClick r:id="rId10" action="ppaction://hlinksldjump"/>
                <a:extLst>
                  <a:ext uri="{FF2B5EF4-FFF2-40B4-BE49-F238E27FC236}">
                    <a16:creationId xmlns:a16="http://schemas.microsoft.com/office/drawing/2014/main" id="{A8AF92CE-B48F-23FA-8820-70678CEE9A2C}"/>
                  </a:ext>
                </a:extLst>
              </p:cNvPr>
              <p:cNvPicPr>
                <a:picLocks noGrp="1" noRot="1" noChangeAspect="1" noMove="1" noResize="1" noEditPoints="1" noAdjustHandles="1" noChangeArrowheads="1" noChangeShapeType="1"/>
              </p:cNvPicPr>
              <p:nvPr/>
            </p:nvPicPr>
            <p:blipFill>
              <a:blip r:embed="rId11"/>
              <a:stretch>
                <a:fillRect/>
              </a:stretch>
            </p:blipFill>
            <p:spPr>
              <a:xfrm>
                <a:off x="9710644" y="217509"/>
                <a:ext cx="1973152" cy="1109898"/>
              </a:xfrm>
              <a:prstGeom prst="rect">
                <a:avLst/>
              </a:prstGeom>
              <a:ln w="3175">
                <a:solidFill>
                  <a:prstClr val="ltGray"/>
                </a:solidFill>
              </a:ln>
            </p:spPr>
          </p:pic>
        </mc:Fallback>
      </mc:AlternateContent>
    </p:spTree>
    <p:extLst>
      <p:ext uri="{BB962C8B-B14F-4D97-AF65-F5344CB8AC3E}">
        <p14:creationId xmlns:p14="http://schemas.microsoft.com/office/powerpoint/2010/main" val="20506452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3">
            <a:extLst>
              <a:ext uri="{FF2B5EF4-FFF2-40B4-BE49-F238E27FC236}">
                <a16:creationId xmlns:a16="http://schemas.microsoft.com/office/drawing/2014/main" id="{39A64B7D-8722-C7B6-701E-AAF5807D4F65}"/>
              </a:ext>
            </a:extLst>
          </p:cNvPr>
          <p:cNvSpPr txBox="1">
            <a:spLocks/>
          </p:cNvSpPr>
          <p:nvPr/>
        </p:nvSpPr>
        <p:spPr>
          <a:xfrm>
            <a:off x="219075" y="103408"/>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I1306 Monteur/Technicien en froid et climatisation</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pic>
        <p:nvPicPr>
          <p:cNvPr id="8" name="Image 7"/>
          <p:cNvPicPr/>
          <p:nvPr/>
        </p:nvPicPr>
        <p:blipFill>
          <a:blip r:embed="rId3"/>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1" name="Rectangle 10"/>
          <p:cNvSpPr/>
          <p:nvPr/>
        </p:nvSpPr>
        <p:spPr>
          <a:xfrm>
            <a:off x="377779" y="2853353"/>
            <a:ext cx="2249510" cy="716679"/>
          </a:xfrm>
          <a:prstGeom prst="wedgeRectCallout">
            <a:avLst>
              <a:gd name="adj1" fmla="val 150350"/>
              <a:gd name="adj2" fmla="val 11964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du froid</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Technicien en climatisation et conditionnement d’air</a:t>
            </a:r>
          </a:p>
        </p:txBody>
      </p:sp>
      <p:sp>
        <p:nvSpPr>
          <p:cNvPr id="10" name="Rectangle 10">
            <a:extLst>
              <a:ext uri="{FF2B5EF4-FFF2-40B4-BE49-F238E27FC236}">
                <a16:creationId xmlns:a16="http://schemas.microsoft.com/office/drawing/2014/main" id="{27EE9D41-FE12-4FC9-8F3D-6C8959E15F23}"/>
              </a:ext>
            </a:extLst>
          </p:cNvPr>
          <p:cNvSpPr/>
          <p:nvPr/>
        </p:nvSpPr>
        <p:spPr>
          <a:xfrm>
            <a:off x="1254079" y="861995"/>
            <a:ext cx="2249510" cy="1008027"/>
          </a:xfrm>
          <a:prstGeom prst="wedgeRectCallout">
            <a:avLst>
              <a:gd name="adj1" fmla="val 140820"/>
              <a:gd name="adj2" fmla="val 235200"/>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Forem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Monteur frigoriste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frigoriste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100">
                <a:solidFill>
                  <a:prstClr val="black"/>
                </a:solidFill>
                <a:latin typeface="Calibri" panose="020F0502020204030204"/>
              </a:rPr>
              <a:t>Technicien de maintenance en HVAC</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7" name="Rectangle 34">
            <a:extLst>
              <a:ext uri="{FF2B5EF4-FFF2-40B4-BE49-F238E27FC236}">
                <a16:creationId xmlns:a16="http://schemas.microsoft.com/office/drawing/2014/main" id="{6FC1627C-3845-4467-9B23-FF20954F39B8}"/>
              </a:ext>
            </a:extLst>
          </p:cNvPr>
          <p:cNvSpPr/>
          <p:nvPr/>
        </p:nvSpPr>
        <p:spPr>
          <a:xfrm>
            <a:off x="3821206" y="648862"/>
            <a:ext cx="3622809" cy="1221160"/>
          </a:xfrm>
          <a:prstGeom prst="wedgeRectCallout">
            <a:avLst>
              <a:gd name="adj1" fmla="val 6412"/>
              <a:gd name="adj2" fmla="val 196590"/>
            </a:avLst>
          </a:prstGeom>
          <a:solidFill>
            <a:schemeClr val="accent6">
              <a:lumMod val="50000"/>
            </a:schemeClr>
          </a:solidFill>
          <a:ln>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Centre Environnement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Technicien frigoriste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Agent de maintenance en énergie renouvelable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a:ea typeface="Calibri" panose="020F0502020204030204" pitchFamily="34" charset="0"/>
                <a:cs typeface="Times New Roman" panose="02020603050405020304" pitchFamily="18" charset="0"/>
              </a:rPr>
              <a:t>Technicien polyvalent en énergie renouvelable</a:t>
            </a:r>
            <a:endParaRPr kumimoji="0" lang="fr-BE" sz="1200" b="0" i="0" u="non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200" b="0" i="0" u="none" strike="sng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Technicien HVAC</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a:ea typeface="Calibri" panose="020F0502020204030204" pitchFamily="34" charset="0"/>
                <a:cs typeface="Times New Roman" panose="02020603050405020304" pitchFamily="18" charset="0"/>
              </a:rPr>
              <a:t>Technicien de maintenance en HVAC</a:t>
            </a:r>
            <a:endPar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8" name="Rectangle 10">
            <a:extLst>
              <a:ext uri="{FF2B5EF4-FFF2-40B4-BE49-F238E27FC236}">
                <a16:creationId xmlns:a16="http://schemas.microsoft.com/office/drawing/2014/main" id="{6D3C98B0-AE67-416C-9EB9-800AC0565246}"/>
              </a:ext>
            </a:extLst>
          </p:cNvPr>
          <p:cNvSpPr/>
          <p:nvPr/>
        </p:nvSpPr>
        <p:spPr>
          <a:xfrm>
            <a:off x="822100" y="2077626"/>
            <a:ext cx="2249510" cy="631065"/>
          </a:xfrm>
          <a:prstGeom prst="wedgeRectCallout">
            <a:avLst>
              <a:gd name="adj1" fmla="val 140752"/>
              <a:gd name="adj2" fmla="val 218254"/>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white"/>
                </a:solidFill>
                <a:effectLst/>
                <a:uLnTx/>
                <a:uFillTx/>
                <a:latin typeface="Calibri" panose="020F0502020204030204"/>
                <a:ea typeface="+mn-ea"/>
                <a:cs typeface="+mn-cs"/>
              </a:rPr>
              <a:t>VDC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white"/>
                </a:solidFill>
                <a:effectLst/>
                <a:uLnTx/>
                <a:uFillTx/>
                <a:latin typeface="Calibri" panose="020F0502020204030204"/>
                <a:ea typeface="+mn-ea"/>
                <a:cs typeface="+mn-cs"/>
              </a:rPr>
              <a:t>Monteur frigoriste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white"/>
                </a:solidFill>
                <a:effectLst/>
                <a:uLnTx/>
                <a:uFillTx/>
                <a:latin typeface="Calibri" panose="020F0502020204030204"/>
                <a:ea typeface="+mn-ea"/>
                <a:cs typeface="+mn-cs"/>
              </a:rPr>
              <a:t>Technicien frigoriste</a:t>
            </a:r>
          </a:p>
        </p:txBody>
      </p:sp>
      <p:sp>
        <p:nvSpPr>
          <p:cNvPr id="13" name="ZoneTexte 12">
            <a:extLst>
              <a:ext uri="{FF2B5EF4-FFF2-40B4-BE49-F238E27FC236}">
                <a16:creationId xmlns:a16="http://schemas.microsoft.com/office/drawing/2014/main" id="{027DDF04-2FF1-4BF0-A6B8-EE0AE5B44451}"/>
              </a:ext>
            </a:extLst>
          </p:cNvPr>
          <p:cNvSpPr txBox="1"/>
          <p:nvPr/>
        </p:nvSpPr>
        <p:spPr>
          <a:xfrm>
            <a:off x="6962570" y="1216611"/>
            <a:ext cx="481445" cy="276999"/>
          </a:xfrm>
          <a:prstGeom prst="rect">
            <a:avLst/>
          </a:prstGeom>
          <a:noFill/>
        </p:spPr>
        <p:txBody>
          <a:bodyPr wrap="square" rtlCol="0">
            <a:spAutoFit/>
          </a:bodyPr>
          <a:lstStyle/>
          <a:p>
            <a:r>
              <a:rPr lang="fr-BE" sz="1200" b="1">
                <a:solidFill>
                  <a:schemeClr val="accent2"/>
                </a:solidFill>
              </a:rPr>
              <a:t>New</a:t>
            </a:r>
          </a:p>
        </p:txBody>
      </p:sp>
      <p:sp>
        <p:nvSpPr>
          <p:cNvPr id="3" name="Rectangle 10">
            <a:extLst>
              <a:ext uri="{FF2B5EF4-FFF2-40B4-BE49-F238E27FC236}">
                <a16:creationId xmlns:a16="http://schemas.microsoft.com/office/drawing/2014/main" id="{740B562C-611A-CB57-720A-E1F7514A638D}"/>
              </a:ext>
            </a:extLst>
          </p:cNvPr>
          <p:cNvSpPr/>
          <p:nvPr/>
        </p:nvSpPr>
        <p:spPr>
          <a:xfrm>
            <a:off x="193768" y="4430390"/>
            <a:ext cx="2249510" cy="791396"/>
          </a:xfrm>
          <a:prstGeom prst="wedgeRectCallout">
            <a:avLst>
              <a:gd name="adj1" fmla="val 122006"/>
              <a:gd name="adj2" fmla="val -23803"/>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lang="fr-BE" sz="1100" b="1">
                <a:solidFill>
                  <a:prstClr val="black"/>
                </a:solidFill>
                <a:latin typeface="Calibri" panose="020F0502020204030204"/>
              </a:rPr>
              <a:t>EAFC</a:t>
            </a: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 Colfontaine-Jurbise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schemeClr val="tx1"/>
                </a:solidFill>
                <a:effectLst/>
                <a:uLnTx/>
                <a:uFillTx/>
                <a:latin typeface="Calibri" panose="020F0502020204030204"/>
                <a:ea typeface="+mn-ea"/>
                <a:cs typeface="+mn-cs"/>
              </a:rPr>
              <a:t>Bachelier en électromécanique - Orientation climatisation et techniques du froid</a:t>
            </a:r>
          </a:p>
        </p:txBody>
      </p:sp>
      <p:sp>
        <p:nvSpPr>
          <p:cNvPr id="4" name="ZoneTexte 3">
            <a:extLst>
              <a:ext uri="{FF2B5EF4-FFF2-40B4-BE49-F238E27FC236}">
                <a16:creationId xmlns:a16="http://schemas.microsoft.com/office/drawing/2014/main" id="{EC05F4CB-061E-E08A-0E6E-5678F584BFC7}"/>
              </a:ext>
            </a:extLst>
          </p:cNvPr>
          <p:cNvSpPr txBox="1"/>
          <p:nvPr/>
        </p:nvSpPr>
        <p:spPr>
          <a:xfrm>
            <a:off x="8034291" y="5586588"/>
            <a:ext cx="3654262" cy="938719"/>
          </a:xfrm>
          <a:prstGeom prst="rect">
            <a:avLst/>
          </a:prstGeom>
          <a:solidFill>
            <a:schemeClr val="accent5">
              <a:lumMod val="20000"/>
              <a:lumOff val="80000"/>
            </a:schemeClr>
          </a:solidFill>
        </p:spPr>
        <p:txBody>
          <a:bodyPr wrap="square" rtlCol="0">
            <a:spAutoFit/>
          </a:bodyPr>
          <a:lstStyle/>
          <a:p>
            <a:pPr lvl="0">
              <a:buSzPts val="1000"/>
              <a:tabLst>
                <a:tab pos="457200" algn="l"/>
              </a:tabLst>
            </a:pPr>
            <a:r>
              <a:rPr lang="fr-BE" sz="1100">
                <a:effectLst/>
                <a:latin typeface="Calibri" panose="020F0502020204030204" pitchFamily="34" charset="0"/>
                <a:ea typeface="Calibri" panose="020F0502020204030204" pitchFamily="34" charset="0"/>
              </a:rPr>
              <a:t>Ouverture septembre 2023 : </a:t>
            </a:r>
          </a:p>
          <a:p>
            <a:pPr lvl="0">
              <a:buSzPts val="1000"/>
              <a:tabLst>
                <a:tab pos="457200" algn="l"/>
              </a:tabLst>
            </a:pPr>
            <a:r>
              <a:rPr lang="fr-BE" sz="1100">
                <a:effectLst/>
                <a:latin typeface="Calibri" panose="020F0502020204030204" pitchFamily="34" charset="0"/>
                <a:ea typeface="Calibri" panose="020F0502020204030204" pitchFamily="34" charset="0"/>
              </a:rPr>
              <a:t>EAFC Colfontaine - Jurbise en </a:t>
            </a:r>
            <a:r>
              <a:rPr lang="fr-BE" sz="1100" err="1">
                <a:effectLst/>
                <a:latin typeface="Calibri" panose="020F0502020204030204" pitchFamily="34" charset="0"/>
                <a:ea typeface="Calibri" panose="020F0502020204030204" pitchFamily="34" charset="0"/>
              </a:rPr>
              <a:t>coorganisation</a:t>
            </a:r>
            <a:r>
              <a:rPr lang="fr-BE" sz="1100">
                <a:effectLst/>
                <a:latin typeface="Calibri" panose="020F0502020204030204" pitchFamily="34" charset="0"/>
                <a:ea typeface="Calibri" panose="020F0502020204030204" pitchFamily="34" charset="0"/>
              </a:rPr>
              <a:t> avec EAFC Frameries  :  </a:t>
            </a:r>
          </a:p>
          <a:p>
            <a:pPr marL="171450" lvl="0" indent="-171450">
              <a:buSzPts val="1000"/>
              <a:buFont typeface="Arial" panose="020B0604020202020204" pitchFamily="34" charset="0"/>
              <a:buChar char="•"/>
              <a:tabLst>
                <a:tab pos="457200" algn="l"/>
              </a:tabLst>
            </a:pPr>
            <a:r>
              <a:rPr lang="fr-BE" sz="1100">
                <a:effectLst/>
                <a:latin typeface="Calibri" panose="020F0502020204030204" pitchFamily="34" charset="0"/>
                <a:ea typeface="Calibri" panose="020F0502020204030204" pitchFamily="34" charset="0"/>
              </a:rPr>
              <a:t>Technicien frigoriste</a:t>
            </a:r>
          </a:p>
          <a:p>
            <a:pPr marL="171450" lvl="0" indent="-171450">
              <a:buSzPts val="1000"/>
              <a:buFont typeface="Arial" panose="020B0604020202020204" pitchFamily="34" charset="0"/>
              <a:buChar char="•"/>
              <a:tabLst>
                <a:tab pos="457200" algn="l"/>
              </a:tabLst>
            </a:pPr>
            <a:r>
              <a:rPr lang="fr-BE" sz="1100">
                <a:latin typeface="Calibri" panose="020F0502020204030204" pitchFamily="34" charset="0"/>
              </a:rPr>
              <a:t>Monteur </a:t>
            </a:r>
            <a:r>
              <a:rPr lang="fr-BE" sz="1100" err="1">
                <a:latin typeface="Calibri" panose="020F0502020204030204" pitchFamily="34" charset="0"/>
              </a:rPr>
              <a:t>frigorsite</a:t>
            </a:r>
            <a:endParaRPr lang="fr-BE" sz="1100">
              <a:latin typeface="Calibri" panose="020F0502020204030204" pitchFamily="34" charset="0"/>
            </a:endParaRPr>
          </a:p>
        </p:txBody>
      </p:sp>
    </p:spTree>
    <p:extLst>
      <p:ext uri="{BB962C8B-B14F-4D97-AF65-F5344CB8AC3E}">
        <p14:creationId xmlns:p14="http://schemas.microsoft.com/office/powerpoint/2010/main" val="197812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algn="ct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p>
          <a:p>
            <a:pPr marL="0" indent="0" algn="l">
              <a:buNone/>
            </a:pPr>
            <a:r>
              <a:rPr lang="fr-BE" sz="1800" b="0" i="0" u="none" strike="noStrike" baseline="0">
                <a:solidFill>
                  <a:srgbClr val="212120"/>
                </a:solidFill>
                <a:latin typeface="Calibri" panose="020F0502020204030204" pitchFamily="34" charset="0"/>
              </a:rPr>
              <a:t>Le métier fait, à nouveau, partie de la liste 2023 des métiers en pénurie ; le secteur relaie une forte demande pour ce métier non couvert par une offre de formation. Cette demande pourrait être rencontrée par le développement de modules courts complémentaires au niveau de la formation pour adultes.</a:t>
            </a: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561599960"/>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406196374"/>
              </p:ext>
            </p:extLst>
          </p:nvPr>
        </p:nvGraphicFramePr>
        <p:xfrm>
          <a:off x="277424" y="5438889"/>
          <a:ext cx="11637152" cy="128524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u="none" strike="noStrike" dirty="0">
                          <a:solidFill>
                            <a:srgbClr val="FF0000"/>
                          </a:solidFill>
                        </a:rPr>
                        <a:t>Reconduction 2023 : le métier n’est plus repris dans les priorités IBEFE</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dirty="0"/>
                        <a:t>Le volume d’offre d’emploi restent faible sur le Bassin, la formation n’existe pas dans l’enseignement et au niveau de la formation pour adulte, les besoins pourraient être palliés par  des opérations ponctuelles du type « Coup de poing pénurie », …</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I1307 Technicien en installation de sécurité</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1495291F-1C92-CE39-DEE1-2433AF85FDD5}"/>
                  </a:ext>
                </a:extLst>
              </p:cNvPr>
              <p:cNvGraphicFramePr>
                <a:graphicFrameLocks noChangeAspect="1"/>
              </p:cNvGraphicFramePr>
              <p:nvPr>
                <p:extLst>
                  <p:ext uri="{D42A27DB-BD31-4B8C-83A1-F6EECF244321}">
                    <p14:modId xmlns:p14="http://schemas.microsoft.com/office/powerpoint/2010/main" val="1729140717"/>
                  </p:ext>
                </p:extLst>
              </p:nvPr>
            </p:nvGraphicFramePr>
            <p:xfrm>
              <a:off x="9957381" y="274337"/>
              <a:ext cx="1750437" cy="984621"/>
            </p:xfrm>
            <a:graphic>
              <a:graphicData uri="http://schemas.microsoft.com/office/powerpoint/2016/slidezoom">
                <pslz:sldZm>
                  <pslz:sldZmObj sldId="534" cId="698924810">
                    <pslz:zmPr id="{6AD37079-0324-4B58-86A6-D6B2BEA96FB7}" returnToParent="0" transitionDur="1000">
                      <p166:blipFill xmlns:p166="http://schemas.microsoft.com/office/powerpoint/2016/6/main">
                        <a:blip r:embed="rId7"/>
                        <a:stretch>
                          <a:fillRect/>
                        </a:stretch>
                      </p166:blipFill>
                      <p166:spPr xmlns:p166="http://schemas.microsoft.com/office/powerpoint/2016/6/main">
                        <a:xfrm>
                          <a:off x="0" y="0"/>
                          <a:ext cx="1750437" cy="984621"/>
                        </a:xfrm>
                        <a:prstGeom prst="rect">
                          <a:avLst/>
                        </a:prstGeom>
                        <a:ln w="3175">
                          <a:solidFill>
                            <a:prstClr val="ltGray"/>
                          </a:solidFill>
                        </a:ln>
                      </p166:spPr>
                    </pslz:zmPr>
                  </pslz:sldZmObj>
                </pslz:sldZm>
              </a:graphicData>
            </a:graphic>
          </p:graphicFrame>
        </mc:Choice>
        <mc:Fallback xmlns="">
          <p:pic>
            <p:nvPicPr>
              <p:cNvPr id="4" name="Zoom de diapositive 3">
                <a:extLst>
                  <a:ext uri="{FF2B5EF4-FFF2-40B4-BE49-F238E27FC236}">
                    <a16:creationId xmlns:a16="http://schemas.microsoft.com/office/drawing/2014/main" id="{1495291F-1C92-CE39-DEE1-2433AF85FDD5}"/>
                  </a:ext>
                </a:extLst>
              </p:cNvPr>
              <p:cNvPicPr>
                <a:picLocks noGrp="1" noRot="1" noChangeAspect="1" noMove="1" noResize="1" noEditPoints="1" noAdjustHandles="1" noChangeArrowheads="1" noChangeShapeType="1"/>
              </p:cNvPicPr>
              <p:nvPr/>
            </p:nvPicPr>
            <p:blipFill>
              <a:blip r:embed="rId8"/>
              <a:stretch>
                <a:fillRect/>
              </a:stretch>
            </p:blipFill>
            <p:spPr>
              <a:xfrm>
                <a:off x="9957381" y="274337"/>
                <a:ext cx="1750437" cy="984621"/>
              </a:xfrm>
              <a:prstGeom prst="rect">
                <a:avLst/>
              </a:prstGeom>
              <a:ln w="3175">
                <a:solidFill>
                  <a:prstClr val="ltGray"/>
                </a:solidFill>
              </a:ln>
            </p:spPr>
          </p:pic>
        </mc:Fallback>
      </mc:AlternateContent>
      <p:pic>
        <p:nvPicPr>
          <p:cNvPr id="3" name="Image 2" descr="Une image contenant Graphique, Police, logo, capture d’écran&#10;&#10;Description générée automatiquement">
            <a:extLst>
              <a:ext uri="{FF2B5EF4-FFF2-40B4-BE49-F238E27FC236}">
                <a16:creationId xmlns:a16="http://schemas.microsoft.com/office/drawing/2014/main" id="{8521388C-9B1B-9595-CB88-61630D7FC2C3}"/>
              </a:ext>
            </a:extLst>
          </p:cNvPr>
          <p:cNvPicPr>
            <a:picLocks noChangeAspect="1"/>
          </p:cNvPicPr>
          <p:nvPr/>
        </p:nvPicPr>
        <p:blipFill>
          <a:blip r:embed="rId9">
            <a:extLst>
              <a:ext uri="{28A0092B-C50C-407E-A947-70E740481C1C}">
                <a14:useLocalDpi xmlns:a14="http://schemas.microsoft.com/office/drawing/2010/main" val="0"/>
              </a:ext>
              <a:ext uri="{837473B0-CC2E-450A-ABE3-18F120FF3D39}">
                <a1611:picAttrSrcUrl xmlns:a1611="http://schemas.microsoft.com/office/drawing/2016/11/main" r:id="rId10"/>
              </a:ext>
            </a:extLst>
          </a:blip>
          <a:stretch>
            <a:fillRect/>
          </a:stretch>
        </p:blipFill>
        <p:spPr>
          <a:xfrm>
            <a:off x="378278" y="5231106"/>
            <a:ext cx="988828" cy="585572"/>
          </a:xfrm>
          <a:prstGeom prst="rect">
            <a:avLst/>
          </a:prstGeom>
        </p:spPr>
      </p:pic>
    </p:spTree>
    <p:extLst>
      <p:ext uri="{BB962C8B-B14F-4D97-AF65-F5344CB8AC3E}">
        <p14:creationId xmlns:p14="http://schemas.microsoft.com/office/powerpoint/2010/main" val="5875237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p:cNvPicPr/>
          <p:nvPr/>
        </p:nvPicPr>
        <p:blipFill>
          <a:blip r:embed="rId2"/>
          <a:srcRect/>
          <a:stretch>
            <a:fillRect/>
          </a:stretch>
        </p:blipFill>
        <p:spPr bwMode="auto">
          <a:xfrm>
            <a:off x="1956680" y="964407"/>
            <a:ext cx="8880763" cy="5195454"/>
          </a:xfrm>
          <a:prstGeom prst="rect">
            <a:avLst/>
          </a:prstGeom>
          <a:noFill/>
          <a:ln w="9525">
            <a:noFill/>
            <a:miter lim="800000"/>
            <a:headEnd/>
            <a:tailEnd/>
          </a:ln>
        </p:spPr>
      </p:pic>
      <p:sp>
        <p:nvSpPr>
          <p:cNvPr id="5" name="ZoneTexte 4">
            <a:extLst>
              <a:ext uri="{FF2B5EF4-FFF2-40B4-BE49-F238E27FC236}">
                <a16:creationId xmlns:a16="http://schemas.microsoft.com/office/drawing/2014/main" id="{E821B663-DCBD-42C0-A904-59F9BAA6BD13}"/>
              </a:ext>
            </a:extLst>
          </p:cNvPr>
          <p:cNvSpPr txBox="1"/>
          <p:nvPr/>
        </p:nvSpPr>
        <p:spPr>
          <a:xfrm>
            <a:off x="2876365" y="2876365"/>
            <a:ext cx="6368884" cy="369332"/>
          </a:xfrm>
          <a:prstGeom prst="rect">
            <a:avLst/>
          </a:prstGeom>
          <a:solidFill>
            <a:schemeClr val="accent4">
              <a:lumMod val="20000"/>
              <a:lumOff val="80000"/>
            </a:scheme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prstClr val="black"/>
                </a:solidFill>
                <a:effectLst/>
                <a:uLnTx/>
                <a:uFillTx/>
                <a:latin typeface="Calibri" panose="020F0502020204030204"/>
                <a:ea typeface="+mn-ea"/>
                <a:cs typeface="+mn-cs"/>
              </a:rPr>
              <a:t>Pas d’offre de formation sur la bassin</a:t>
            </a:r>
          </a:p>
        </p:txBody>
      </p:sp>
      <p:sp>
        <p:nvSpPr>
          <p:cNvPr id="4" name="Titre 3">
            <a:extLst>
              <a:ext uri="{FF2B5EF4-FFF2-40B4-BE49-F238E27FC236}">
                <a16:creationId xmlns:a16="http://schemas.microsoft.com/office/drawing/2014/main" id="{D9E439FC-06D7-7E54-919D-E67923E9ACBA}"/>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I1307 Technicien en installation de sécurité</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Tree>
    <p:extLst>
      <p:ext uri="{BB962C8B-B14F-4D97-AF65-F5344CB8AC3E}">
        <p14:creationId xmlns:p14="http://schemas.microsoft.com/office/powerpoint/2010/main" val="6989248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2300" b="1">
                <a:solidFill>
                  <a:schemeClr val="accent2">
                    <a:lumMod val="75000"/>
                  </a:schemeClr>
                </a:solidFill>
                <a:latin typeface="Tenorite" panose="00000500000000000000" pitchFamily="2" charset="0"/>
              </a:rPr>
              <a:t>Maintien</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2300" b="1">
                <a:solidFill>
                  <a:schemeClr val="accent2">
                    <a:lumMod val="75000"/>
                  </a:schemeClr>
                </a:solidFill>
                <a:latin typeface="Tenorite" panose="00000500000000000000" pitchFamily="2" charset="0"/>
              </a:rPr>
              <a:t>M</a:t>
            </a:r>
            <a:r>
              <a:rPr kumimoji="0" lang="fr-BE" sz="2300" b="1" i="0" u="none" strike="noStrike" kern="1200" cap="none" spc="0" normalizeH="0" baseline="0" noProof="0" err="1">
                <a:ln>
                  <a:noFill/>
                </a:ln>
                <a:solidFill>
                  <a:schemeClr val="accent2">
                    <a:lumMod val="75000"/>
                  </a:schemeClr>
                </a:solidFill>
                <a:effectLst/>
                <a:uLnTx/>
                <a:uFillTx/>
                <a:latin typeface="Tenorite" panose="00000500000000000000" pitchFamily="2" charset="0"/>
                <a:ea typeface="+mn-ea"/>
                <a:cs typeface="+mn-cs"/>
              </a:rPr>
              <a:t>aintien</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Formation pour adultes</a:t>
            </a:r>
            <a:endParaRPr lang="fr-BE" sz="2300" b="1">
              <a:solidFill>
                <a:schemeClr val="accent2">
                  <a:lumMod val="75000"/>
                </a:schemeClr>
              </a:solidFill>
              <a:latin typeface="Tenorite" panose="00000500000000000000" pitchFamily="2" charset="0"/>
            </a:endParaRPr>
          </a:p>
          <a:p>
            <a:pPr marL="0" marR="0" lvl="0" indent="0" algn="ctr" defTabSz="457200" rtl="0" eaLnBrk="1" fontAlgn="auto" latinLnBrk="0" hangingPunct="1">
              <a:lnSpc>
                <a:spcPct val="100000"/>
              </a:lnSpc>
              <a:spcBef>
                <a:spcPts val="0"/>
              </a:spcBef>
              <a:spcAft>
                <a:spcPts val="0"/>
              </a:spcAft>
              <a:buClrTx/>
              <a:buSzTx/>
              <a:buNone/>
              <a:tabLst/>
              <a:defRPr/>
            </a:pP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a:p>
            <a:pPr marL="0" indent="0" algn="l">
              <a:buNone/>
            </a:pPr>
            <a:r>
              <a:rPr lang="fr-BE" sz="1800" b="0" i="0" u="none" strike="noStrike" baseline="0">
                <a:solidFill>
                  <a:srgbClr val="212120"/>
                </a:solidFill>
                <a:latin typeface="Calibri" panose="020F0502020204030204" pitchFamily="34" charset="0"/>
              </a:rPr>
              <a:t>Le métier est attractif et en pénurie récurrente, même si la priorité du marché va à des profils davantage polyvalents. L’offre de formation et d’enseignement sur le Bassin est suffisante, notamment au niveau de la formation initiale. L’IBEFE estime cependant que le métier doit continuer à être soutenu notamment pour attirer des candidats vers les filières existantes.</a:t>
            </a: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1045189" y="889729"/>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4037560728"/>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689505686"/>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a:t>Reconduction 2023 :  Maintien Formation initiale, </a:t>
                      </a:r>
                      <a:r>
                        <a:rPr lang="fr-BE">
                          <a:solidFill>
                            <a:srgbClr val="FF0000"/>
                          </a:solidFill>
                        </a:rPr>
                        <a:t>création formation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r>
                        <a:rPr lang="fr-BE"/>
                        <a:t>Etant donné les besoins sur le marché de l’emploi, la formation pour adultes pourrait être davantage développée sur le Bassin.</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I1309 Electricien de maintenance industrielle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A3994163-EBC7-87FC-1C5D-133E6A3A2719}"/>
                  </a:ext>
                </a:extLst>
              </p:cNvPr>
              <p:cNvGraphicFramePr>
                <a:graphicFrameLocks noChangeAspect="1"/>
              </p:cNvGraphicFramePr>
              <p:nvPr>
                <p:extLst>
                  <p:ext uri="{D42A27DB-BD31-4B8C-83A1-F6EECF244321}">
                    <p14:modId xmlns:p14="http://schemas.microsoft.com/office/powerpoint/2010/main" val="3696754543"/>
                  </p:ext>
                </p:extLst>
              </p:nvPr>
            </p:nvGraphicFramePr>
            <p:xfrm>
              <a:off x="9719035" y="192905"/>
              <a:ext cx="2016893" cy="1134502"/>
            </p:xfrm>
            <a:graphic>
              <a:graphicData uri="http://schemas.microsoft.com/office/powerpoint/2016/slidezoom">
                <pslz:sldZm>
                  <pslz:sldZmObj sldId="352" cId="3451945095">
                    <pslz:zmPr id="{AA921C88-67DB-4C48-8B1E-E8C1A24448C8}" returnToParent="0" transitionDur="1000">
                      <p166:blipFill xmlns:p166="http://schemas.microsoft.com/office/powerpoint/2016/6/main">
                        <a:blip r:embed="rId8"/>
                        <a:stretch>
                          <a:fillRect/>
                        </a:stretch>
                      </p166:blipFill>
                      <p166:spPr xmlns:p166="http://schemas.microsoft.com/office/powerpoint/2016/6/main">
                        <a:xfrm>
                          <a:off x="0" y="0"/>
                          <a:ext cx="2016893" cy="1134502"/>
                        </a:xfrm>
                        <a:prstGeom prst="rect">
                          <a:avLst/>
                        </a:prstGeom>
                        <a:ln w="3175">
                          <a:solidFill>
                            <a:prstClr val="ltGray"/>
                          </a:solidFill>
                        </a:ln>
                      </p166:spPr>
                    </pslz:zmPr>
                  </pslz:sldZmObj>
                </pslz:sldZm>
              </a:graphicData>
            </a:graphic>
          </p:graphicFrame>
        </mc:Choice>
        <mc:Fallback xmlns="">
          <p:pic>
            <p:nvPicPr>
              <p:cNvPr id="4" name="Zoom de diapositive 3">
                <a:extLst>
                  <a:ext uri="{FF2B5EF4-FFF2-40B4-BE49-F238E27FC236}">
                    <a16:creationId xmlns:a16="http://schemas.microsoft.com/office/drawing/2014/main" id="{A3994163-EBC7-87FC-1C5D-133E6A3A2719}"/>
                  </a:ext>
                </a:extLst>
              </p:cNvPr>
              <p:cNvPicPr>
                <a:picLocks noGrp="1" noRot="1" noChangeAspect="1" noMove="1" noResize="1" noEditPoints="1" noAdjustHandles="1" noChangeArrowheads="1" noChangeShapeType="1"/>
              </p:cNvPicPr>
              <p:nvPr/>
            </p:nvPicPr>
            <p:blipFill>
              <a:blip r:embed="rId9"/>
              <a:stretch>
                <a:fillRect/>
              </a:stretch>
            </p:blipFill>
            <p:spPr>
              <a:xfrm>
                <a:off x="9719035" y="192905"/>
                <a:ext cx="2016893" cy="1134502"/>
              </a:xfrm>
              <a:prstGeom prst="rect">
                <a:avLst/>
              </a:prstGeom>
              <a:ln w="3175">
                <a:solidFill>
                  <a:prstClr val="ltGray"/>
                </a:solidFill>
              </a:ln>
            </p:spPr>
          </p:pic>
        </mc:Fallback>
      </mc:AlternateContent>
      <p:pic>
        <p:nvPicPr>
          <p:cNvPr id="3" name="Image 2" descr="Une image contenant Graphique, Police, logo, capture d’écran&#10;&#10;Description générée automatiquement">
            <a:extLst>
              <a:ext uri="{FF2B5EF4-FFF2-40B4-BE49-F238E27FC236}">
                <a16:creationId xmlns:a16="http://schemas.microsoft.com/office/drawing/2014/main" id="{04C52DE1-AE56-99AC-0492-0CF23BA0AAF6}"/>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866350" y="5198640"/>
            <a:ext cx="988828" cy="585572"/>
          </a:xfrm>
          <a:prstGeom prst="rect">
            <a:avLst/>
          </a:prstGeom>
        </p:spPr>
      </p:pic>
    </p:spTree>
    <p:extLst>
      <p:ext uri="{BB962C8B-B14F-4D97-AF65-F5344CB8AC3E}">
        <p14:creationId xmlns:p14="http://schemas.microsoft.com/office/powerpoint/2010/main" val="7224608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771227" y="1109163"/>
            <a:ext cx="8880763" cy="5195454"/>
          </a:xfrm>
          <a:prstGeom prst="rect">
            <a:avLst/>
          </a:prstGeom>
          <a:noFill/>
          <a:ln w="9525">
            <a:noFill/>
            <a:miter lim="800000"/>
            <a:headEnd/>
            <a:tailEnd/>
          </a:ln>
        </p:spPr>
      </p:pic>
      <p:sp>
        <p:nvSpPr>
          <p:cNvPr id="11" name="Rectangle 10"/>
          <p:cNvSpPr/>
          <p:nvPr/>
        </p:nvSpPr>
        <p:spPr>
          <a:xfrm>
            <a:off x="555579" y="2596491"/>
            <a:ext cx="2249510" cy="546204"/>
          </a:xfrm>
          <a:prstGeom prst="wedgeRectCallout">
            <a:avLst>
              <a:gd name="adj1" fmla="val 146274"/>
              <a:gd name="adj2" fmla="val 216028"/>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12" name="Rectangle 10">
            <a:extLst>
              <a:ext uri="{FF2B5EF4-FFF2-40B4-BE49-F238E27FC236}">
                <a16:creationId xmlns:a16="http://schemas.microsoft.com/office/drawing/2014/main" id="{1D7466E0-026E-4C4D-A424-DC8F7315F6B1}"/>
              </a:ext>
            </a:extLst>
          </p:cNvPr>
          <p:cNvSpPr/>
          <p:nvPr/>
        </p:nvSpPr>
        <p:spPr>
          <a:xfrm>
            <a:off x="3279053" y="5827332"/>
            <a:ext cx="2249510" cy="631065"/>
          </a:xfrm>
          <a:prstGeom prst="wedgeRectCallout">
            <a:avLst>
              <a:gd name="adj1" fmla="val -4341"/>
              <a:gd name="adj2" fmla="val -180215"/>
            </a:avLst>
          </a:prstGeom>
          <a:solidFill>
            <a:schemeClr val="bg1">
              <a:lumMod val="85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EAFC Frameries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schemeClr val="tx1"/>
                </a:solidFill>
                <a:effectLst/>
                <a:uLnTx/>
                <a:uFillTx/>
                <a:latin typeface="Calibri" panose="020F0502020204030204"/>
                <a:ea typeface="+mn-ea"/>
                <a:cs typeface="+mn-cs"/>
              </a:rPr>
              <a:t>Electricien automaticien</a:t>
            </a:r>
          </a:p>
        </p:txBody>
      </p:sp>
      <p:sp>
        <p:nvSpPr>
          <p:cNvPr id="18" name="Rectangle 10">
            <a:extLst>
              <a:ext uri="{FF2B5EF4-FFF2-40B4-BE49-F238E27FC236}">
                <a16:creationId xmlns:a16="http://schemas.microsoft.com/office/drawing/2014/main" id="{4CC17216-9285-43A9-AA87-F22A056DB7B7}"/>
              </a:ext>
            </a:extLst>
          </p:cNvPr>
          <p:cNvSpPr/>
          <p:nvPr/>
        </p:nvSpPr>
        <p:spPr>
          <a:xfrm>
            <a:off x="6296882" y="735470"/>
            <a:ext cx="2111421" cy="631065"/>
          </a:xfrm>
          <a:prstGeom prst="wedgeRectCallout">
            <a:avLst>
              <a:gd name="adj1" fmla="val -64061"/>
              <a:gd name="adj2" fmla="val 18484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des sciences et des technologies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19" name="Rectangle 10">
            <a:extLst>
              <a:ext uri="{FF2B5EF4-FFF2-40B4-BE49-F238E27FC236}">
                <a16:creationId xmlns:a16="http://schemas.microsoft.com/office/drawing/2014/main" id="{DDB7036E-F938-4A21-ADE8-F2F2252171BA}"/>
              </a:ext>
            </a:extLst>
          </p:cNvPr>
          <p:cNvSpPr/>
          <p:nvPr/>
        </p:nvSpPr>
        <p:spPr>
          <a:xfrm>
            <a:off x="9280479" y="2039796"/>
            <a:ext cx="1755821" cy="631065"/>
          </a:xfrm>
          <a:prstGeom prst="wedgeRectCallout">
            <a:avLst>
              <a:gd name="adj1" fmla="val -146930"/>
              <a:gd name="adj2" fmla="val 190079"/>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Athénée provincial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20" name="Rectangle 10">
            <a:extLst>
              <a:ext uri="{FF2B5EF4-FFF2-40B4-BE49-F238E27FC236}">
                <a16:creationId xmlns:a16="http://schemas.microsoft.com/office/drawing/2014/main" id="{8C66EB87-147D-4EA4-9EDC-D73BC59DB40F}"/>
              </a:ext>
            </a:extLst>
          </p:cNvPr>
          <p:cNvSpPr/>
          <p:nvPr/>
        </p:nvSpPr>
        <p:spPr>
          <a:xfrm>
            <a:off x="9499145" y="2781088"/>
            <a:ext cx="1755821" cy="631065"/>
          </a:xfrm>
          <a:prstGeom prst="wedgeRectCallout">
            <a:avLst>
              <a:gd name="adj1" fmla="val -160672"/>
              <a:gd name="adj2" fmla="val 97506"/>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Joseph</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21" name="Rectangle 10">
            <a:extLst>
              <a:ext uri="{FF2B5EF4-FFF2-40B4-BE49-F238E27FC236}">
                <a16:creationId xmlns:a16="http://schemas.microsoft.com/office/drawing/2014/main" id="{8636B5AA-56BB-4ED2-A629-2E6EE76E14AF}"/>
              </a:ext>
            </a:extLst>
          </p:cNvPr>
          <p:cNvSpPr/>
          <p:nvPr/>
        </p:nvSpPr>
        <p:spPr>
          <a:xfrm>
            <a:off x="8772556" y="652527"/>
            <a:ext cx="1755821" cy="631065"/>
          </a:xfrm>
          <a:prstGeom prst="wedgeRectCallout">
            <a:avLst>
              <a:gd name="adj1" fmla="val -97871"/>
              <a:gd name="adj2" fmla="val 161807"/>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st Gabriel</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23" name="Rectangle 10">
            <a:extLst>
              <a:ext uri="{FF2B5EF4-FFF2-40B4-BE49-F238E27FC236}">
                <a16:creationId xmlns:a16="http://schemas.microsoft.com/office/drawing/2014/main" id="{2671712C-201C-43CB-AE3A-C3534896E2FF}"/>
              </a:ext>
            </a:extLst>
          </p:cNvPr>
          <p:cNvSpPr/>
          <p:nvPr/>
        </p:nvSpPr>
        <p:spPr>
          <a:xfrm>
            <a:off x="9280479" y="3948139"/>
            <a:ext cx="1755821" cy="631065"/>
          </a:xfrm>
          <a:prstGeom prst="wedgeRectCallout">
            <a:avLst>
              <a:gd name="adj1" fmla="val -108595"/>
              <a:gd name="adj2" fmla="val -13180"/>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ITCF Morlanwelz</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24" name="Rectangle 10">
            <a:extLst>
              <a:ext uri="{FF2B5EF4-FFF2-40B4-BE49-F238E27FC236}">
                <a16:creationId xmlns:a16="http://schemas.microsoft.com/office/drawing/2014/main" id="{556F7055-00A7-4DA0-8D3B-ED9FDEFBF33C}"/>
              </a:ext>
            </a:extLst>
          </p:cNvPr>
          <p:cNvSpPr/>
          <p:nvPr/>
        </p:nvSpPr>
        <p:spPr>
          <a:xfrm>
            <a:off x="109468" y="4177884"/>
            <a:ext cx="1755821" cy="631065"/>
          </a:xfrm>
          <a:prstGeom prst="wedgeRectCallout">
            <a:avLst>
              <a:gd name="adj1" fmla="val 82359"/>
              <a:gd name="adj2" fmla="val 37132"/>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Athénée royale de Quiévrain</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Electricien automaticien</a:t>
            </a:r>
          </a:p>
        </p:txBody>
      </p:sp>
      <p:sp>
        <p:nvSpPr>
          <p:cNvPr id="13" name="Rectangle 10">
            <a:extLst>
              <a:ext uri="{FF2B5EF4-FFF2-40B4-BE49-F238E27FC236}">
                <a16:creationId xmlns:a16="http://schemas.microsoft.com/office/drawing/2014/main" id="{F9620E0D-92E7-49A5-936C-0EF98977C975}"/>
              </a:ext>
            </a:extLst>
          </p:cNvPr>
          <p:cNvSpPr/>
          <p:nvPr/>
        </p:nvSpPr>
        <p:spPr>
          <a:xfrm>
            <a:off x="1133384" y="1652546"/>
            <a:ext cx="2249510" cy="631064"/>
          </a:xfrm>
          <a:prstGeom prst="wedgeRectCallout">
            <a:avLst>
              <a:gd name="adj1" fmla="val 136353"/>
              <a:gd name="adj2" fmla="val 310752"/>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Forem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Installateur électricien industriel</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re 3">
            <a:extLst>
              <a:ext uri="{FF2B5EF4-FFF2-40B4-BE49-F238E27FC236}">
                <a16:creationId xmlns:a16="http://schemas.microsoft.com/office/drawing/2014/main" id="{7E33F0C9-4D27-3356-BD2A-CE3AECD5857B}"/>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I1309 Electricien de maintenance industrielle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3" name="Rectangle 34">
            <a:extLst>
              <a:ext uri="{FF2B5EF4-FFF2-40B4-BE49-F238E27FC236}">
                <a16:creationId xmlns:a16="http://schemas.microsoft.com/office/drawing/2014/main" id="{588A2BBA-1CAE-EB40-0482-4ABDC20B73A9}"/>
              </a:ext>
            </a:extLst>
          </p:cNvPr>
          <p:cNvSpPr/>
          <p:nvPr/>
        </p:nvSpPr>
        <p:spPr>
          <a:xfrm>
            <a:off x="3708789" y="1118085"/>
            <a:ext cx="2111422" cy="631065"/>
          </a:xfrm>
          <a:prstGeom prst="wedgeRectCallout">
            <a:avLst>
              <a:gd name="adj1" fmla="val 44253"/>
              <a:gd name="adj2" fmla="val 399166"/>
            </a:avLst>
          </a:prstGeom>
          <a:solidFill>
            <a:schemeClr val="accent6">
              <a:lumMod val="50000"/>
            </a:schemeClr>
          </a:solidFill>
          <a:ln>
            <a:solidFill>
              <a:schemeClr val="accent6">
                <a:lumMod val="50000"/>
              </a:schemeClr>
            </a:solidFill>
          </a:ln>
        </p:spPr>
        <p:style>
          <a:lnRef idx="1">
            <a:schemeClr val="accent3"/>
          </a:lnRef>
          <a:fillRef idx="2">
            <a:schemeClr val="accent3"/>
          </a:fillRef>
          <a:effectRef idx="1">
            <a:schemeClr val="accent3"/>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err="1">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Technocampus</a:t>
            </a:r>
            <a:r>
              <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rPr>
              <a:t>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1200">
                <a:solidFill>
                  <a:prstClr val="white"/>
                </a:solidFill>
                <a:latin typeface="Calibri" panose="020F0502020204030204"/>
                <a:ea typeface="Calibri" panose="020F0502020204030204" pitchFamily="34" charset="0"/>
                <a:cs typeface="Times New Roman" panose="02020603050405020304" pitchFamily="18" charset="0"/>
              </a:rPr>
              <a:t>Remédiation en électricité industrielle – Appel à projet</a:t>
            </a:r>
            <a:endParaRPr kumimoji="0" lang="fr-BE" sz="1200" b="0" i="0" u="none" strike="noStrike" kern="1200" cap="none" spc="0" normalizeH="0" baseline="0" noProof="0">
              <a:ln>
                <a:noFill/>
              </a:ln>
              <a:solidFill>
                <a:prstClr val="white"/>
              </a:solidFill>
              <a:effectLst/>
              <a:uLnTx/>
              <a:uFillTx/>
              <a:latin typeface="Calibri" panose="020F0502020204030204"/>
              <a:ea typeface="Calibri" panose="020F0502020204030204" pitchFamily="34" charset="0"/>
              <a:cs typeface="Times New Roman" panose="02020603050405020304" pitchFamily="18" charset="0"/>
            </a:endParaRPr>
          </a:p>
        </p:txBody>
      </p:sp>
      <p:sp>
        <p:nvSpPr>
          <p:cNvPr id="14" name="ZoneTexte 13">
            <a:extLst>
              <a:ext uri="{FF2B5EF4-FFF2-40B4-BE49-F238E27FC236}">
                <a16:creationId xmlns:a16="http://schemas.microsoft.com/office/drawing/2014/main" id="{C54DF0EA-015E-4424-A3C1-7A95DF91EBCC}"/>
              </a:ext>
            </a:extLst>
          </p:cNvPr>
          <p:cNvSpPr txBox="1"/>
          <p:nvPr/>
        </p:nvSpPr>
        <p:spPr>
          <a:xfrm>
            <a:off x="5044408" y="1777788"/>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Tree>
    <p:extLst>
      <p:ext uri="{BB962C8B-B14F-4D97-AF65-F5344CB8AC3E}">
        <p14:creationId xmlns:p14="http://schemas.microsoft.com/office/powerpoint/2010/main" val="345194509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BE" sz="2300" b="1">
                <a:solidFill>
                  <a:schemeClr val="accent2">
                    <a:lumMod val="75000"/>
                  </a:schemeClr>
                </a:solidFill>
                <a:latin typeface="Tenorite" panose="00000500000000000000" pitchFamily="2" charset="0"/>
              </a:rPr>
              <a:t>Création</a:t>
            </a: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Création Formation pour adultes</a:t>
            </a:r>
            <a:endParaRPr lang="fr-BE" sz="2300" b="1">
              <a:solidFill>
                <a:schemeClr val="accent2">
                  <a:lumMod val="75000"/>
                </a:schemeClr>
              </a:solidFill>
              <a:latin typeface="Tenorite" panose="00000500000000000000" pitchFamily="2" charset="0"/>
            </a:endParaRPr>
          </a:p>
          <a:p>
            <a:pPr marL="0" marR="0" lvl="0" indent="0" algn="ctr" defTabSz="457200" rtl="0" eaLnBrk="1" fontAlgn="auto" latinLnBrk="0" hangingPunct="1">
              <a:lnSpc>
                <a:spcPct val="100000"/>
              </a:lnSpc>
              <a:spcBef>
                <a:spcPts val="0"/>
              </a:spcBef>
              <a:spcAft>
                <a:spcPts val="0"/>
              </a:spcAft>
              <a:buClrTx/>
              <a:buSzTx/>
              <a:buNone/>
              <a:tabLst/>
              <a:defRPr/>
            </a:pP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a:p>
            <a:pPr marL="0" indent="0" algn="l">
              <a:buNone/>
            </a:pPr>
            <a:r>
              <a:rPr lang="fr-BE" sz="1800" b="0" i="0" u="none" strike="noStrike" baseline="0">
                <a:solidFill>
                  <a:srgbClr val="212120"/>
                </a:solidFill>
                <a:latin typeface="Calibri" panose="020F0502020204030204" pitchFamily="34" charset="0"/>
              </a:rPr>
              <a:t>Le métier est attractif et en pénurie récurrente, même si la demande des entreprises se porte d’abord vers des profils d’électromécaniciens. Pour ce qui concerne l’enseignement qualifiant, la priorité devrait être de promouvoir l’offre existante pour assurer son maintien. Toutefois, l’offre de formation au niveau Technique de Qualification, qui semble pertinente par rapport au niveau de compétences attendu sur le marché de l’emploi, pourrait être renforcée.</a:t>
            </a: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1045189" y="889729"/>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491316383"/>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3388835224"/>
              </p:ext>
            </p:extLst>
          </p:nvPr>
        </p:nvGraphicFramePr>
        <p:xfrm>
          <a:off x="277424" y="5438889"/>
          <a:ext cx="11637152" cy="101092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initiale (TQ) et pour adultes</a:t>
                      </a:r>
                    </a:p>
                  </a:txBody>
                  <a:tcPr>
                    <a:solidFill>
                      <a:schemeClr val="accent5">
                        <a:lumMod val="75000"/>
                      </a:schemeClr>
                    </a:solidFill>
                  </a:tcPr>
                </a:tc>
                <a:extLst>
                  <a:ext uri="{0D108BD9-81ED-4DB2-BD59-A6C34878D82A}">
                    <a16:rowId xmlns:a16="http://schemas.microsoft.com/office/drawing/2014/main" val="2809913012"/>
                  </a:ext>
                </a:extLst>
              </a:tr>
              <a:tr h="261133">
                <a:tc>
                  <a:txBody>
                    <a:bodyPr/>
                    <a:lstStyle/>
                    <a:p>
                      <a:r>
                        <a:rPr lang="fr-BE" dirty="0"/>
                        <a:t>Au niveau de la formation initiale, la filière Mécanicien automaticien est peu développée sur le Bassin et en particulier sur le Centre.</a:t>
                      </a:r>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I1310 Mécanicien de maintenance industrielle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AF629553-C016-AE91-7628-02E881BA7A0F}"/>
                  </a:ext>
                </a:extLst>
              </p:cNvPr>
              <p:cNvGraphicFramePr>
                <a:graphicFrameLocks noChangeAspect="1"/>
              </p:cNvGraphicFramePr>
              <p:nvPr>
                <p:extLst>
                  <p:ext uri="{D42A27DB-BD31-4B8C-83A1-F6EECF244321}">
                    <p14:modId xmlns:p14="http://schemas.microsoft.com/office/powerpoint/2010/main" val="2898698572"/>
                  </p:ext>
                </p:extLst>
              </p:nvPr>
            </p:nvGraphicFramePr>
            <p:xfrm>
              <a:off x="9635286" y="130848"/>
              <a:ext cx="2279290" cy="1282101"/>
            </p:xfrm>
            <a:graphic>
              <a:graphicData uri="http://schemas.microsoft.com/office/powerpoint/2016/slidezoom">
                <pslz:sldZm>
                  <pslz:sldZmObj sldId="353" cId="1574160754">
                    <pslz:zmPr id="{436ADF04-49D4-42DD-9AE9-903E382D8BF6}" returnToParent="0" transitionDur="1000">
                      <p166:blipFill xmlns:p166="http://schemas.microsoft.com/office/powerpoint/2016/6/main">
                        <a:blip r:embed="rId8"/>
                        <a:stretch>
                          <a:fillRect/>
                        </a:stretch>
                      </p166:blipFill>
                      <p166:spPr xmlns:p166="http://schemas.microsoft.com/office/powerpoint/2016/6/main">
                        <a:xfrm>
                          <a:off x="0" y="0"/>
                          <a:ext cx="2279290" cy="1282101"/>
                        </a:xfrm>
                        <a:prstGeom prst="rect">
                          <a:avLst/>
                        </a:prstGeom>
                        <a:ln w="3175">
                          <a:solidFill>
                            <a:prstClr val="ltGray"/>
                          </a:solidFill>
                        </a:ln>
                      </p166:spPr>
                    </pslz:zmPr>
                  </pslz:sldZmObj>
                </pslz:sldZm>
              </a:graphicData>
            </a:graphic>
          </p:graphicFrame>
        </mc:Choice>
        <mc:Fallback xmlns="">
          <p:pic>
            <p:nvPicPr>
              <p:cNvPr id="5" name="Zoom de diapositive 4">
                <a:extLst>
                  <a:ext uri="{FF2B5EF4-FFF2-40B4-BE49-F238E27FC236}">
                    <a16:creationId xmlns:a16="http://schemas.microsoft.com/office/drawing/2014/main" id="{AF629553-C016-AE91-7628-02E881BA7A0F}"/>
                  </a:ext>
                </a:extLst>
              </p:cNvPr>
              <p:cNvPicPr>
                <a:picLocks noGrp="1" noRot="1" noChangeAspect="1" noMove="1" noResize="1" noEditPoints="1" noAdjustHandles="1" noChangeArrowheads="1" noChangeShapeType="1"/>
              </p:cNvPicPr>
              <p:nvPr/>
            </p:nvPicPr>
            <p:blipFill>
              <a:blip r:embed="rId9"/>
              <a:stretch>
                <a:fillRect/>
              </a:stretch>
            </p:blipFill>
            <p:spPr>
              <a:xfrm>
                <a:off x="9635286" y="130848"/>
                <a:ext cx="2279290" cy="1282101"/>
              </a:xfrm>
              <a:prstGeom prst="rect">
                <a:avLst/>
              </a:prstGeom>
              <a:ln w="3175">
                <a:solidFill>
                  <a:prstClr val="ltGray"/>
                </a:solidFill>
              </a:ln>
            </p:spPr>
          </p:pic>
        </mc:Fallback>
      </mc:AlternateContent>
    </p:spTree>
    <p:extLst>
      <p:ext uri="{BB962C8B-B14F-4D97-AF65-F5344CB8AC3E}">
        <p14:creationId xmlns:p14="http://schemas.microsoft.com/office/powerpoint/2010/main" val="75010938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p:cNvPicPr/>
          <p:nvPr/>
        </p:nvPicPr>
        <p:blipFill>
          <a:blip r:embed="rId3"/>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1" name="Rectangle 10"/>
          <p:cNvSpPr/>
          <p:nvPr/>
        </p:nvSpPr>
        <p:spPr>
          <a:xfrm>
            <a:off x="9121364" y="4136736"/>
            <a:ext cx="2249510" cy="907475"/>
          </a:xfrm>
          <a:prstGeom prst="wedgeRectCallout">
            <a:avLst>
              <a:gd name="adj1" fmla="val -77735"/>
              <a:gd name="adj2" fmla="val -49404"/>
            </a:avLst>
          </a:prstGeom>
          <a:solidFill>
            <a:srgbClr val="FFE699"/>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ITCF Morlanwelz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d’entretien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Cplment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en maintenance d’équipements techniques</a:t>
            </a:r>
          </a:p>
        </p:txBody>
      </p:sp>
      <p:sp>
        <p:nvSpPr>
          <p:cNvPr id="16" name="ZoneTexte 15">
            <a:extLst>
              <a:ext uri="{FF2B5EF4-FFF2-40B4-BE49-F238E27FC236}">
                <a16:creationId xmlns:a16="http://schemas.microsoft.com/office/drawing/2014/main" id="{E9C4B4B4-3A6F-4360-8EB6-7D57650B9035}"/>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0">
            <a:extLst>
              <a:ext uri="{FF2B5EF4-FFF2-40B4-BE49-F238E27FC236}">
                <a16:creationId xmlns:a16="http://schemas.microsoft.com/office/drawing/2014/main" id="{8B2BE8A3-4E97-41A7-BFA7-DEE5EDDA2324}"/>
              </a:ext>
            </a:extLst>
          </p:cNvPr>
          <p:cNvSpPr/>
          <p:nvPr/>
        </p:nvSpPr>
        <p:spPr>
          <a:xfrm>
            <a:off x="9363075" y="2501901"/>
            <a:ext cx="2249510" cy="927100"/>
          </a:xfrm>
          <a:prstGeom prst="wedgeRectCallout">
            <a:avLst>
              <a:gd name="adj1" fmla="val -117254"/>
              <a:gd name="adj2" fmla="val 58118"/>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Joseph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d’entretien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Cplment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en maintenance d’équipements techniques</a:t>
            </a:r>
          </a:p>
        </p:txBody>
      </p:sp>
      <p:sp>
        <p:nvSpPr>
          <p:cNvPr id="19" name="Rectangle 10">
            <a:extLst>
              <a:ext uri="{FF2B5EF4-FFF2-40B4-BE49-F238E27FC236}">
                <a16:creationId xmlns:a16="http://schemas.microsoft.com/office/drawing/2014/main" id="{79CEF972-AB7A-4135-9668-F60248A13A0F}"/>
              </a:ext>
            </a:extLst>
          </p:cNvPr>
          <p:cNvSpPr/>
          <p:nvPr/>
        </p:nvSpPr>
        <p:spPr>
          <a:xfrm>
            <a:off x="8338622" y="547191"/>
            <a:ext cx="2249510" cy="853209"/>
          </a:xfrm>
          <a:prstGeom prst="wedgeRectCallout">
            <a:avLst>
              <a:gd name="adj1" fmla="val -92474"/>
              <a:gd name="adj2" fmla="val 92148"/>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Gabriel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d’entretien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Cplment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en maintenance d’équipements techniques</a:t>
            </a:r>
          </a:p>
        </p:txBody>
      </p:sp>
      <p:sp>
        <p:nvSpPr>
          <p:cNvPr id="20" name="Rectangle 10">
            <a:extLst>
              <a:ext uri="{FF2B5EF4-FFF2-40B4-BE49-F238E27FC236}">
                <a16:creationId xmlns:a16="http://schemas.microsoft.com/office/drawing/2014/main" id="{81E10B4F-1E60-4102-BA34-A57FE856D321}"/>
              </a:ext>
            </a:extLst>
          </p:cNvPr>
          <p:cNvSpPr/>
          <p:nvPr/>
        </p:nvSpPr>
        <p:spPr>
          <a:xfrm>
            <a:off x="1139779" y="2104525"/>
            <a:ext cx="2249510" cy="631065"/>
          </a:xfrm>
          <a:prstGeom prst="wedgeRectCallout">
            <a:avLst>
              <a:gd name="adj1" fmla="val 139059"/>
              <a:gd name="adj2" fmla="val 216242"/>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Académie provinciale des métiers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d’entretien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automaticien</a:t>
            </a:r>
          </a:p>
        </p:txBody>
      </p:sp>
      <p:sp>
        <p:nvSpPr>
          <p:cNvPr id="21" name="Rectangle 10">
            <a:extLst>
              <a:ext uri="{FF2B5EF4-FFF2-40B4-BE49-F238E27FC236}">
                <a16:creationId xmlns:a16="http://schemas.microsoft.com/office/drawing/2014/main" id="{C6CB5C67-FF36-423F-A67A-DF6F6EAEAE95}"/>
              </a:ext>
            </a:extLst>
          </p:cNvPr>
          <p:cNvSpPr/>
          <p:nvPr/>
        </p:nvSpPr>
        <p:spPr>
          <a:xfrm>
            <a:off x="1395551" y="1143000"/>
            <a:ext cx="2249510" cy="853209"/>
          </a:xfrm>
          <a:prstGeom prst="wedgeRectCallout">
            <a:avLst>
              <a:gd name="adj1" fmla="val 136801"/>
              <a:gd name="adj2" fmla="val 246907"/>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 :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d’entretien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Cplment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en maintenance d’équipements techniques</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2" name="Rectangle 10">
            <a:extLst>
              <a:ext uri="{FF2B5EF4-FFF2-40B4-BE49-F238E27FC236}">
                <a16:creationId xmlns:a16="http://schemas.microsoft.com/office/drawing/2014/main" id="{05E5CC17-1882-41B1-865F-2A69DCF44A7D}"/>
              </a:ext>
            </a:extLst>
          </p:cNvPr>
          <p:cNvSpPr/>
          <p:nvPr/>
        </p:nvSpPr>
        <p:spPr>
          <a:xfrm>
            <a:off x="185896" y="4136736"/>
            <a:ext cx="2249510" cy="1159164"/>
          </a:xfrm>
          <a:prstGeom prst="wedgeRectCallout">
            <a:avLst>
              <a:gd name="adj1" fmla="val 95588"/>
              <a:gd name="adj2" fmla="val -23313"/>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et commercial des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aumoniers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du travail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d’entretien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automaticien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Cplment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en maintenance d’équipements techniques</a:t>
            </a:r>
          </a:p>
        </p:txBody>
      </p:sp>
      <p:sp>
        <p:nvSpPr>
          <p:cNvPr id="2" name="Titre 3">
            <a:extLst>
              <a:ext uri="{FF2B5EF4-FFF2-40B4-BE49-F238E27FC236}">
                <a16:creationId xmlns:a16="http://schemas.microsoft.com/office/drawing/2014/main" id="{B37EE735-3004-E5A4-F35A-E1FAC5B4DB4F}"/>
              </a:ext>
            </a:extLst>
          </p:cNvPr>
          <p:cNvSpPr txBox="1">
            <a:spLocks/>
          </p:cNvSpPr>
          <p:nvPr/>
        </p:nvSpPr>
        <p:spPr>
          <a:xfrm>
            <a:off x="319378" y="274337"/>
            <a:ext cx="7510728"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I1310 </a:t>
            </a:r>
            <a:r>
              <a:rPr lang="fr-BE" sz="2800" b="1">
                <a:solidFill>
                  <a:srgbClr val="C55A11"/>
                </a:solidFill>
                <a:latin typeface="Tenorite" panose="00000500000000000000" pitchFamily="2" charset="0"/>
              </a:rPr>
              <a:t>Mécanicien de maintenance </a:t>
            </a:r>
            <a:r>
              <a:rPr lang="fr-BE" sz="2800" b="1">
                <a:solidFill>
                  <a:schemeClr val="accent2">
                    <a:lumMod val="75000"/>
                  </a:schemeClr>
                </a:solidFill>
                <a:latin typeface="Tenorite" panose="00000500000000000000" pitchFamily="2" charset="0"/>
              </a:rPr>
              <a:t>ind</a:t>
            </a:r>
            <a:r>
              <a:rPr lang="fr-BE" sz="2800" b="1">
                <a:solidFill>
                  <a:srgbClr val="C55A11"/>
                </a:solidFill>
                <a:latin typeface="Tenorite" panose="00000500000000000000" pitchFamily="2" charset="0"/>
              </a:rPr>
              <a:t>ustri</a:t>
            </a:r>
            <a:r>
              <a:rPr lang="fr-BE" sz="2800" b="1">
                <a:solidFill>
                  <a:schemeClr val="accent2">
                    <a:lumMod val="75000"/>
                  </a:schemeClr>
                </a:solidFill>
                <a:latin typeface="Tenorite" panose="00000500000000000000" pitchFamily="2" charset="0"/>
              </a:rPr>
              <a:t>elle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3" name="Rectangle 10">
            <a:extLst>
              <a:ext uri="{FF2B5EF4-FFF2-40B4-BE49-F238E27FC236}">
                <a16:creationId xmlns:a16="http://schemas.microsoft.com/office/drawing/2014/main" id="{D9B4FC52-5298-4B27-7BE1-E008B3AF4841}"/>
              </a:ext>
            </a:extLst>
          </p:cNvPr>
          <p:cNvSpPr/>
          <p:nvPr/>
        </p:nvSpPr>
        <p:spPr>
          <a:xfrm>
            <a:off x="812785" y="3031084"/>
            <a:ext cx="2249510" cy="537739"/>
          </a:xfrm>
          <a:prstGeom prst="wedgeRectCallout">
            <a:avLst>
              <a:gd name="adj1" fmla="val 77888"/>
              <a:gd name="adj2" fmla="val 168155"/>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Lycée provincial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Hornu</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-Colfontaine :</a:t>
            </a:r>
          </a:p>
          <a:p>
            <a:pPr marL="171450" indent="-171450" defTabSz="457200">
              <a:buFont typeface="Arial" panose="020B0604020202020204" pitchFamily="34" charset="0"/>
              <a:buChar char="•"/>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7</a:t>
            </a:r>
            <a:r>
              <a:rPr kumimoji="0" lang="fr-BE" sz="1100" b="0" i="0" u="none" strike="noStrike" kern="1200" cap="none" spc="0" normalizeH="0" baseline="30000" noProof="0">
                <a:ln>
                  <a:noFill/>
                </a:ln>
                <a:solidFill>
                  <a:prstClr val="black"/>
                </a:solidFill>
                <a:effectLst/>
                <a:uLnTx/>
                <a:uFillTx/>
                <a:latin typeface="Calibri" panose="020F0502020204030204"/>
                <a:ea typeface="+mn-ea"/>
                <a:cs typeface="+mn-cs"/>
              </a:rPr>
              <a:t>ème</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 </a:t>
            </a:r>
            <a:r>
              <a:rPr kumimoji="0" lang="fr-BE" sz="1100" b="0" i="0" u="none" strike="noStrike" kern="1200" cap="none" spc="0" normalizeH="0" baseline="0" noProof="0" err="1">
                <a:ln>
                  <a:noFill/>
                </a:ln>
                <a:solidFill>
                  <a:prstClr val="black"/>
                </a:solidFill>
                <a:effectLst/>
                <a:uLnTx/>
                <a:uFillTx/>
                <a:latin typeface="Calibri" panose="020F0502020204030204"/>
                <a:ea typeface="+mn-ea"/>
                <a:cs typeface="+mn-cs"/>
              </a:rPr>
              <a:t>Cplment</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en maintenance d’équipements techniques</a:t>
            </a:r>
          </a:p>
          <a:p>
            <a:pPr marR="0" lvl="0" algn="l" defTabSz="457200" rtl="0" eaLnBrk="1" fontAlgn="auto" latinLnBrk="0" hangingPunct="1">
              <a:lnSpc>
                <a:spcPct val="100000"/>
              </a:lnSpc>
              <a:spcBef>
                <a:spcPts val="0"/>
              </a:spcBef>
              <a:spcAft>
                <a:spcPts val="0"/>
              </a:spcAft>
              <a:buClrTx/>
              <a:buSzTx/>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ZoneTexte 3">
            <a:extLst>
              <a:ext uri="{FF2B5EF4-FFF2-40B4-BE49-F238E27FC236}">
                <a16:creationId xmlns:a16="http://schemas.microsoft.com/office/drawing/2014/main" id="{D0B7A78E-1945-D12B-A686-7299E075D659}"/>
              </a:ext>
            </a:extLst>
          </p:cNvPr>
          <p:cNvSpPr txBox="1"/>
          <p:nvPr/>
        </p:nvSpPr>
        <p:spPr>
          <a:xfrm>
            <a:off x="2580850" y="3345918"/>
            <a:ext cx="481445" cy="276999"/>
          </a:xfrm>
          <a:prstGeom prst="rect">
            <a:avLst/>
          </a:prstGeom>
          <a:noFill/>
        </p:spPr>
        <p:txBody>
          <a:bodyPr wrap="square" rtlCol="0">
            <a:spAutoFit/>
          </a:bodyPr>
          <a:lstStyle/>
          <a:p>
            <a:r>
              <a:rPr lang="fr-BE" sz="1200" b="1">
                <a:solidFill>
                  <a:schemeClr val="accent2">
                    <a:lumMod val="75000"/>
                  </a:schemeClr>
                </a:solidFill>
              </a:rPr>
              <a:t>New</a:t>
            </a:r>
          </a:p>
        </p:txBody>
      </p:sp>
    </p:spTree>
    <p:extLst>
      <p:ext uri="{BB962C8B-B14F-4D97-AF65-F5344CB8AC3E}">
        <p14:creationId xmlns:p14="http://schemas.microsoft.com/office/powerpoint/2010/main" val="157416075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Espace réservé du contenu 2">
            <a:extLst>
              <a:ext uri="{FF2B5EF4-FFF2-40B4-BE49-F238E27FC236}">
                <a16:creationId xmlns:a16="http://schemas.microsoft.com/office/drawing/2014/main" id="{B3147EEB-0174-4BAC-A89B-F52AD2CE5A5D}"/>
              </a:ext>
            </a:extLst>
          </p:cNvPr>
          <p:cNvSpPr txBox="1">
            <a:spLocks/>
          </p:cNvSpPr>
          <p:nvPr/>
        </p:nvSpPr>
        <p:spPr>
          <a:xfrm>
            <a:off x="378278" y="1412949"/>
            <a:ext cx="5007937" cy="3740685"/>
          </a:xfrm>
          <a:prstGeom prst="rect">
            <a:avLst/>
          </a:prstGeom>
          <a:solidFill>
            <a:schemeClr val="bg1">
              <a:lumMod val="95000"/>
            </a:schemeClr>
          </a:solidFill>
        </p:spPr>
        <p:txBody>
          <a:bodyPr anchor="t">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fr-BE" sz="1700" b="1" u="sng">
              <a:solidFill>
                <a:srgbClr val="014067"/>
              </a:solidFill>
              <a:latin typeface="Tenorite" panose="00000500000000000000" pitchFamily="2" charset="0"/>
            </a:endParaRP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2300" b="1" u="sng" strike="noStrike" kern="1200" cap="none" spc="0" normalizeH="0" baseline="0" noProof="0">
                <a:ln>
                  <a:noFill/>
                </a:ln>
                <a:solidFill>
                  <a:schemeClr val="accent5">
                    <a:lumMod val="50000"/>
                  </a:schemeClr>
                </a:solidFill>
                <a:effectLst/>
                <a:uLnTx/>
                <a:uFillTx/>
                <a:latin typeface="Tenorite" panose="00000500000000000000" pitchFamily="2" charset="0"/>
              </a:rPr>
              <a:t>Recommandation 2022 de L’IBEFE Hainaut Centre</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fr-BE" sz="1200" b="1" u="sng" strike="noStrike" kern="1200" cap="none" spc="0" normalizeH="0" baseline="0" noProof="0">
              <a:ln>
                <a:noFill/>
              </a:ln>
              <a:solidFill>
                <a:srgbClr val="014067"/>
              </a:solidFill>
              <a:effectLst/>
              <a:uLnTx/>
              <a:uFillTx/>
              <a:latin typeface="Tenorite" panose="00000500000000000000" pitchFamily="2" charset="0"/>
            </a:endParaRP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initiale</a:t>
            </a:r>
          </a:p>
          <a:p>
            <a:pPr marL="285750" marR="0" lvl="0" indent="-285750" algn="ctr"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rPr>
              <a:t>Maintien Formation pour adultes</a:t>
            </a:r>
            <a:endParaRPr lang="fr-BE" sz="2300" b="1">
              <a:solidFill>
                <a:schemeClr val="accent2">
                  <a:lumMod val="75000"/>
                </a:schemeClr>
              </a:solidFill>
              <a:latin typeface="Tenorite" panose="00000500000000000000" pitchFamily="2" charset="0"/>
            </a:endParaRPr>
          </a:p>
          <a:p>
            <a:pPr marL="0" marR="0" lvl="0" indent="0" algn="ctr" defTabSz="457200" rtl="0" eaLnBrk="1" fontAlgn="auto" latinLnBrk="0" hangingPunct="1">
              <a:lnSpc>
                <a:spcPct val="100000"/>
              </a:lnSpc>
              <a:spcBef>
                <a:spcPts val="0"/>
              </a:spcBef>
              <a:spcAft>
                <a:spcPts val="0"/>
              </a:spcAft>
              <a:buClrTx/>
              <a:buSzTx/>
              <a:buNone/>
              <a:tabLst/>
              <a:defRPr/>
            </a:pP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a:p>
            <a:pPr marL="0" indent="0" algn="l">
              <a:buNone/>
            </a:pPr>
            <a:r>
              <a:rPr lang="fr-BE" sz="1800" b="0" i="0" u="none" strike="noStrike" baseline="0">
                <a:solidFill>
                  <a:srgbClr val="212120"/>
                </a:solidFill>
                <a:latin typeface="Calibri" panose="020F0502020204030204" pitchFamily="34" charset="0"/>
              </a:rPr>
              <a:t>Même si le métier n’est pas identifié comme particulièrement attractif, les filières de formations proposées sur le Bassin peuvent constituer un excellent tremplin vers des domaines comme la gestion des réseaux informatiques et la sécurité informatique qui constituent des enjeux d’avenir. L’offre de formation et d’enseignement étant déjà bien développée sur ce métier, il s’agit donc de maintenir les filières existantes en insistant sur l’intérêt de la mise en lien avec les compétences liées à la gestion des réseaux, à la sécurité informatique et à la gestion du cloud.</a:t>
            </a:r>
            <a:endParaRPr kumimoji="0" lang="fr-BE" sz="2300" b="1" i="0" u="none" strike="noStrike" kern="1200" cap="none" spc="0" normalizeH="0" baseline="0" noProof="0">
              <a:ln>
                <a:noFill/>
              </a:ln>
              <a:solidFill>
                <a:schemeClr val="accent2">
                  <a:lumMod val="75000"/>
                </a:schemeClr>
              </a:solidFill>
              <a:effectLst/>
              <a:uLnTx/>
              <a:uFillTx/>
              <a:latin typeface="Tenorite" panose="00000500000000000000" pitchFamily="2" charset="0"/>
              <a:ea typeface="+mn-ea"/>
              <a:cs typeface="+mn-cs"/>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1045189" y="889729"/>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2680082206"/>
              </p:ext>
            </p:extLst>
          </p:nvPr>
        </p:nvGraphicFramePr>
        <p:xfrm>
          <a:off x="5534212" y="1451006"/>
          <a:ext cx="6427292" cy="37406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20" name="Tableau 20">
            <a:extLst>
              <a:ext uri="{FF2B5EF4-FFF2-40B4-BE49-F238E27FC236}">
                <a16:creationId xmlns:a16="http://schemas.microsoft.com/office/drawing/2014/main" id="{AE271782-7FF1-41E3-B896-7A3A3BAA6151}"/>
              </a:ext>
            </a:extLst>
          </p:cNvPr>
          <p:cNvGraphicFramePr>
            <a:graphicFrameLocks noGrp="1"/>
          </p:cNvGraphicFramePr>
          <p:nvPr>
            <p:extLst>
              <p:ext uri="{D42A27DB-BD31-4B8C-83A1-F6EECF244321}">
                <p14:modId xmlns:p14="http://schemas.microsoft.com/office/powerpoint/2010/main" val="2302713505"/>
              </p:ext>
            </p:extLst>
          </p:nvPr>
        </p:nvGraphicFramePr>
        <p:xfrm>
          <a:off x="277424" y="5438889"/>
          <a:ext cx="11637152" cy="741680"/>
        </p:xfrm>
        <a:graphic>
          <a:graphicData uri="http://schemas.openxmlformats.org/drawingml/2006/table">
            <a:tbl>
              <a:tblPr firstRow="1" bandRow="1">
                <a:tableStyleId>{327F97BB-C833-4FB7-BDE5-3F7075034690}</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Maintien en formation initiale et pour adultes</a:t>
                      </a:r>
                    </a:p>
                  </a:txBody>
                  <a:tcPr>
                    <a:solidFill>
                      <a:schemeClr val="accent5">
                        <a:lumMod val="75000"/>
                      </a:schemeClr>
                    </a:solidFill>
                  </a:tcPr>
                </a:tc>
                <a:extLst>
                  <a:ext uri="{0D108BD9-81ED-4DB2-BD59-A6C34878D82A}">
                    <a16:rowId xmlns:a16="http://schemas.microsoft.com/office/drawing/2014/main" val="2809913012"/>
                  </a:ext>
                </a:extLst>
              </a:tr>
              <a:tr h="370840">
                <a:tc>
                  <a:txBody>
                    <a:bodyPr/>
                    <a:lstStyle/>
                    <a:p>
                      <a:endParaRPr lang="fr-BE" dirty="0"/>
                    </a:p>
                  </a:txBody>
                  <a:tcPr>
                    <a:solidFill>
                      <a:schemeClr val="accent5">
                        <a:lumMod val="75000"/>
                      </a:schemeClr>
                    </a:solidFill>
                  </a:tcPr>
                </a:tc>
                <a:extLst>
                  <a:ext uri="{0D108BD9-81ED-4DB2-BD59-A6C34878D82A}">
                    <a16:rowId xmlns:a16="http://schemas.microsoft.com/office/drawing/2014/main" val="2899318201"/>
                  </a:ext>
                </a:extLst>
              </a:tr>
            </a:tbl>
          </a:graphicData>
        </a:graphic>
      </p:graphicFrame>
      <p:sp>
        <p:nvSpPr>
          <p:cNvPr id="2" name="Titre 3">
            <a:extLst>
              <a:ext uri="{FF2B5EF4-FFF2-40B4-BE49-F238E27FC236}">
                <a16:creationId xmlns:a16="http://schemas.microsoft.com/office/drawing/2014/main" id="{52BF2D87-599D-21D8-8335-807B9002848D}"/>
              </a:ext>
            </a:extLst>
          </p:cNvPr>
          <p:cNvSpPr txBox="1">
            <a:spLocks/>
          </p:cNvSpPr>
          <p:nvPr/>
        </p:nvSpPr>
        <p:spPr>
          <a:xfrm>
            <a:off x="319377" y="274337"/>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I1401 Technicien de maintenance en informatique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4" name="Zoom de diapositive 3">
                <a:extLst>
                  <a:ext uri="{FF2B5EF4-FFF2-40B4-BE49-F238E27FC236}">
                    <a16:creationId xmlns:a16="http://schemas.microsoft.com/office/drawing/2014/main" id="{49E527D3-8602-D6E0-0BC0-1C1131022EF5}"/>
                  </a:ext>
                </a:extLst>
              </p:cNvPr>
              <p:cNvGraphicFramePr>
                <a:graphicFrameLocks noChangeAspect="1"/>
              </p:cNvGraphicFramePr>
              <p:nvPr>
                <p:extLst>
                  <p:ext uri="{D42A27DB-BD31-4B8C-83A1-F6EECF244321}">
                    <p14:modId xmlns:p14="http://schemas.microsoft.com/office/powerpoint/2010/main" val="1985425700"/>
                  </p:ext>
                </p:extLst>
              </p:nvPr>
            </p:nvGraphicFramePr>
            <p:xfrm>
              <a:off x="9621844" y="151568"/>
              <a:ext cx="1980795" cy="1114197"/>
            </p:xfrm>
            <a:graphic>
              <a:graphicData uri="http://schemas.microsoft.com/office/powerpoint/2016/slidezoom">
                <pslz:sldZm>
                  <pslz:sldZmObj sldId="447" cId="1227950661">
                    <pslz:zmPr id="{D78231A9-05D8-4161-8A52-17D7F3A203D7}" returnToParent="0" transitionDur="1000">
                      <p166:blipFill xmlns:p166="http://schemas.microsoft.com/office/powerpoint/2016/6/main">
                        <a:blip r:embed="rId8"/>
                        <a:stretch>
                          <a:fillRect/>
                        </a:stretch>
                      </p166:blipFill>
                      <p166:spPr xmlns:p166="http://schemas.microsoft.com/office/powerpoint/2016/6/main">
                        <a:xfrm>
                          <a:off x="0" y="0"/>
                          <a:ext cx="1980795" cy="1114197"/>
                        </a:xfrm>
                        <a:prstGeom prst="rect">
                          <a:avLst/>
                        </a:prstGeom>
                        <a:ln w="3175">
                          <a:solidFill>
                            <a:prstClr val="ltGray"/>
                          </a:solidFill>
                        </a:ln>
                      </p166:spPr>
                    </pslz:zmPr>
                  </pslz:sldZmObj>
                </pslz:sldZm>
              </a:graphicData>
            </a:graphic>
          </p:graphicFrame>
        </mc:Choice>
        <mc:Fallback xmlns="">
          <p:pic>
            <p:nvPicPr>
              <p:cNvPr id="4" name="Zoom de diapositive 3">
                <a:extLst>
                  <a:ext uri="{FF2B5EF4-FFF2-40B4-BE49-F238E27FC236}">
                    <a16:creationId xmlns:a16="http://schemas.microsoft.com/office/drawing/2014/main" id="{49E527D3-8602-D6E0-0BC0-1C1131022EF5}"/>
                  </a:ext>
                </a:extLst>
              </p:cNvPr>
              <p:cNvPicPr>
                <a:picLocks noGrp="1" noRot="1" noChangeAspect="1" noMove="1" noResize="1" noEditPoints="1" noAdjustHandles="1" noChangeArrowheads="1" noChangeShapeType="1"/>
              </p:cNvPicPr>
              <p:nvPr/>
            </p:nvPicPr>
            <p:blipFill>
              <a:blip r:embed="rId9"/>
              <a:stretch>
                <a:fillRect/>
              </a:stretch>
            </p:blipFill>
            <p:spPr>
              <a:xfrm>
                <a:off x="9621844" y="151568"/>
                <a:ext cx="1980795" cy="1114197"/>
              </a:xfrm>
              <a:prstGeom prst="rect">
                <a:avLst/>
              </a:prstGeom>
              <a:ln w="3175">
                <a:solidFill>
                  <a:prstClr val="ltGray"/>
                </a:solidFill>
              </a:ln>
            </p:spPr>
          </p:pic>
        </mc:Fallback>
      </mc:AlternateContent>
    </p:spTree>
    <p:extLst>
      <p:ext uri="{BB962C8B-B14F-4D97-AF65-F5344CB8AC3E}">
        <p14:creationId xmlns:p14="http://schemas.microsoft.com/office/powerpoint/2010/main" val="9538364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43D4515-E0B7-4C00-BD68-0154DA47FD3B}"/>
              </a:ext>
            </a:extLst>
          </p:cNvPr>
          <p:cNvSpPr/>
          <p:nvPr/>
        </p:nvSpPr>
        <p:spPr>
          <a:xfrm>
            <a:off x="2260599" y="880462"/>
            <a:ext cx="8216901" cy="5331180"/>
          </a:xfrm>
          <a:prstGeom prst="rect">
            <a:avLst/>
          </a:prstGeom>
          <a:blipFill dpi="0" rotWithShape="1">
            <a:blip r:embed="rId2"/>
            <a:srcRect/>
            <a:stretch>
              <a:fillRect l="-2000" t="-7000" r="8000" b="-6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0" cap="none" spc="0" normalizeH="0" baseline="0" noProof="0">
              <a:ln>
                <a:noFill/>
              </a:ln>
              <a:solidFill>
                <a:sysClr val="windowText" lastClr="000000"/>
              </a:solidFill>
              <a:effectLst/>
              <a:uLnTx/>
              <a:uFillTx/>
              <a:latin typeface="Calibri" panose="020F0502020204030204"/>
              <a:ea typeface="+mn-ea"/>
              <a:cs typeface="+mn-cs"/>
            </a:endParaRPr>
          </a:p>
        </p:txBody>
      </p:sp>
      <p:sp>
        <p:nvSpPr>
          <p:cNvPr id="4" name="Rectangle 2"/>
          <p:cNvSpPr/>
          <p:nvPr/>
        </p:nvSpPr>
        <p:spPr>
          <a:xfrm>
            <a:off x="1443037" y="1136469"/>
            <a:ext cx="2848409" cy="611302"/>
          </a:xfrm>
          <a:prstGeom prst="wedgeRectCallout">
            <a:avLst>
              <a:gd name="adj1" fmla="val 82261"/>
              <a:gd name="adj2" fmla="val 410529"/>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EAFC Jean Meunier:</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informatique</a:t>
            </a:r>
          </a:p>
        </p:txBody>
      </p:sp>
      <p:sp>
        <p:nvSpPr>
          <p:cNvPr id="5" name="Rectangle 2"/>
          <p:cNvSpPr/>
          <p:nvPr/>
        </p:nvSpPr>
        <p:spPr>
          <a:xfrm>
            <a:off x="7864475" y="5776494"/>
            <a:ext cx="2261582" cy="611302"/>
          </a:xfrm>
          <a:prstGeom prst="wedgeRectCallout">
            <a:avLst>
              <a:gd name="adj1" fmla="val -46123"/>
              <a:gd name="adj2" fmla="val -216886"/>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Institut supérieur Plus </a:t>
            </a:r>
            <a:r>
              <a:rPr kumimoji="0" lang="fr-BE" sz="1200" b="1" i="0" u="none" strike="noStrike" kern="0" cap="none" spc="0" normalizeH="0" baseline="0" noProof="0" err="1">
                <a:ln>
                  <a:noFill/>
                </a:ln>
                <a:solidFill>
                  <a:sysClr val="windowText" lastClr="000000"/>
                </a:solidFill>
                <a:effectLst/>
                <a:uLnTx/>
                <a:uFillTx/>
                <a:latin typeface="Calibri" panose="020F0502020204030204"/>
                <a:ea typeface="+mn-ea"/>
                <a:cs typeface="Times New Roman" panose="02020603050405020304" pitchFamily="18" charset="0"/>
              </a:rPr>
              <a:t>Oultre</a:t>
            </a: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informatique</a:t>
            </a:r>
          </a:p>
        </p:txBody>
      </p:sp>
      <p:sp>
        <p:nvSpPr>
          <p:cNvPr id="6" name="Rectangle 2"/>
          <p:cNvSpPr/>
          <p:nvPr/>
        </p:nvSpPr>
        <p:spPr>
          <a:xfrm>
            <a:off x="9564917" y="2626894"/>
            <a:ext cx="2261582" cy="611302"/>
          </a:xfrm>
          <a:prstGeom prst="wedgeRectCallout">
            <a:avLst>
              <a:gd name="adj1" fmla="val -133164"/>
              <a:gd name="adj2" fmla="val 98899"/>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Format 21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informatique</a:t>
            </a:r>
          </a:p>
        </p:txBody>
      </p:sp>
      <p:sp>
        <p:nvSpPr>
          <p:cNvPr id="7" name="Rectangle 2"/>
          <p:cNvSpPr/>
          <p:nvPr/>
        </p:nvSpPr>
        <p:spPr>
          <a:xfrm>
            <a:off x="365501" y="3177278"/>
            <a:ext cx="2261582" cy="611302"/>
          </a:xfrm>
          <a:prstGeom prst="wedgeRectCallout">
            <a:avLst>
              <a:gd name="adj1" fmla="val 130766"/>
              <a:gd name="adj2" fmla="val 92667"/>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sng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Enseignement communal de promotion sociale,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sng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informatique</a:t>
            </a:r>
          </a:p>
        </p:txBody>
      </p:sp>
      <p:sp>
        <p:nvSpPr>
          <p:cNvPr id="10" name="Rectangle 1"/>
          <p:cNvSpPr/>
          <p:nvPr/>
        </p:nvSpPr>
        <p:spPr>
          <a:xfrm>
            <a:off x="4291446" y="6111771"/>
            <a:ext cx="2848408" cy="541995"/>
          </a:xfrm>
          <a:prstGeom prst="wedgeRectCallout">
            <a:avLst>
              <a:gd name="adj1" fmla="val 341"/>
              <a:gd name="adj2" fmla="val -387976"/>
            </a:avLst>
          </a:prstGeom>
          <a:solidFill>
            <a:srgbClr val="FFE699"/>
          </a:solidFill>
          <a:ln w="6350" cap="flat" cmpd="sng" algn="ctr">
            <a:solidFill>
              <a:schemeClr val="accent6">
                <a:lumMod val="40000"/>
                <a:lumOff val="60000"/>
              </a:scheme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Académie provinciale des métiers :</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Technicien en informatique</a:t>
            </a:r>
          </a:p>
        </p:txBody>
      </p:sp>
      <p:sp>
        <p:nvSpPr>
          <p:cNvPr id="13" name="Rectangle 2">
            <a:extLst>
              <a:ext uri="{FF2B5EF4-FFF2-40B4-BE49-F238E27FC236}">
                <a16:creationId xmlns:a16="http://schemas.microsoft.com/office/drawing/2014/main" id="{247E04C8-A9AC-4C05-86F0-FA9A157669D2}"/>
              </a:ext>
            </a:extLst>
          </p:cNvPr>
          <p:cNvSpPr/>
          <p:nvPr/>
        </p:nvSpPr>
        <p:spPr>
          <a:xfrm>
            <a:off x="500776" y="2276237"/>
            <a:ext cx="2848409" cy="611302"/>
          </a:xfrm>
          <a:prstGeom prst="wedgeRectCallout">
            <a:avLst>
              <a:gd name="adj1" fmla="val 58184"/>
              <a:gd name="adj2" fmla="val 109287"/>
            </a:avLst>
          </a:prstGeom>
          <a:solidFill>
            <a:schemeClr val="bg1">
              <a:lumMod val="75000"/>
            </a:schemeClr>
          </a:solidFill>
          <a:ln>
            <a:solidFill>
              <a:schemeClr val="bg1">
                <a:lumMod val="75000"/>
              </a:schemeClr>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Ecole industrielle et commerciale de St-Ghislain:</a:t>
            </a:r>
          </a:p>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kern="0" cap="none" spc="0" normalizeH="0" baseline="0" noProof="0">
                <a:ln>
                  <a:noFill/>
                </a:ln>
                <a:solidFill>
                  <a:sysClr val="windowText" lastClr="000000"/>
                </a:solidFill>
                <a:effectLst/>
                <a:uLnTx/>
                <a:uFillTx/>
                <a:latin typeface="Calibri" panose="020F0502020204030204"/>
                <a:ea typeface="+mn-ea"/>
                <a:cs typeface="Times New Roman" panose="02020603050405020304" pitchFamily="18" charset="0"/>
              </a:rPr>
              <a:t>- Technicien en informatique</a:t>
            </a:r>
          </a:p>
        </p:txBody>
      </p:sp>
      <p:sp>
        <p:nvSpPr>
          <p:cNvPr id="2" name="Titre 3">
            <a:extLst>
              <a:ext uri="{FF2B5EF4-FFF2-40B4-BE49-F238E27FC236}">
                <a16:creationId xmlns:a16="http://schemas.microsoft.com/office/drawing/2014/main" id="{8C55426B-A9C0-1CDF-DA54-9B213C04670A}"/>
              </a:ext>
            </a:extLst>
          </p:cNvPr>
          <p:cNvSpPr txBox="1">
            <a:spLocks/>
          </p:cNvSpPr>
          <p:nvPr/>
        </p:nvSpPr>
        <p:spPr>
          <a:xfrm>
            <a:off x="149940" y="135986"/>
            <a:ext cx="8864191" cy="806188"/>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rgbClr val="C55A11"/>
                </a:solidFill>
                <a:latin typeface="Tenorite" panose="00000500000000000000" pitchFamily="2" charset="0"/>
              </a:rPr>
              <a:t>I1401 Technicien de maintenance en informatique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8" name="Rectangle 2">
            <a:extLst>
              <a:ext uri="{FF2B5EF4-FFF2-40B4-BE49-F238E27FC236}">
                <a16:creationId xmlns:a16="http://schemas.microsoft.com/office/drawing/2014/main" id="{80FD2A5E-9E51-B573-A35F-8631F0A8FE5A}"/>
              </a:ext>
            </a:extLst>
          </p:cNvPr>
          <p:cNvSpPr/>
          <p:nvPr/>
        </p:nvSpPr>
        <p:spPr>
          <a:xfrm>
            <a:off x="9564917" y="801337"/>
            <a:ext cx="2261582" cy="1383433"/>
          </a:xfrm>
          <a:prstGeom prst="wedgeRectCallout">
            <a:avLst>
              <a:gd name="adj1" fmla="val -128952"/>
              <a:gd name="adj2" fmla="val 134700"/>
            </a:avLst>
          </a:prstGeom>
          <a:solidFill>
            <a:srgbClr val="F4B183"/>
          </a:solidFill>
          <a:ln>
            <a:solidFill>
              <a:srgbClr val="F4B183"/>
            </a:solidFill>
          </a:ln>
        </p:spPr>
        <p:style>
          <a:lnRef idx="1">
            <a:schemeClr val="dk1"/>
          </a:lnRef>
          <a:fillRef idx="2">
            <a:schemeClr val="dk1"/>
          </a:fillRef>
          <a:effectRef idx="1">
            <a:schemeClr val="dk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7000"/>
              </a:lnSpc>
              <a:spcBef>
                <a:spcPts val="0"/>
              </a:spcBef>
              <a:spcAft>
                <a:spcPts val="0"/>
              </a:spcAft>
              <a:buClrTx/>
              <a:buSzTx/>
              <a:buFontTx/>
              <a:buNone/>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mn-ea"/>
                <a:cs typeface="Times New Roman" panose="02020603050405020304" pitchFamily="18" charset="0"/>
              </a:rPr>
              <a:t>IFAPME</a:t>
            </a:r>
          </a:p>
          <a:p>
            <a:pPr marL="171450" marR="0" lvl="0" indent="-171450" algn="l" defTabSz="457200" rtl="0" eaLnBrk="1" fontAlgn="auto" latinLnBrk="0" hangingPunct="1">
              <a:lnSpc>
                <a:spcPct val="107000"/>
              </a:lnSpc>
              <a:spcBef>
                <a:spcPts val="0"/>
              </a:spcBef>
              <a:spcAft>
                <a:spcPts val="0"/>
              </a:spcAft>
              <a:buClrTx/>
              <a:buSzTx/>
              <a:buFontTx/>
              <a:buChar char="-"/>
              <a:tabLst/>
              <a:defRPr/>
            </a:pPr>
            <a:r>
              <a:rPr lang="fr-BE" sz="1200" b="1" kern="0" dirty="0">
                <a:solidFill>
                  <a:sysClr val="windowText" lastClr="000000"/>
                </a:solidFill>
                <a:latin typeface="Calibri" panose="020F0502020204030204"/>
                <a:cs typeface="Times New Roman" panose="02020603050405020304" pitchFamily="18" charset="0"/>
              </a:rPr>
              <a:t>Assistant de maintenance</a:t>
            </a: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mn-ea"/>
                <a:cs typeface="Times New Roman" panose="02020603050405020304" pitchFamily="18" charset="0"/>
              </a:rPr>
              <a:t> en informatique</a:t>
            </a:r>
          </a:p>
          <a:p>
            <a:pPr marL="171450" marR="0" lvl="0" indent="-171450" algn="l" defTabSz="457200" rtl="0" eaLnBrk="1" fontAlgn="auto" latinLnBrk="0" hangingPunct="1">
              <a:lnSpc>
                <a:spcPct val="107000"/>
              </a:lnSpc>
              <a:spcBef>
                <a:spcPts val="0"/>
              </a:spcBef>
              <a:spcAft>
                <a:spcPts val="0"/>
              </a:spcAft>
              <a:buClrTx/>
              <a:buSzTx/>
              <a:buFontTx/>
              <a:buChar char="-"/>
              <a:tabLst/>
              <a:defRPr/>
            </a:pPr>
            <a:r>
              <a:rPr lang="fr-BE" sz="1200" b="1" kern="0" dirty="0">
                <a:solidFill>
                  <a:sysClr val="windowText" lastClr="000000"/>
                </a:solidFill>
                <a:latin typeface="Calibri" panose="020F0502020204030204"/>
                <a:cs typeface="Times New Roman" panose="02020603050405020304" pitchFamily="18" charset="0"/>
              </a:rPr>
              <a:t>Opérateur de maintenance en informatique</a:t>
            </a:r>
          </a:p>
          <a:p>
            <a:pPr marL="171450" marR="0" lvl="0" indent="-171450" algn="l" defTabSz="457200" rtl="0" eaLnBrk="1" fontAlgn="auto" latinLnBrk="0" hangingPunct="1">
              <a:lnSpc>
                <a:spcPct val="107000"/>
              </a:lnSpc>
              <a:spcBef>
                <a:spcPts val="0"/>
              </a:spcBef>
              <a:spcAft>
                <a:spcPts val="0"/>
              </a:spcAft>
              <a:buClrTx/>
              <a:buSzTx/>
              <a:buFontTx/>
              <a:buChar char="-"/>
              <a:tabLst/>
              <a:defRPr/>
            </a:pPr>
            <a:r>
              <a:rPr kumimoji="0" lang="fr-BE" sz="1200" b="1" i="0" u="none" strike="noStrike" kern="0" cap="none" spc="0" normalizeH="0" baseline="0" noProof="0" dirty="0">
                <a:ln>
                  <a:noFill/>
                </a:ln>
                <a:solidFill>
                  <a:sysClr val="windowText" lastClr="000000"/>
                </a:solidFill>
                <a:effectLst/>
                <a:uLnTx/>
                <a:uFillTx/>
                <a:latin typeface="Calibri" panose="020F0502020204030204"/>
                <a:ea typeface="+mn-ea"/>
                <a:cs typeface="Times New Roman" panose="02020603050405020304" pitchFamily="18" charset="0"/>
              </a:rPr>
              <a:t>Conseiller technique PC et réseau</a:t>
            </a:r>
          </a:p>
        </p:txBody>
      </p:sp>
      <p:sp>
        <p:nvSpPr>
          <p:cNvPr id="3" name="Bulle narrative : rectangle 2">
            <a:extLst>
              <a:ext uri="{FF2B5EF4-FFF2-40B4-BE49-F238E27FC236}">
                <a16:creationId xmlns:a16="http://schemas.microsoft.com/office/drawing/2014/main" id="{525B76F1-E7A3-BD76-BC87-E8023648457F}"/>
              </a:ext>
            </a:extLst>
          </p:cNvPr>
          <p:cNvSpPr/>
          <p:nvPr/>
        </p:nvSpPr>
        <p:spPr>
          <a:xfrm>
            <a:off x="3541477" y="838496"/>
            <a:ext cx="2257803" cy="595945"/>
          </a:xfrm>
          <a:prstGeom prst="wedgeRectCallout">
            <a:avLst>
              <a:gd name="adj1" fmla="val 48790"/>
              <a:gd name="adj2" fmla="val 395234"/>
            </a:avLst>
          </a:prstGeom>
          <a:solidFill>
            <a:srgbClr val="FFE699"/>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lvl="0">
              <a:lnSpc>
                <a:spcPct val="107000"/>
              </a:lnSpc>
              <a:defRPr/>
            </a:pPr>
            <a:r>
              <a:rPr lang="fr-BE" sz="1200" b="1" dirty="0">
                <a:solidFill>
                  <a:prstClr val="black"/>
                </a:solidFill>
                <a:ea typeface="Calibri" panose="020F0502020204030204" pitchFamily="34" charset="0"/>
                <a:cs typeface="Times New Roman" panose="02020603050405020304" pitchFamily="18" charset="0"/>
              </a:rPr>
              <a:t>Institut Saint-Luc :                                                              </a:t>
            </a:r>
          </a:p>
          <a:p>
            <a:pPr lvl="0">
              <a:lnSpc>
                <a:spcPct val="107000"/>
              </a:lnSpc>
              <a:defRPr/>
            </a:pPr>
            <a:r>
              <a:rPr lang="fr-BE" sz="1200" dirty="0">
                <a:solidFill>
                  <a:prstClr val="black"/>
                </a:solidFill>
                <a:ea typeface="Calibri" panose="020F0502020204030204" pitchFamily="34" charset="0"/>
                <a:cs typeface="Times New Roman" panose="02020603050405020304" pitchFamily="18" charset="0"/>
              </a:rPr>
              <a:t>Assistant de maintenance PC-Réseaux </a:t>
            </a:r>
          </a:p>
        </p:txBody>
      </p:sp>
      <p:sp>
        <p:nvSpPr>
          <p:cNvPr id="14" name="Bulle narrative : rectangle 13">
            <a:extLst>
              <a:ext uri="{FF2B5EF4-FFF2-40B4-BE49-F238E27FC236}">
                <a16:creationId xmlns:a16="http://schemas.microsoft.com/office/drawing/2014/main" id="{734B850D-24E5-AF29-8421-922C5204D430}"/>
              </a:ext>
            </a:extLst>
          </p:cNvPr>
          <p:cNvSpPr/>
          <p:nvPr/>
        </p:nvSpPr>
        <p:spPr>
          <a:xfrm>
            <a:off x="359773" y="4207627"/>
            <a:ext cx="1906554" cy="627264"/>
          </a:xfrm>
          <a:prstGeom prst="wedgeRectCallout">
            <a:avLst>
              <a:gd name="adj1" fmla="val 214121"/>
              <a:gd name="adj2" fmla="val -71811"/>
            </a:avLst>
          </a:prstGeom>
          <a:solidFill>
            <a:srgbClr val="00B0F0"/>
          </a:solidFill>
          <a:ln w="6350" cap="flat" cmpd="sng" algn="ctr">
            <a:solidFill>
              <a:srgbClr val="00B0F0"/>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dirty="0">
                <a:ln>
                  <a:noFill/>
                </a:ln>
                <a:solidFill>
                  <a:prstClr val="black"/>
                </a:solidFill>
                <a:effectLst/>
                <a:uLnTx/>
                <a:uFillTx/>
                <a:ea typeface="+mn-ea"/>
                <a:cs typeface="+mn-cs"/>
              </a:rPr>
              <a:t>CISP</a:t>
            </a:r>
            <a:r>
              <a:rPr lang="fr-BE" sz="1200" dirty="0">
                <a:solidFill>
                  <a:prstClr val="black"/>
                </a:solidFill>
              </a:rPr>
              <a:t> </a:t>
            </a:r>
            <a:r>
              <a:rPr lang="fr-BE" sz="1200" b="1" dirty="0">
                <a:solidFill>
                  <a:prstClr val="black"/>
                </a:solidFill>
              </a:rPr>
              <a:t>Droit et devoir : </a:t>
            </a:r>
          </a:p>
          <a:p>
            <a:pPr lvl="0">
              <a:defRPr/>
            </a:pPr>
            <a:r>
              <a:rPr lang="fr-BE" sz="1200" dirty="0">
                <a:solidFill>
                  <a:prstClr val="black"/>
                </a:solidFill>
              </a:rPr>
              <a:t> Assembleur d’ordinateurs </a:t>
            </a:r>
            <a:endParaRPr kumimoji="0" lang="fr-BE" sz="1200" b="0" i="0" u="none" strike="noStrike" kern="1200" cap="none" spc="0" normalizeH="0" baseline="0" noProof="0" dirty="0">
              <a:ln>
                <a:noFill/>
              </a:ln>
              <a:solidFill>
                <a:prstClr val="black"/>
              </a:solidFill>
              <a:effectLst/>
              <a:uLnTx/>
              <a:uFillTx/>
              <a:ea typeface="+mn-ea"/>
              <a:cs typeface="+mn-cs"/>
            </a:endParaRPr>
          </a:p>
          <a:p>
            <a:pPr lvl="0">
              <a:defRPr/>
            </a:pPr>
            <a:endParaRPr kumimoji="0" lang="fr-BE"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2279506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F813BEF-1BB0-4044-A249-5832AE33A533}"/>
              </a:ext>
              <a:ext uri="{C183D7F6-B498-43B3-948B-1728B52AA6E4}">
                <adec:decorative xmlns:adec="http://schemas.microsoft.com/office/drawing/2017/decorative" val="1"/>
              </a:ext>
            </a:extLst>
          </p:cNvPr>
          <p:cNvPicPr>
            <a:picLocks noChangeAspect="1"/>
          </p:cNvPicPr>
          <p:nvPr/>
        </p:nvPicPr>
        <p:blipFill rotWithShape="1">
          <a:blip r:embed="rId2">
            <a:alphaModFix amt="20000"/>
          </a:blip>
          <a:srcRect r="52444" b="-1"/>
          <a:stretch/>
        </p:blipFill>
        <p:spPr>
          <a:xfrm>
            <a:off x="249127" y="1791138"/>
            <a:ext cx="5042791" cy="3344379"/>
          </a:xfrm>
          <a:prstGeom prst="rect">
            <a:avLst/>
          </a:prstGeom>
          <a:noFill/>
        </p:spPr>
      </p:pic>
      <p:sp>
        <p:nvSpPr>
          <p:cNvPr id="4" name="Titre 3">
            <a:extLst>
              <a:ext uri="{FF2B5EF4-FFF2-40B4-BE49-F238E27FC236}">
                <a16:creationId xmlns:a16="http://schemas.microsoft.com/office/drawing/2014/main" id="{2F710B65-EDA9-4E73-B369-23EA5C46F987}"/>
              </a:ext>
            </a:extLst>
          </p:cNvPr>
          <p:cNvSpPr>
            <a:spLocks noGrp="1"/>
          </p:cNvSpPr>
          <p:nvPr>
            <p:ph type="title" idx="4294967295"/>
          </p:nvPr>
        </p:nvSpPr>
        <p:spPr>
          <a:xfrm>
            <a:off x="432123" y="0"/>
            <a:ext cx="7512108" cy="1736725"/>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I1603 - Technicien service d'engins de chantier, agricoles et levage</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nvGraphicFramePr>
        <p:xfrm>
          <a:off x="5598422" y="1259998"/>
          <a:ext cx="6564003" cy="3749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Espace réservé du contenu 2">
            <a:extLst>
              <a:ext uri="{FF2B5EF4-FFF2-40B4-BE49-F238E27FC236}">
                <a16:creationId xmlns:a16="http://schemas.microsoft.com/office/drawing/2014/main" id="{80DA80D9-6160-4905-A7D1-07C17D0639F5}"/>
              </a:ext>
            </a:extLst>
          </p:cNvPr>
          <p:cNvSpPr txBox="1">
            <a:spLocks/>
          </p:cNvSpPr>
          <p:nvPr/>
        </p:nvSpPr>
        <p:spPr>
          <a:xfrm>
            <a:off x="185832" y="2268630"/>
            <a:ext cx="4852148" cy="2741244"/>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none" strike="noStrike" kern="1200" cap="none" spc="0" normalizeH="0" baseline="0" noProof="0">
                <a:ln>
                  <a:noFill/>
                </a:ln>
                <a:solidFill>
                  <a:srgbClr val="014067"/>
                </a:solidFill>
                <a:effectLst/>
                <a:uLnTx/>
                <a:uFillTx/>
                <a:latin typeface="Tenorite" panose="00000500000000000000" pitchFamily="2" charset="0"/>
                <a:ea typeface="+mn-ea"/>
                <a:cs typeface="+mn-cs"/>
              </a:rPr>
              <a:t>Recommandation 2022 de L’IBEFE Hainaut Centre </a:t>
            </a: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Ce métier spécifique correspond à une demande du marché et fait partie de la liste des métiers en pénurie de manière récurrente. Comme le mécanicien poids lourds, il s’agit d’un métier peu connu du grand public et peu couvert dans l’offre de formation et d’insertion sur le Bassin</a:t>
            </a:r>
          </a:p>
        </p:txBody>
      </p:sp>
      <p:graphicFrame>
        <p:nvGraphicFramePr>
          <p:cNvPr id="9" name="Tableau 20">
            <a:extLst>
              <a:ext uri="{FF2B5EF4-FFF2-40B4-BE49-F238E27FC236}">
                <a16:creationId xmlns:a16="http://schemas.microsoft.com/office/drawing/2014/main" id="{1E0EE64D-6428-4376-B135-8E2F63F0B382}"/>
              </a:ext>
            </a:extLst>
          </p:cNvPr>
          <p:cNvGraphicFramePr>
            <a:graphicFrameLocks noGrp="1"/>
          </p:cNvGraphicFramePr>
          <p:nvPr>
            <p:extLst>
              <p:ext uri="{D42A27DB-BD31-4B8C-83A1-F6EECF244321}">
                <p14:modId xmlns:p14="http://schemas.microsoft.com/office/powerpoint/2010/main" val="153992282"/>
              </p:ext>
            </p:extLst>
          </p:nvPr>
        </p:nvGraphicFramePr>
        <p:xfrm>
          <a:off x="233300" y="5310823"/>
          <a:ext cx="11637152" cy="741680"/>
        </p:xfrm>
        <a:graphic>
          <a:graphicData uri="http://schemas.openxmlformats.org/drawingml/2006/table">
            <a:tbl>
              <a:tblPr firstRow="1" bandRow="1">
                <a:tableStyleId>{5C22544A-7EE6-4342-B048-85BDC9FD1C3A}</a:tableStyleId>
              </a:tblPr>
              <a:tblGrid>
                <a:gridCol w="11637152">
                  <a:extLst>
                    <a:ext uri="{9D8B030D-6E8A-4147-A177-3AD203B41FA5}">
                      <a16:colId xmlns:a16="http://schemas.microsoft.com/office/drawing/2014/main" val="3937705145"/>
                    </a:ext>
                  </a:extLst>
                </a:gridCol>
              </a:tblGrid>
              <a:tr h="370840">
                <a:tc>
                  <a:txBody>
                    <a:bodyPr/>
                    <a:lstStyle/>
                    <a:p>
                      <a:pPr algn="ctr"/>
                      <a:r>
                        <a:rPr lang="fr-BE" dirty="0"/>
                        <a:t>Reconduction 2023 : Création en formation initiale et pour adultes</a:t>
                      </a:r>
                    </a:p>
                  </a:txBody>
                  <a:tcPr/>
                </a:tc>
                <a:extLst>
                  <a:ext uri="{0D108BD9-81ED-4DB2-BD59-A6C34878D82A}">
                    <a16:rowId xmlns:a16="http://schemas.microsoft.com/office/drawing/2014/main" val="2809913012"/>
                  </a:ext>
                </a:extLst>
              </a:tr>
              <a:tr h="370840">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fr-BE" sz="1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endParaRPr>
                    </a:p>
                  </a:txBody>
                  <a:tcPr/>
                </a:tc>
                <a:extLst>
                  <a:ext uri="{0D108BD9-81ED-4DB2-BD59-A6C34878D82A}">
                    <a16:rowId xmlns:a16="http://schemas.microsoft.com/office/drawing/2014/main" val="2899318201"/>
                  </a:ext>
                </a:extLst>
              </a:tr>
            </a:tbl>
          </a:graphicData>
        </a:graphic>
      </p:graphicFrame>
      <p:sp>
        <p:nvSpPr>
          <p:cNvPr id="10" name="Rectangle 9">
            <a:extLst>
              <a:ext uri="{FF2B5EF4-FFF2-40B4-BE49-F238E27FC236}">
                <a16:creationId xmlns:a16="http://schemas.microsoft.com/office/drawing/2014/main" id="{CB29F215-5E04-46A4-8F32-93CE19EAB449}"/>
              </a:ext>
            </a:extLst>
          </p:cNvPr>
          <p:cNvSpPr/>
          <p:nvPr/>
        </p:nvSpPr>
        <p:spPr>
          <a:xfrm>
            <a:off x="233300" y="1259999"/>
            <a:ext cx="5024631" cy="920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0" i="0" u="none" strike="noStrike" kern="1200" cap="none" spc="0" normalizeH="0" baseline="0" noProof="0">
                <a:ln>
                  <a:noFill/>
                </a:ln>
                <a:solidFill>
                  <a:schemeClr val="tx1"/>
                </a:solidFill>
                <a:effectLst/>
                <a:uLnTx/>
                <a:uFillTx/>
                <a:latin typeface="Tenorite" panose="00000500000000000000" pitchFamily="2" charset="0"/>
              </a:rPr>
              <a:t>Métier Prioritaire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Création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Formation initiale et pour adultes</a:t>
            </a:r>
          </a:p>
        </p:txBody>
      </p:sp>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7A0FD8F8-9492-DC81-B14C-8B03DE575958}"/>
                  </a:ext>
                </a:extLst>
              </p:cNvPr>
              <p:cNvGraphicFramePr>
                <a:graphicFrameLocks noChangeAspect="1"/>
              </p:cNvGraphicFramePr>
              <p:nvPr>
                <p:extLst>
                  <p:ext uri="{D42A27DB-BD31-4B8C-83A1-F6EECF244321}">
                    <p14:modId xmlns:p14="http://schemas.microsoft.com/office/powerpoint/2010/main" val="3701052794"/>
                  </p:ext>
                </p:extLst>
              </p:nvPr>
            </p:nvGraphicFramePr>
            <p:xfrm>
              <a:off x="10144697" y="144631"/>
              <a:ext cx="1725755" cy="970737"/>
            </p:xfrm>
            <a:graphic>
              <a:graphicData uri="http://schemas.microsoft.com/office/powerpoint/2016/slidezoom">
                <pslz:sldZm>
                  <pslz:sldZmObj sldId="675" cId="1427423687">
                    <pslz:zmPr id="{14979130-5B8E-42F8-9F5F-D91ED0B4F04A}" returnToParent="0" transitionDur="1000">
                      <p166:blipFill xmlns:p166="http://schemas.microsoft.com/office/powerpoint/2016/6/main">
                        <a:blip r:embed="rId8"/>
                        <a:stretch>
                          <a:fillRect/>
                        </a:stretch>
                      </p166:blipFill>
                      <p166:spPr xmlns:p166="http://schemas.microsoft.com/office/powerpoint/2016/6/main">
                        <a:xfrm>
                          <a:off x="0" y="0"/>
                          <a:ext cx="1725755" cy="970737"/>
                        </a:xfrm>
                        <a:prstGeom prst="rect">
                          <a:avLst/>
                        </a:prstGeom>
                        <a:ln w="3175">
                          <a:solidFill>
                            <a:prstClr val="ltGray"/>
                          </a:solidFill>
                        </a:ln>
                      </p166:spPr>
                    </pslz:zmPr>
                  </pslz:sldZmObj>
                </pslz:sldZm>
              </a:graphicData>
            </a:graphic>
          </p:graphicFrame>
        </mc:Choice>
        <mc:Fallback xmlns="">
          <p:pic>
            <p:nvPicPr>
              <p:cNvPr id="3" name="Zoom de diapositive 2">
                <a:hlinkClick r:id="rId9" action="ppaction://hlinksldjump"/>
                <a:extLst>
                  <a:ext uri="{FF2B5EF4-FFF2-40B4-BE49-F238E27FC236}">
                    <a16:creationId xmlns:a16="http://schemas.microsoft.com/office/drawing/2014/main" id="{7A0FD8F8-9492-DC81-B14C-8B03DE575958}"/>
                  </a:ext>
                </a:extLst>
              </p:cNvPr>
              <p:cNvPicPr>
                <a:picLocks noGrp="1" noRot="1" noChangeAspect="1" noMove="1" noResize="1" noEditPoints="1" noAdjustHandles="1" noChangeArrowheads="1" noChangeShapeType="1"/>
              </p:cNvPicPr>
              <p:nvPr/>
            </p:nvPicPr>
            <p:blipFill>
              <a:blip r:embed="rId10"/>
              <a:stretch>
                <a:fillRect/>
              </a:stretch>
            </p:blipFill>
            <p:spPr>
              <a:xfrm>
                <a:off x="10144697" y="144631"/>
                <a:ext cx="1725755" cy="970737"/>
              </a:xfrm>
              <a:prstGeom prst="rect">
                <a:avLst/>
              </a:prstGeom>
              <a:ln w="3175">
                <a:solidFill>
                  <a:prstClr val="ltGray"/>
                </a:solidFill>
              </a:ln>
            </p:spPr>
          </p:pic>
        </mc:Fallback>
      </mc:AlternateContent>
    </p:spTree>
    <p:extLst>
      <p:ext uri="{BB962C8B-B14F-4D97-AF65-F5344CB8AC3E}">
        <p14:creationId xmlns:p14="http://schemas.microsoft.com/office/powerpoint/2010/main" val="280220437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90113" y="69836"/>
            <a:ext cx="9720072" cy="1499616"/>
          </a:xfrm>
        </p:spPr>
        <p:txBody>
          <a:bodyPr>
            <a:normAutofit/>
          </a:bodyPr>
          <a:lstStyle/>
          <a:p>
            <a:r>
              <a:rPr lang="fr-BE" sz="3200" b="1">
                <a:solidFill>
                  <a:srgbClr val="C55A11"/>
                </a:solidFill>
                <a:latin typeface="Tenorite" panose="00000500000000000000" pitchFamily="2" charset="0"/>
              </a:rPr>
              <a:t>I1603 - Technicien service d'engins de chantier, agricoles et levage</a:t>
            </a:r>
          </a:p>
        </p:txBody>
      </p:sp>
      <p:sp>
        <p:nvSpPr>
          <p:cNvPr id="29" name="Rectangle 28">
            <a:extLst>
              <a:ext uri="{FF2B5EF4-FFF2-40B4-BE49-F238E27FC236}">
                <a16:creationId xmlns:a16="http://schemas.microsoft.com/office/drawing/2014/main" id="{3B65C562-99B8-4F8B-9B0D-0E0C757278CE}"/>
              </a:ext>
            </a:extLst>
          </p:cNvPr>
          <p:cNvSpPr/>
          <p:nvPr/>
        </p:nvSpPr>
        <p:spPr>
          <a:xfrm>
            <a:off x="3208919" y="1387388"/>
            <a:ext cx="6691013" cy="5212987"/>
          </a:xfrm>
          <a:prstGeom prst="rect">
            <a:avLst/>
          </a:prstGeom>
          <a:blipFill dpi="0" rotWithShape="1">
            <a:blip r:embed="rId3">
              <a:extLst>
                <a:ext uri="{BEBA8EAE-BF5A-486C-A8C5-ECC9F3942E4B}">
                  <a14:imgProps xmlns:a14="http://schemas.microsoft.com/office/drawing/2010/main">
                    <a14:imgLayer r:embed="rId4">
                      <a14:imgEffect>
                        <a14:backgroundRemoval t="7143" b="92615" l="6169" r="96104">
                          <a14:foregroundMark x1="8550" y1="64891" x2="8550" y2="64891"/>
                          <a14:foregroundMark x1="9848" y1="88136" x2="9848" y2="88136"/>
                          <a14:foregroundMark x1="6385" y1="78208" x2="6385" y2="78208"/>
                          <a14:foregroundMark x1="9632" y1="93099" x2="9632" y2="93099"/>
                          <a14:foregroundMark x1="63312" y1="9685" x2="63312" y2="9685"/>
                          <a14:foregroundMark x1="75866" y1="10775" x2="75866" y2="10775"/>
                          <a14:foregroundMark x1="96320" y1="35109" x2="96320" y2="35109"/>
                          <a14:foregroundMark x1="77165" y1="7869" x2="77165" y2="7869"/>
                          <a14:foregroundMark x1="62229" y1="7143" x2="62229" y2="7143"/>
                        </a14:backgroundRemoval>
                      </a14:imgEffect>
                    </a14:imgLayer>
                  </a14:imgProps>
                </a:ext>
              </a:extLst>
            </a:blip>
            <a:srcRect/>
            <a:stretch>
              <a:fillRect l="-3000" t="-6000" r="4000" b="-5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Rectangle 38"/>
          <p:cNvSpPr/>
          <p:nvPr/>
        </p:nvSpPr>
        <p:spPr>
          <a:xfrm>
            <a:off x="3048000" y="3251131"/>
            <a:ext cx="6096000" cy="595932"/>
          </a:xfrm>
          <a:prstGeom prst="rect">
            <a:avLst/>
          </a:prstGeom>
        </p:spPr>
        <p:txBody>
          <a:bodyPr>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15" name="Connecteur droit 14">
            <a:extLst>
              <a:ext uri="{FF2B5EF4-FFF2-40B4-BE49-F238E27FC236}">
                <a16:creationId xmlns:a16="http://schemas.microsoft.com/office/drawing/2014/main" id="{016F8BC2-C288-43BD-B98A-2597E1FD4E0C}"/>
              </a:ext>
            </a:extLst>
          </p:cNvPr>
          <p:cNvCxnSpPr>
            <a:cxnSpLocks/>
          </p:cNvCxnSpPr>
          <p:nvPr/>
        </p:nvCxnSpPr>
        <p:spPr>
          <a:xfrm flipH="1">
            <a:off x="7962901" y="2868325"/>
            <a:ext cx="1342018" cy="1076355"/>
          </a:xfrm>
          <a:prstGeom prst="line">
            <a:avLst/>
          </a:prstGeom>
          <a:ln>
            <a:solidFill>
              <a:srgbClr val="385723"/>
            </a:solidFill>
          </a:ln>
        </p:spPr>
        <p:style>
          <a:lnRef idx="3">
            <a:schemeClr val="accent2"/>
          </a:lnRef>
          <a:fillRef idx="0">
            <a:schemeClr val="accent2"/>
          </a:fillRef>
          <a:effectRef idx="2">
            <a:schemeClr val="accent2"/>
          </a:effectRef>
          <a:fontRef idx="minor">
            <a:schemeClr val="tx1"/>
          </a:fontRef>
        </p:style>
      </p:cxnSp>
      <p:sp>
        <p:nvSpPr>
          <p:cNvPr id="8" name="Rectangle 7">
            <a:extLst>
              <a:ext uri="{FF2B5EF4-FFF2-40B4-BE49-F238E27FC236}">
                <a16:creationId xmlns:a16="http://schemas.microsoft.com/office/drawing/2014/main" id="{8AF212BA-323C-4320-A028-FB6E2C209BF2}"/>
              </a:ext>
            </a:extLst>
          </p:cNvPr>
          <p:cNvSpPr/>
          <p:nvPr/>
        </p:nvSpPr>
        <p:spPr>
          <a:xfrm>
            <a:off x="9304918" y="2431956"/>
            <a:ext cx="2448717" cy="997044"/>
          </a:xfrm>
          <a:prstGeom prst="rect">
            <a:avLst/>
          </a:prstGeom>
          <a:solidFill>
            <a:srgbClr val="385723"/>
          </a:solidFill>
          <a:ln w="6350" cap="flat" cmpd="sng" algn="ctr">
            <a:no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00" b="1" i="0" u="none" strike="noStrike" kern="1200" cap="none" spc="0" normalizeH="0" baseline="0" noProof="0">
                <a:ln>
                  <a:noFill/>
                </a:ln>
                <a:solidFill>
                  <a:prstClr val="white"/>
                </a:solidFill>
                <a:effectLst/>
                <a:uLnTx/>
                <a:uFillTx/>
                <a:latin typeface="Tenorite" panose="00000500000000000000" pitchFamily="2" charset="0"/>
              </a:rPr>
              <a:t>CDC Forem Logistique Hainaut - site de La Louvière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00" b="0" i="0" u="none" strike="noStrike" kern="1200" cap="none" spc="0" normalizeH="0" baseline="0" noProof="0">
                <a:ln>
                  <a:noFill/>
                </a:ln>
                <a:solidFill>
                  <a:prstClr val="white"/>
                </a:solidFill>
                <a:effectLst/>
                <a:uLnTx/>
                <a:uFillTx/>
                <a:latin typeface="Tenorite" panose="00000500000000000000" pitchFamily="2" charset="0"/>
              </a:rPr>
              <a:t>Mécanicien polyvalent en matériels agricoles</a:t>
            </a:r>
          </a:p>
        </p:txBody>
      </p:sp>
    </p:spTree>
    <p:extLst>
      <p:ext uri="{BB962C8B-B14F-4D97-AF65-F5344CB8AC3E}">
        <p14:creationId xmlns:p14="http://schemas.microsoft.com/office/powerpoint/2010/main" val="14274236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F813BEF-1BB0-4044-A249-5832AE33A533}"/>
              </a:ext>
              <a:ext uri="{C183D7F6-B498-43B3-948B-1728B52AA6E4}">
                <adec:decorative xmlns:adec="http://schemas.microsoft.com/office/drawing/2017/decorative" val="1"/>
              </a:ext>
            </a:extLst>
          </p:cNvPr>
          <p:cNvPicPr>
            <a:picLocks noChangeAspect="1"/>
          </p:cNvPicPr>
          <p:nvPr/>
        </p:nvPicPr>
        <p:blipFill rotWithShape="1">
          <a:blip r:embed="rId3">
            <a:alphaModFix amt="20000"/>
          </a:blip>
          <a:srcRect r="52444" b="-1"/>
          <a:stretch/>
        </p:blipFill>
        <p:spPr>
          <a:xfrm>
            <a:off x="249127" y="1791138"/>
            <a:ext cx="5042791" cy="3344379"/>
          </a:xfrm>
          <a:prstGeom prst="rect">
            <a:avLst/>
          </a:prstGeom>
          <a:noFill/>
        </p:spPr>
      </p:pic>
      <p:sp>
        <p:nvSpPr>
          <p:cNvPr id="4" name="Titre 3">
            <a:extLst>
              <a:ext uri="{FF2B5EF4-FFF2-40B4-BE49-F238E27FC236}">
                <a16:creationId xmlns:a16="http://schemas.microsoft.com/office/drawing/2014/main" id="{2F710B65-EDA9-4E73-B369-23EA5C46F987}"/>
              </a:ext>
            </a:extLst>
          </p:cNvPr>
          <p:cNvSpPr>
            <a:spLocks noGrp="1"/>
          </p:cNvSpPr>
          <p:nvPr>
            <p:ph type="title" idx="4294967295"/>
          </p:nvPr>
        </p:nvSpPr>
        <p:spPr>
          <a:xfrm>
            <a:off x="-20638" y="-14241"/>
            <a:ext cx="7512108" cy="1504429"/>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chemeClr val="accent2">
                    <a:lumMod val="75000"/>
                  </a:schemeClr>
                </a:solidFill>
                <a:latin typeface="Tenorite" panose="00000500000000000000" pitchFamily="2" charset="0"/>
              </a:rPr>
              <a:t>I1604 - Technicien de Maintenance et de diagnostic automobile </a:t>
            </a: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1237240453"/>
              </p:ext>
            </p:extLst>
          </p:nvPr>
        </p:nvGraphicFramePr>
        <p:xfrm>
          <a:off x="5598422" y="1101687"/>
          <a:ext cx="6272029" cy="41203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3" name="Espace réservé du contenu 2">
            <a:extLst>
              <a:ext uri="{FF2B5EF4-FFF2-40B4-BE49-F238E27FC236}">
                <a16:creationId xmlns:a16="http://schemas.microsoft.com/office/drawing/2014/main" id="{80DA80D9-6160-4905-A7D1-07C17D0639F5}"/>
              </a:ext>
            </a:extLst>
          </p:cNvPr>
          <p:cNvSpPr txBox="1">
            <a:spLocks/>
          </p:cNvSpPr>
          <p:nvPr/>
        </p:nvSpPr>
        <p:spPr>
          <a:xfrm>
            <a:off x="185832" y="2268630"/>
            <a:ext cx="4852148" cy="2741244"/>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none" strike="noStrike" kern="1200" cap="none" spc="0" normalizeH="0" baseline="0" noProof="0">
                <a:ln>
                  <a:noFill/>
                </a:ln>
                <a:solidFill>
                  <a:srgbClr val="014067"/>
                </a:solidFill>
                <a:effectLst/>
                <a:uLnTx/>
                <a:uFillTx/>
                <a:latin typeface="Tenorite" panose="00000500000000000000" pitchFamily="2" charset="0"/>
                <a:ea typeface="+mn-ea"/>
                <a:cs typeface="+mn-cs"/>
              </a:rPr>
              <a:t>Recommandation 2022 de L’IBEFE Hainaut Centre </a:t>
            </a: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 L’évolution des profils métiers, les attentes des employeurs, les difficultés à recruter des candidats outillés des compétences hybrides attendues (métier en pénurie 2022), les opportunités existantes et le peu de formations en place justifient la sélection de ce métier comme prioritaire à la création sur notre territoire en adéquation avec les nouveaux profils métiers édités par le secteur.</a:t>
            </a:r>
          </a:p>
        </p:txBody>
      </p:sp>
      <p:graphicFrame>
        <p:nvGraphicFramePr>
          <p:cNvPr id="9" name="Tableau 20">
            <a:extLst>
              <a:ext uri="{FF2B5EF4-FFF2-40B4-BE49-F238E27FC236}">
                <a16:creationId xmlns:a16="http://schemas.microsoft.com/office/drawing/2014/main" id="{1E0EE64D-6428-4376-B135-8E2F63F0B382}"/>
              </a:ext>
            </a:extLst>
          </p:cNvPr>
          <p:cNvGraphicFramePr>
            <a:graphicFrameLocks noGrp="1"/>
          </p:cNvGraphicFramePr>
          <p:nvPr>
            <p:extLst>
              <p:ext uri="{D42A27DB-BD31-4B8C-83A1-F6EECF244321}">
                <p14:modId xmlns:p14="http://schemas.microsoft.com/office/powerpoint/2010/main" val="578472285"/>
              </p:ext>
            </p:extLst>
          </p:nvPr>
        </p:nvGraphicFramePr>
        <p:xfrm>
          <a:off x="233300" y="5310823"/>
          <a:ext cx="11637152" cy="741680"/>
        </p:xfrm>
        <a:graphic>
          <a:graphicData uri="http://schemas.openxmlformats.org/drawingml/2006/table">
            <a:tbl>
              <a:tblPr firstRow="1" bandRow="1">
                <a:tableStyleId>{5C22544A-7EE6-4342-B048-85BDC9FD1C3A}</a:tableStyleId>
              </a:tblPr>
              <a:tblGrid>
                <a:gridCol w="11637152">
                  <a:extLst>
                    <a:ext uri="{9D8B030D-6E8A-4147-A177-3AD203B41FA5}">
                      <a16:colId xmlns:a16="http://schemas.microsoft.com/office/drawing/2014/main" val="3937705145"/>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E" sz="1800" dirty="0">
                          <a:latin typeface="Tenorite" panose="00000500000000000000" pitchFamily="2" charset="0"/>
                        </a:rPr>
                        <a:t>Reconduction 2023 : Création en formation initiale et pour adultes</a:t>
                      </a:r>
                      <a:endParaRPr kumimoji="0" lang="fr-BE" sz="1800" b="1" i="0" u="none" strike="noStrike" kern="1200" cap="none" spc="0" normalizeH="0" baseline="0" noProof="0" dirty="0">
                        <a:ln>
                          <a:noFill/>
                        </a:ln>
                        <a:solidFill>
                          <a:srgbClr val="FF0000"/>
                        </a:solidFill>
                        <a:effectLst/>
                        <a:uLnTx/>
                        <a:uFillTx/>
                        <a:latin typeface="Tenorite" panose="00000500000000000000" pitchFamily="2" charset="0"/>
                        <a:ea typeface="+mn-ea"/>
                        <a:cs typeface="+mn-cs"/>
                      </a:endParaRPr>
                    </a:p>
                  </a:txBody>
                  <a:tcPr/>
                </a:tc>
                <a:extLst>
                  <a:ext uri="{0D108BD9-81ED-4DB2-BD59-A6C34878D82A}">
                    <a16:rowId xmlns:a16="http://schemas.microsoft.com/office/drawing/2014/main" val="280991301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fr-BE" dirty="0"/>
                    </a:p>
                  </a:txBody>
                  <a:tcPr/>
                </a:tc>
                <a:extLst>
                  <a:ext uri="{0D108BD9-81ED-4DB2-BD59-A6C34878D82A}">
                    <a16:rowId xmlns:a16="http://schemas.microsoft.com/office/drawing/2014/main" val="2899318201"/>
                  </a:ext>
                </a:extLst>
              </a:tr>
            </a:tbl>
          </a:graphicData>
        </a:graphic>
      </p:graphicFrame>
      <p:sp>
        <p:nvSpPr>
          <p:cNvPr id="10" name="Rectangle 9">
            <a:extLst>
              <a:ext uri="{FF2B5EF4-FFF2-40B4-BE49-F238E27FC236}">
                <a16:creationId xmlns:a16="http://schemas.microsoft.com/office/drawing/2014/main" id="{CB29F215-5E04-46A4-8F32-93CE19EAB449}"/>
              </a:ext>
            </a:extLst>
          </p:cNvPr>
          <p:cNvSpPr/>
          <p:nvPr/>
        </p:nvSpPr>
        <p:spPr>
          <a:xfrm>
            <a:off x="233300" y="1259999"/>
            <a:ext cx="5024631" cy="920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0" i="0" u="none" strike="noStrike" kern="1200" cap="none" spc="0" normalizeH="0" baseline="0" noProof="0">
                <a:ln>
                  <a:noFill/>
                </a:ln>
                <a:solidFill>
                  <a:schemeClr val="tx1"/>
                </a:solidFill>
                <a:effectLst/>
                <a:uLnTx/>
                <a:uFillTx/>
                <a:latin typeface="Tenorite" panose="00000500000000000000" pitchFamily="2" charset="0"/>
              </a:rPr>
              <a:t>Métier Prioritaire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Création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Formation initiale et pour adultes</a:t>
            </a:r>
          </a:p>
        </p:txBody>
      </p:sp>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CD5A8BA7-3F22-8238-CED6-FE984A081E96}"/>
                  </a:ext>
                </a:extLst>
              </p:cNvPr>
              <p:cNvGraphicFramePr>
                <a:graphicFrameLocks noChangeAspect="1"/>
              </p:cNvGraphicFramePr>
              <p:nvPr>
                <p:extLst>
                  <p:ext uri="{D42A27DB-BD31-4B8C-83A1-F6EECF244321}">
                    <p14:modId xmlns:p14="http://schemas.microsoft.com/office/powerpoint/2010/main" val="3894304419"/>
                  </p:ext>
                </p:extLst>
              </p:nvPr>
            </p:nvGraphicFramePr>
            <p:xfrm>
              <a:off x="10098316" y="104861"/>
              <a:ext cx="1772135" cy="996826"/>
            </p:xfrm>
            <a:graphic>
              <a:graphicData uri="http://schemas.microsoft.com/office/powerpoint/2016/slidezoom">
                <pslz:sldZm>
                  <pslz:sldZmObj sldId="288" cId="3004664716">
                    <pslz:zmPr id="{65C952F8-6503-43D8-BAAB-39FC12B8514D}" returnToParent="0" transitionDur="1000">
                      <p166:blipFill xmlns:p166="http://schemas.microsoft.com/office/powerpoint/2016/6/main">
                        <a:blip r:embed="rId9"/>
                        <a:stretch>
                          <a:fillRect/>
                        </a:stretch>
                      </p166:blipFill>
                      <p166:spPr xmlns:p166="http://schemas.microsoft.com/office/powerpoint/2016/6/main">
                        <a:xfrm>
                          <a:off x="0" y="0"/>
                          <a:ext cx="1772135" cy="996826"/>
                        </a:xfrm>
                        <a:prstGeom prst="rect">
                          <a:avLst/>
                        </a:prstGeom>
                        <a:ln w="3175">
                          <a:solidFill>
                            <a:prstClr val="ltGray"/>
                          </a:solidFill>
                        </a:ln>
                      </p166:spPr>
                    </pslz:zmPr>
                  </pslz:sldZmObj>
                </pslz:sldZm>
              </a:graphicData>
            </a:graphic>
          </p:graphicFrame>
        </mc:Choice>
        <mc:Fallback xmlns="">
          <p:pic>
            <p:nvPicPr>
              <p:cNvPr id="3" name="Zoom de diapositive 2">
                <a:hlinkClick r:id="rId10" action="ppaction://hlinksldjump"/>
                <a:extLst>
                  <a:ext uri="{FF2B5EF4-FFF2-40B4-BE49-F238E27FC236}">
                    <a16:creationId xmlns:a16="http://schemas.microsoft.com/office/drawing/2014/main" id="{CD5A8BA7-3F22-8238-CED6-FE984A081E96}"/>
                  </a:ext>
                </a:extLst>
              </p:cNvPr>
              <p:cNvPicPr>
                <a:picLocks noGrp="1" noRot="1" noChangeAspect="1" noMove="1" noResize="1" noEditPoints="1" noAdjustHandles="1" noChangeArrowheads="1" noChangeShapeType="1"/>
              </p:cNvPicPr>
              <p:nvPr/>
            </p:nvPicPr>
            <p:blipFill>
              <a:blip r:embed="rId11"/>
              <a:stretch>
                <a:fillRect/>
              </a:stretch>
            </p:blipFill>
            <p:spPr>
              <a:xfrm>
                <a:off x="10098316" y="104861"/>
                <a:ext cx="1772135" cy="996826"/>
              </a:xfrm>
              <a:prstGeom prst="rect">
                <a:avLst/>
              </a:prstGeom>
              <a:ln w="3175">
                <a:solidFill>
                  <a:prstClr val="ltGray"/>
                </a:solidFill>
              </a:ln>
            </p:spPr>
          </p:pic>
        </mc:Fallback>
      </mc:AlternateContent>
    </p:spTree>
    <p:extLst>
      <p:ext uri="{BB962C8B-B14F-4D97-AF65-F5344CB8AC3E}">
        <p14:creationId xmlns:p14="http://schemas.microsoft.com/office/powerpoint/2010/main" val="60143774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89445" y="171146"/>
            <a:ext cx="9381631" cy="1499616"/>
          </a:xfrm>
          <a:noFill/>
        </p:spPr>
        <p:txBody>
          <a:bodyPr>
            <a:normAutofit/>
          </a:bodyPr>
          <a:lstStyle/>
          <a:p>
            <a:r>
              <a:rPr lang="fr-BE" sz="2800" b="1">
                <a:solidFill>
                  <a:srgbClr val="C55A11"/>
                </a:solidFill>
                <a:latin typeface="Tenorite" panose="00000500000000000000" pitchFamily="2" charset="0"/>
              </a:rPr>
              <a:t>I1604 - Technicien de Maintenance et de diagnostic automobile </a:t>
            </a:r>
            <a:br>
              <a:rPr lang="fr-BE" sz="3200" b="1">
                <a:solidFill>
                  <a:schemeClr val="accent2">
                    <a:lumMod val="75000"/>
                  </a:schemeClr>
                </a:solidFill>
                <a:latin typeface="Tenorite" panose="00000500000000000000" pitchFamily="2" charset="0"/>
              </a:rPr>
            </a:br>
            <a:endParaRPr lang="fr-BE" sz="3200" b="1">
              <a:solidFill>
                <a:schemeClr val="accent2">
                  <a:lumMod val="75000"/>
                </a:schemeClr>
              </a:solidFill>
              <a:latin typeface="Tenorite" panose="00000500000000000000" pitchFamily="2" charset="0"/>
              <a:hlinkClick r:id="" action="ppaction://noaction">
                <a:extLst>
                  <a:ext uri="{A12FA001-AC4F-418D-AE19-62706E023703}">
                    <ahyp:hlinkClr xmlns:ahyp="http://schemas.microsoft.com/office/drawing/2018/hyperlinkcolor" val="tx"/>
                  </a:ext>
                </a:extLst>
              </a:hlinkClick>
            </a:endParaRPr>
          </a:p>
        </p:txBody>
      </p:sp>
      <p:sp>
        <p:nvSpPr>
          <p:cNvPr id="26" name="Rectangle 25">
            <a:extLst>
              <a:ext uri="{FF2B5EF4-FFF2-40B4-BE49-F238E27FC236}">
                <a16:creationId xmlns:a16="http://schemas.microsoft.com/office/drawing/2014/main" id="{05037D06-1B57-4E96-8D46-E2BA217B6D64}"/>
              </a:ext>
            </a:extLst>
          </p:cNvPr>
          <p:cNvSpPr/>
          <p:nvPr/>
        </p:nvSpPr>
        <p:spPr>
          <a:xfrm>
            <a:off x="2613409" y="1402514"/>
            <a:ext cx="6691013" cy="5212987"/>
          </a:xfrm>
          <a:prstGeom prst="rect">
            <a:avLst/>
          </a:prstGeom>
          <a:blipFill dpi="0" rotWithShape="1">
            <a:blip r:embed="rId3">
              <a:extLst>
                <a:ext uri="{BEBA8EAE-BF5A-486C-A8C5-ECC9F3942E4B}">
                  <a14:imgProps xmlns:a14="http://schemas.microsoft.com/office/drawing/2010/main">
                    <a14:imgLayer r:embed="rId4">
                      <a14:imgEffect>
                        <a14:backgroundRemoval t="6538" b="94794" l="6494" r="96537">
                          <a14:foregroundMark x1="60498" y1="9201" x2="60498" y2="9201"/>
                          <a14:foregroundMark x1="75108" y1="7748" x2="75108" y2="7748"/>
                          <a14:foregroundMark x1="96537" y1="32446" x2="96537" y2="32446"/>
                          <a14:foregroundMark x1="64069" y1="6538" x2="64069" y2="6538"/>
                          <a14:foregroundMark x1="6494" y1="65496" x2="6494" y2="65496"/>
                          <a14:foregroundMark x1="8983" y1="90920" x2="8983" y2="90920"/>
                          <a14:foregroundMark x1="12229" y1="92615" x2="12229" y2="92615"/>
                          <a14:foregroundMark x1="9632" y1="94794" x2="9632" y2="94794"/>
                        </a14:backgroundRemoval>
                      </a14:imgEffect>
                    </a14:imgLayer>
                  </a14:imgProps>
                </a:ext>
              </a:extLst>
            </a:blip>
            <a:srcRect/>
            <a:stretch>
              <a:fillRect l="-3000" t="-6000" r="4000" b="-5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p:cNvSpPr/>
          <p:nvPr/>
        </p:nvSpPr>
        <p:spPr>
          <a:xfrm>
            <a:off x="9262351" y="1472139"/>
            <a:ext cx="2645230" cy="940299"/>
          </a:xfrm>
          <a:prstGeom prst="rect">
            <a:avLst/>
          </a:prstGeom>
          <a:solidFill>
            <a:srgbClr val="385723"/>
          </a:solidFill>
          <a:ln>
            <a:solidFill>
              <a:srgbClr val="385723"/>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white"/>
                </a:solidFill>
                <a:effectLst/>
                <a:uLnTx/>
                <a:uFillTx/>
                <a:latin typeface="Calibri" panose="020F0502020204030204"/>
                <a:ea typeface="+mn-ea"/>
                <a:cs typeface="+mn-cs"/>
              </a:rPr>
              <a:t>CDC Forem Logistique Hainaut - site de La Louvière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white"/>
                </a:solidFill>
                <a:effectLst/>
                <a:uLnTx/>
                <a:uFillTx/>
                <a:latin typeface="Calibri" panose="020F0502020204030204"/>
                <a:ea typeface="+mn-ea"/>
                <a:cs typeface="+mn-cs"/>
              </a:rPr>
              <a:t>Technicien en maintenance et diagnostic</a:t>
            </a:r>
          </a:p>
        </p:txBody>
      </p:sp>
      <p:cxnSp>
        <p:nvCxnSpPr>
          <p:cNvPr id="6" name="Connecteur droit 5"/>
          <p:cNvCxnSpPr>
            <a:cxnSpLocks/>
            <a:stCxn id="4" idx="1"/>
          </p:cNvCxnSpPr>
          <p:nvPr/>
        </p:nvCxnSpPr>
        <p:spPr>
          <a:xfrm flipH="1">
            <a:off x="7243629" y="1942289"/>
            <a:ext cx="2018722" cy="1942966"/>
          </a:xfrm>
          <a:prstGeom prst="line">
            <a:avLst/>
          </a:prstGeom>
          <a:ln>
            <a:solidFill>
              <a:srgbClr val="385723"/>
            </a:solidFill>
          </a:ln>
        </p:spPr>
        <p:style>
          <a:lnRef idx="3">
            <a:schemeClr val="accent1"/>
          </a:lnRef>
          <a:fillRef idx="0">
            <a:schemeClr val="accent1"/>
          </a:fillRef>
          <a:effectRef idx="2">
            <a:schemeClr val="accent1"/>
          </a:effectRef>
          <a:fontRef idx="minor">
            <a:schemeClr val="tx1"/>
          </a:fontRef>
        </p:style>
      </p:cxnSp>
      <p:sp>
        <p:nvSpPr>
          <p:cNvPr id="40" name="Rectangle 39">
            <a:extLst>
              <a:ext uri="{FF2B5EF4-FFF2-40B4-BE49-F238E27FC236}">
                <a16:creationId xmlns:a16="http://schemas.microsoft.com/office/drawing/2014/main" id="{3DA56193-7278-4588-A2BF-FAC7A8577978}"/>
              </a:ext>
            </a:extLst>
          </p:cNvPr>
          <p:cNvSpPr/>
          <p:nvPr/>
        </p:nvSpPr>
        <p:spPr>
          <a:xfrm>
            <a:off x="9338768" y="3063020"/>
            <a:ext cx="2147220" cy="940298"/>
          </a:xfrm>
          <a:prstGeom prst="rect">
            <a:avLst/>
          </a:prstGeom>
          <a:solidFill>
            <a:srgbClr val="F4B183"/>
          </a:solidFill>
          <a:ln>
            <a:solidFill>
              <a:srgbClr val="F4B183"/>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IFAPME </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Technicien en maintenance et diagnostic automobile</a:t>
            </a:r>
          </a:p>
        </p:txBody>
      </p:sp>
      <p:cxnSp>
        <p:nvCxnSpPr>
          <p:cNvPr id="42" name="Connecteur droit 41">
            <a:extLst>
              <a:ext uri="{FF2B5EF4-FFF2-40B4-BE49-F238E27FC236}">
                <a16:creationId xmlns:a16="http://schemas.microsoft.com/office/drawing/2014/main" id="{8B5C4039-E51D-463D-977D-06A44827D5C4}"/>
              </a:ext>
            </a:extLst>
          </p:cNvPr>
          <p:cNvCxnSpPr>
            <a:cxnSpLocks/>
            <a:endCxn id="40" idx="1"/>
          </p:cNvCxnSpPr>
          <p:nvPr/>
        </p:nvCxnSpPr>
        <p:spPr>
          <a:xfrm flipV="1">
            <a:off x="7294534" y="3533169"/>
            <a:ext cx="2044234" cy="800441"/>
          </a:xfrm>
          <a:prstGeom prst="line">
            <a:avLst/>
          </a:prstGeom>
          <a:ln>
            <a:solidFill>
              <a:srgbClr val="F4B183"/>
            </a:solidFill>
          </a:ln>
        </p:spPr>
        <p:style>
          <a:lnRef idx="3">
            <a:schemeClr val="accent2"/>
          </a:lnRef>
          <a:fillRef idx="0">
            <a:schemeClr val="accent2"/>
          </a:fillRef>
          <a:effectRef idx="2">
            <a:schemeClr val="accent2"/>
          </a:effectRef>
          <a:fontRef idx="minor">
            <a:schemeClr val="tx1"/>
          </a:fontRef>
        </p:style>
      </p:cxnSp>
      <p:sp>
        <p:nvSpPr>
          <p:cNvPr id="22" name="Rectangle 21">
            <a:extLst>
              <a:ext uri="{FF2B5EF4-FFF2-40B4-BE49-F238E27FC236}">
                <a16:creationId xmlns:a16="http://schemas.microsoft.com/office/drawing/2014/main" id="{1F10D3D1-7ECC-4344-A4EF-F23827FD6412}"/>
              </a:ext>
            </a:extLst>
          </p:cNvPr>
          <p:cNvSpPr/>
          <p:nvPr/>
        </p:nvSpPr>
        <p:spPr>
          <a:xfrm>
            <a:off x="403210" y="3302405"/>
            <a:ext cx="2638665" cy="1321158"/>
          </a:xfrm>
          <a:prstGeom prst="rect">
            <a:avLst/>
          </a:prstGeom>
          <a:solidFill>
            <a:srgbClr val="FFE699"/>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Lycée provincial </a:t>
            </a:r>
            <a:r>
              <a:rPr kumimoji="0" lang="fr-BE" sz="1200" b="1" i="0" u="none" strike="noStrike" kern="1200" cap="none" spc="0" normalizeH="0" baseline="0" noProof="0" err="1">
                <a:ln>
                  <a:noFill/>
                </a:ln>
                <a:solidFill>
                  <a:prstClr val="black"/>
                </a:solidFill>
                <a:effectLst/>
                <a:uLnTx/>
                <a:uFillTx/>
                <a:latin typeface="Calibri" panose="020F0502020204030204"/>
                <a:ea typeface="+mn-ea"/>
                <a:cs typeface="+mn-cs"/>
              </a:rPr>
              <a:t>Hornu</a:t>
            </a: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-Colfontaine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Technicien en maintenance et diagnostic automobile (PE)</a:t>
            </a:r>
            <a:endParaRPr kumimoji="0" lang="fr-BE" sz="1200" b="1" i="0" u="none" strike="noStrike" kern="1200" cap="none" spc="0" normalizeH="0" baseline="0" noProof="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Complément en électricité de l’automobile (PE)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3" name="Connecteur droit 22">
            <a:extLst>
              <a:ext uri="{FF2B5EF4-FFF2-40B4-BE49-F238E27FC236}">
                <a16:creationId xmlns:a16="http://schemas.microsoft.com/office/drawing/2014/main" id="{DE3FC2C8-89D5-411C-A352-C150E865DD45}"/>
              </a:ext>
            </a:extLst>
          </p:cNvPr>
          <p:cNvCxnSpPr>
            <a:cxnSpLocks/>
            <a:stCxn id="22" idx="3"/>
          </p:cNvCxnSpPr>
          <p:nvPr/>
        </p:nvCxnSpPr>
        <p:spPr>
          <a:xfrm>
            <a:off x="3041875" y="3962984"/>
            <a:ext cx="1250674" cy="867465"/>
          </a:xfrm>
          <a:prstGeom prst="line">
            <a:avLst/>
          </a:prstGeom>
          <a:ln>
            <a:solidFill>
              <a:srgbClr val="F6CD79"/>
            </a:solidFill>
          </a:ln>
        </p:spPr>
        <p:style>
          <a:lnRef idx="3">
            <a:schemeClr val="accent4"/>
          </a:lnRef>
          <a:fillRef idx="0">
            <a:schemeClr val="accent4"/>
          </a:fillRef>
          <a:effectRef idx="2">
            <a:schemeClr val="accent4"/>
          </a:effectRef>
          <a:fontRef idx="minor">
            <a:schemeClr val="tx1"/>
          </a:fontRef>
        </p:style>
      </p:cxnSp>
      <p:sp>
        <p:nvSpPr>
          <p:cNvPr id="25" name="Rectangle 24">
            <a:extLst>
              <a:ext uri="{FF2B5EF4-FFF2-40B4-BE49-F238E27FC236}">
                <a16:creationId xmlns:a16="http://schemas.microsoft.com/office/drawing/2014/main" id="{249B02B1-1759-4B5D-955E-41DC42B5D5FD}"/>
              </a:ext>
            </a:extLst>
          </p:cNvPr>
          <p:cNvSpPr/>
          <p:nvPr/>
        </p:nvSpPr>
        <p:spPr>
          <a:xfrm>
            <a:off x="402552" y="1705574"/>
            <a:ext cx="2394795" cy="1125762"/>
          </a:xfrm>
          <a:prstGeom prst="rect">
            <a:avLst/>
          </a:prstGeom>
          <a:solidFill>
            <a:schemeClr val="accent5">
              <a:lumMod val="40000"/>
              <a:lumOff val="60000"/>
            </a:schemeClr>
          </a:solidFill>
          <a:ln>
            <a:solidFill>
              <a:schemeClr val="accent5">
                <a:lumMod val="60000"/>
                <a:lumOff val="40000"/>
              </a:schemeClr>
            </a:solidFill>
          </a:ln>
        </p:spPr>
        <p:style>
          <a:lnRef idx="3">
            <a:schemeClr val="lt1"/>
          </a:lnRef>
          <a:fillRef idx="1">
            <a:schemeClr val="accent6"/>
          </a:fillRef>
          <a:effectRef idx="1">
            <a:schemeClr val="accent6"/>
          </a:effectRef>
          <a:fontRef idx="minor">
            <a:schemeClr val="lt1"/>
          </a:fontRef>
        </p:style>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Enseignement sup. : IRAM PS +  </a:t>
            </a:r>
            <a:r>
              <a:rPr kumimoji="0" lang="fr-BE" sz="1200" b="1" i="0" u="none" strike="noStrike" kern="1200" cap="none" spc="0" normalizeH="0" baseline="0" noProof="0" err="1">
                <a:ln>
                  <a:noFill/>
                </a:ln>
                <a:solidFill>
                  <a:prstClr val="black"/>
                </a:solidFill>
                <a:effectLst/>
                <a:uLnTx/>
                <a:uFillTx/>
                <a:latin typeface="Calibri" panose="020F0502020204030204"/>
                <a:ea typeface="+mn-ea"/>
                <a:cs typeface="+mn-cs"/>
              </a:rPr>
              <a:t>HELHa</a:t>
            </a: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Bachelier en automobile - option expertise automobile ou option mécatronique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 </a:t>
            </a: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27" name="Connecteur droit 26">
            <a:extLst>
              <a:ext uri="{FF2B5EF4-FFF2-40B4-BE49-F238E27FC236}">
                <a16:creationId xmlns:a16="http://schemas.microsoft.com/office/drawing/2014/main" id="{A567C1AB-C5CA-4D9D-9D5A-98CDB20E510E}"/>
              </a:ext>
            </a:extLst>
          </p:cNvPr>
          <p:cNvCxnSpPr>
            <a:cxnSpLocks/>
            <a:stCxn id="25" idx="3"/>
          </p:cNvCxnSpPr>
          <p:nvPr/>
        </p:nvCxnSpPr>
        <p:spPr>
          <a:xfrm>
            <a:off x="2797347" y="2268455"/>
            <a:ext cx="2990405" cy="1979732"/>
          </a:xfrm>
          <a:prstGeom prst="line">
            <a:avLst/>
          </a:prstGeom>
          <a:ln>
            <a:solidFill>
              <a:schemeClr val="accent5">
                <a:lumMod val="60000"/>
                <a:lumOff val="40000"/>
              </a:schemeClr>
            </a:solidFill>
          </a:ln>
        </p:spPr>
        <p:style>
          <a:lnRef idx="3">
            <a:schemeClr val="accent3"/>
          </a:lnRef>
          <a:fillRef idx="0">
            <a:schemeClr val="accent3"/>
          </a:fillRef>
          <a:effectRef idx="2">
            <a:schemeClr val="accent3"/>
          </a:effectRef>
          <a:fontRef idx="minor">
            <a:schemeClr val="tx1"/>
          </a:fontRef>
        </p:style>
      </p:cxnSp>
      <p:sp>
        <p:nvSpPr>
          <p:cNvPr id="14" name="Rectangle 13">
            <a:extLst>
              <a:ext uri="{FF2B5EF4-FFF2-40B4-BE49-F238E27FC236}">
                <a16:creationId xmlns:a16="http://schemas.microsoft.com/office/drawing/2014/main" id="{54E7C784-00F6-4C4F-8531-06DA3DE98E24}"/>
              </a:ext>
            </a:extLst>
          </p:cNvPr>
          <p:cNvSpPr/>
          <p:nvPr/>
        </p:nvSpPr>
        <p:spPr>
          <a:xfrm>
            <a:off x="9150124" y="4685608"/>
            <a:ext cx="2147220" cy="1129540"/>
          </a:xfrm>
          <a:prstGeom prst="rect">
            <a:avLst/>
          </a:prstGeom>
          <a:solidFill>
            <a:srgbClr val="FFE699"/>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sngStrike" kern="1200" cap="none" spc="0" normalizeH="0" baseline="0" noProof="0">
                <a:ln>
                  <a:noFill/>
                </a:ln>
                <a:solidFill>
                  <a:prstClr val="black"/>
                </a:solidFill>
                <a:effectLst/>
                <a:uLnTx/>
                <a:uFillTx/>
                <a:latin typeface="Calibri" panose="020F0502020204030204"/>
                <a:ea typeface="+mn-ea"/>
                <a:cs typeface="+mn-cs"/>
              </a:rPr>
              <a:t>Athénée provincial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mn-ea"/>
                <a:cs typeface="+mn-cs"/>
              </a:rPr>
              <a:t>Technicien en maintenance et diagnostic automobile (PE)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sngStrike" kern="1200" cap="none" spc="0" normalizeH="0" baseline="0" noProof="0">
                <a:ln>
                  <a:noFill/>
                </a:ln>
                <a:solidFill>
                  <a:prstClr val="black"/>
                </a:solidFill>
                <a:effectLst/>
                <a:uLnTx/>
                <a:uFillTx/>
                <a:latin typeface="Calibri" panose="020F0502020204030204"/>
                <a:ea typeface="+mn-ea"/>
                <a:cs typeface="+mn-cs"/>
              </a:rPr>
              <a:t>Complément en électricité de l’automobile(PE)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 name="Connecteur droit 4">
            <a:extLst>
              <a:ext uri="{FF2B5EF4-FFF2-40B4-BE49-F238E27FC236}">
                <a16:creationId xmlns:a16="http://schemas.microsoft.com/office/drawing/2014/main" id="{AA5F83C1-4DC5-42F6-99A5-74FFFA64FE1A}"/>
              </a:ext>
            </a:extLst>
          </p:cNvPr>
          <p:cNvCxnSpPr>
            <a:cxnSpLocks/>
            <a:stCxn id="14" idx="1"/>
          </p:cNvCxnSpPr>
          <p:nvPr/>
        </p:nvCxnSpPr>
        <p:spPr>
          <a:xfrm flipH="1" flipV="1">
            <a:off x="7050006" y="4365526"/>
            <a:ext cx="2100118" cy="884852"/>
          </a:xfrm>
          <a:prstGeom prst="line">
            <a:avLst/>
          </a:prstGeom>
          <a:ln>
            <a:solidFill>
              <a:srgbClr val="F6CD79"/>
            </a:solidFill>
          </a:ln>
        </p:spPr>
        <p:style>
          <a:lnRef idx="3">
            <a:schemeClr val="accent4"/>
          </a:lnRef>
          <a:fillRef idx="0">
            <a:schemeClr val="accent4"/>
          </a:fillRef>
          <a:effectRef idx="2">
            <a:schemeClr val="accent4"/>
          </a:effectRef>
          <a:fontRef idx="minor">
            <a:schemeClr val="tx1"/>
          </a:fontRef>
        </p:style>
      </p:cxnSp>
      <p:sp>
        <p:nvSpPr>
          <p:cNvPr id="10" name="Rectangle 9">
            <a:extLst>
              <a:ext uri="{FF2B5EF4-FFF2-40B4-BE49-F238E27FC236}">
                <a16:creationId xmlns:a16="http://schemas.microsoft.com/office/drawing/2014/main" id="{A4D0EE3D-1BCC-344A-E67A-A72B0B444B6D}"/>
              </a:ext>
            </a:extLst>
          </p:cNvPr>
          <p:cNvSpPr/>
          <p:nvPr/>
        </p:nvSpPr>
        <p:spPr>
          <a:xfrm>
            <a:off x="315162" y="5535750"/>
            <a:ext cx="2147220" cy="712220"/>
          </a:xfrm>
          <a:prstGeom prst="rect">
            <a:avLst/>
          </a:prstGeom>
          <a:solidFill>
            <a:srgbClr val="FFE699"/>
          </a:solidFill>
          <a:ln>
            <a:solidFill>
              <a:srgbClr val="F6CD79"/>
            </a:solidFill>
          </a:ln>
        </p:spPr>
        <p:style>
          <a:lnRef idx="1">
            <a:schemeClr val="accent4"/>
          </a:lnRef>
          <a:fillRef idx="2">
            <a:schemeClr val="accent4"/>
          </a:fillRef>
          <a:effectRef idx="1">
            <a:schemeClr val="accent4"/>
          </a:effectRef>
          <a:fontRef idx="minor">
            <a:schemeClr val="dk1"/>
          </a:fontRef>
        </p:style>
        <p:txBody>
          <a:bodyPr lIns="91440" tIns="45720" rIns="91440" bIns="45720" rtlCol="0" anchor="ctr"/>
          <a:lstStyle/>
          <a:p>
            <a:pPr defTabSz="914400">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Institut Saint- Luc</a:t>
            </a:r>
            <a:r>
              <a:rPr lang="fr-BE" sz="1200" b="1">
                <a:solidFill>
                  <a:prstClr val="black"/>
                </a:solidFill>
                <a:latin typeface="Calibri" panose="020F0502020204030204"/>
              </a:rPr>
              <a:t> </a:t>
            </a: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defTabSz="914400">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Technicien </a:t>
            </a:r>
            <a:r>
              <a:rPr lang="fr-BE" sz="1200">
                <a:solidFill>
                  <a:prstClr val="black"/>
                </a:solidFill>
                <a:latin typeface="Calibri" panose="020F0502020204030204"/>
              </a:rPr>
              <a:t>en</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maintenance et diagnostic automobile (PE)</a:t>
            </a:r>
            <a:endParaRPr lang="fr-BE" sz="1200" b="0" i="0" u="none" strike="noStrike" kern="1200" cap="none" spc="0" normalizeH="0" baseline="0" noProof="0">
              <a:ln>
                <a:noFill/>
              </a:ln>
              <a:solidFill>
                <a:prstClr val="black"/>
              </a:solidFill>
              <a:effectLst/>
              <a:uLnTx/>
              <a:uFillTx/>
              <a:latin typeface="Calibri" panose="020F0502020204030204"/>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1" name="Connecteur droit 10">
            <a:extLst>
              <a:ext uri="{FF2B5EF4-FFF2-40B4-BE49-F238E27FC236}">
                <a16:creationId xmlns:a16="http://schemas.microsoft.com/office/drawing/2014/main" id="{949A418D-F79C-4F47-4896-21C133E67134}"/>
              </a:ext>
            </a:extLst>
          </p:cNvPr>
          <p:cNvCxnSpPr>
            <a:stCxn id="10" idx="3"/>
          </p:cNvCxnSpPr>
          <p:nvPr/>
        </p:nvCxnSpPr>
        <p:spPr>
          <a:xfrm flipV="1">
            <a:off x="2462382" y="4623563"/>
            <a:ext cx="2682495" cy="1268297"/>
          </a:xfrm>
          <a:prstGeom prst="line">
            <a:avLst/>
          </a:prstGeom>
          <a:ln>
            <a:solidFill>
              <a:srgbClr val="F6CD79"/>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0466471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F813BEF-1BB0-4044-A249-5832AE33A533}"/>
              </a:ext>
              <a:ext uri="{C183D7F6-B498-43B3-948B-1728B52AA6E4}">
                <adec:decorative xmlns:adec="http://schemas.microsoft.com/office/drawing/2017/decorative" val="1"/>
              </a:ext>
            </a:extLst>
          </p:cNvPr>
          <p:cNvPicPr>
            <a:picLocks noChangeAspect="1"/>
          </p:cNvPicPr>
          <p:nvPr/>
        </p:nvPicPr>
        <p:blipFill rotWithShape="1">
          <a:blip r:embed="rId2">
            <a:alphaModFix amt="20000"/>
          </a:blip>
          <a:srcRect r="52444" b="-1"/>
          <a:stretch/>
        </p:blipFill>
        <p:spPr>
          <a:xfrm>
            <a:off x="249127" y="1791138"/>
            <a:ext cx="5042791" cy="3344379"/>
          </a:xfrm>
          <a:prstGeom prst="rect">
            <a:avLst/>
          </a:prstGeom>
          <a:noFill/>
        </p:spPr>
      </p:pic>
      <p:sp>
        <p:nvSpPr>
          <p:cNvPr id="4" name="Titre 3">
            <a:extLst>
              <a:ext uri="{FF2B5EF4-FFF2-40B4-BE49-F238E27FC236}">
                <a16:creationId xmlns:a16="http://schemas.microsoft.com/office/drawing/2014/main" id="{2F710B65-EDA9-4E73-B369-23EA5C46F987}"/>
              </a:ext>
            </a:extLst>
          </p:cNvPr>
          <p:cNvSpPr>
            <a:spLocks noGrp="1"/>
          </p:cNvSpPr>
          <p:nvPr>
            <p:ph type="title" idx="4294967295"/>
          </p:nvPr>
        </p:nvSpPr>
        <p:spPr>
          <a:xfrm>
            <a:off x="233300" y="-139271"/>
            <a:ext cx="7512050" cy="1504951"/>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rgbClr val="C55A11"/>
                </a:solidFill>
                <a:latin typeface="Tenorite" panose="00000500000000000000" pitchFamily="2" charset="0"/>
              </a:rPr>
              <a:t>I1604 - Mécanicien poids lourds </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nvGraphicFramePr>
        <p:xfrm>
          <a:off x="5598422" y="1259998"/>
          <a:ext cx="6564003" cy="3749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Espace réservé du contenu 2">
            <a:extLst>
              <a:ext uri="{FF2B5EF4-FFF2-40B4-BE49-F238E27FC236}">
                <a16:creationId xmlns:a16="http://schemas.microsoft.com/office/drawing/2014/main" id="{80DA80D9-6160-4905-A7D1-07C17D0639F5}"/>
              </a:ext>
            </a:extLst>
          </p:cNvPr>
          <p:cNvSpPr txBox="1">
            <a:spLocks/>
          </p:cNvSpPr>
          <p:nvPr/>
        </p:nvSpPr>
        <p:spPr>
          <a:xfrm>
            <a:off x="185832" y="2268630"/>
            <a:ext cx="4852148" cy="2741244"/>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none" strike="noStrike" kern="1200" cap="none" spc="0" normalizeH="0" baseline="0" noProof="0">
                <a:ln>
                  <a:noFill/>
                </a:ln>
                <a:solidFill>
                  <a:srgbClr val="014067"/>
                </a:solidFill>
                <a:effectLst/>
                <a:uLnTx/>
                <a:uFillTx/>
                <a:latin typeface="Tenorite" panose="00000500000000000000" pitchFamily="2" charset="0"/>
                <a:ea typeface="+mn-ea"/>
                <a:cs typeface="+mn-cs"/>
              </a:rPr>
              <a:t>Recommandation 2022 de L’IBEFE Hainaut Centre </a:t>
            </a: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 Ce métier spécifique attractif et repris dans la liste des fonctions critiques de façon récurrente, correspond à une demande du marché, et est peu couvert dans l’offre de formation et d’insertion sur le Bassin.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Compte tenu de la difficulté à mobiliser des candidats, il s'agit de soutenir le développement de collaborations/passerelles entre les opérateurs notamment entre les filières « mécanique automobile polyvalente » de l’enseignement et la formation spécialisée proposée par le Centre de compétence </a:t>
            </a:r>
            <a:r>
              <a:rPr kumimoji="0" lang="fr-BE" sz="1200" b="0" i="0" u="none" strike="noStrike" kern="1200" cap="none" spc="0" normalizeH="0" baseline="0" noProof="0" err="1">
                <a:ln>
                  <a:noFill/>
                </a:ln>
                <a:solidFill>
                  <a:srgbClr val="014067"/>
                </a:solidFill>
                <a:effectLst/>
                <a:uLnTx/>
                <a:uFillTx/>
                <a:latin typeface="Tenorite" panose="00000500000000000000" pitchFamily="2" charset="0"/>
                <a:ea typeface="+mn-ea"/>
                <a:cs typeface="+mn-cs"/>
              </a:rPr>
              <a:t>Autotech</a:t>
            </a: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p:txBody>
      </p:sp>
      <p:graphicFrame>
        <p:nvGraphicFramePr>
          <p:cNvPr id="9" name="Tableau 20">
            <a:extLst>
              <a:ext uri="{FF2B5EF4-FFF2-40B4-BE49-F238E27FC236}">
                <a16:creationId xmlns:a16="http://schemas.microsoft.com/office/drawing/2014/main" id="{1E0EE64D-6428-4376-B135-8E2F63F0B382}"/>
              </a:ext>
            </a:extLst>
          </p:cNvPr>
          <p:cNvGraphicFramePr>
            <a:graphicFrameLocks noGrp="1"/>
          </p:cNvGraphicFramePr>
          <p:nvPr>
            <p:extLst>
              <p:ext uri="{D42A27DB-BD31-4B8C-83A1-F6EECF244321}">
                <p14:modId xmlns:p14="http://schemas.microsoft.com/office/powerpoint/2010/main" val="4149259953"/>
              </p:ext>
            </p:extLst>
          </p:nvPr>
        </p:nvGraphicFramePr>
        <p:xfrm>
          <a:off x="233300" y="5310823"/>
          <a:ext cx="11637152" cy="741680"/>
        </p:xfrm>
        <a:graphic>
          <a:graphicData uri="http://schemas.openxmlformats.org/drawingml/2006/table">
            <a:tbl>
              <a:tblPr firstRow="1" bandRow="1">
                <a:tableStyleId>{5C22544A-7EE6-4342-B048-85BDC9FD1C3A}</a:tableStyleId>
              </a:tblPr>
              <a:tblGrid>
                <a:gridCol w="11637152">
                  <a:extLst>
                    <a:ext uri="{9D8B030D-6E8A-4147-A177-3AD203B41FA5}">
                      <a16:colId xmlns:a16="http://schemas.microsoft.com/office/drawing/2014/main" val="3937705145"/>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E" sz="1800" dirty="0">
                          <a:latin typeface="Tenorite" panose="00000500000000000000" pitchFamily="2" charset="0"/>
                        </a:rPr>
                        <a:t>Reconduction 2023  : Création en formation initiale et pour adultes</a:t>
                      </a:r>
                      <a:endParaRPr kumimoji="0" lang="fr-BE" sz="1800" b="1" i="0" u="none" strike="noStrike" kern="1200" cap="none" spc="0" normalizeH="0" baseline="0" noProof="0" dirty="0">
                        <a:ln>
                          <a:noFill/>
                        </a:ln>
                        <a:solidFill>
                          <a:srgbClr val="FF0000"/>
                        </a:solidFill>
                        <a:effectLst/>
                        <a:uLnTx/>
                        <a:uFillTx/>
                        <a:latin typeface="Tenorite" panose="00000500000000000000" pitchFamily="2" charset="0"/>
                        <a:ea typeface="+mn-ea"/>
                        <a:cs typeface="+mn-cs"/>
                      </a:endParaRPr>
                    </a:p>
                  </a:txBody>
                  <a:tcPr/>
                </a:tc>
                <a:extLst>
                  <a:ext uri="{0D108BD9-81ED-4DB2-BD59-A6C34878D82A}">
                    <a16:rowId xmlns:a16="http://schemas.microsoft.com/office/drawing/2014/main" val="2809913012"/>
                  </a:ext>
                </a:extLst>
              </a:tr>
              <a:tr h="370840">
                <a:tc>
                  <a:txBody>
                    <a:bodyPr/>
                    <a:lstStyle/>
                    <a:p>
                      <a:endParaRPr lang="fr-BE" dirty="0"/>
                    </a:p>
                  </a:txBody>
                  <a:tcPr/>
                </a:tc>
                <a:extLst>
                  <a:ext uri="{0D108BD9-81ED-4DB2-BD59-A6C34878D82A}">
                    <a16:rowId xmlns:a16="http://schemas.microsoft.com/office/drawing/2014/main" val="2899318201"/>
                  </a:ext>
                </a:extLst>
              </a:tr>
            </a:tbl>
          </a:graphicData>
        </a:graphic>
      </p:graphicFrame>
      <p:sp>
        <p:nvSpPr>
          <p:cNvPr id="10" name="Rectangle 9">
            <a:extLst>
              <a:ext uri="{FF2B5EF4-FFF2-40B4-BE49-F238E27FC236}">
                <a16:creationId xmlns:a16="http://schemas.microsoft.com/office/drawing/2014/main" id="{CB29F215-5E04-46A4-8F32-93CE19EAB449}"/>
              </a:ext>
            </a:extLst>
          </p:cNvPr>
          <p:cNvSpPr/>
          <p:nvPr/>
        </p:nvSpPr>
        <p:spPr>
          <a:xfrm>
            <a:off x="233300" y="1259999"/>
            <a:ext cx="5024631" cy="920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0" i="0" u="none" strike="noStrike" kern="1200" cap="none" spc="0" normalizeH="0" baseline="0" noProof="0">
                <a:ln>
                  <a:noFill/>
                </a:ln>
                <a:solidFill>
                  <a:schemeClr val="tx1"/>
                </a:solidFill>
                <a:effectLst/>
                <a:uLnTx/>
                <a:uFillTx/>
                <a:latin typeface="Tenorite" panose="00000500000000000000" pitchFamily="2" charset="0"/>
              </a:rPr>
              <a:t>Métier Prioritaire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Création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Formation initiale et pour adultes</a:t>
            </a:r>
          </a:p>
        </p:txBody>
      </p:sp>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BF4899FF-453A-B05D-8A8C-DF35CA71AA47}"/>
                  </a:ext>
                </a:extLst>
              </p:cNvPr>
              <p:cNvGraphicFramePr>
                <a:graphicFrameLocks noChangeAspect="1"/>
              </p:cNvGraphicFramePr>
              <p:nvPr>
                <p:extLst>
                  <p:ext uri="{D42A27DB-BD31-4B8C-83A1-F6EECF244321}">
                    <p14:modId xmlns:p14="http://schemas.microsoft.com/office/powerpoint/2010/main" val="378300022"/>
                  </p:ext>
                </p:extLst>
              </p:nvPr>
            </p:nvGraphicFramePr>
            <p:xfrm>
              <a:off x="9809017" y="80294"/>
              <a:ext cx="1976582" cy="1111827"/>
            </p:xfrm>
            <a:graphic>
              <a:graphicData uri="http://schemas.microsoft.com/office/powerpoint/2016/slidezoom">
                <pslz:sldZm>
                  <pslz:sldZmObj sldId="286" cId="1840609185">
                    <pslz:zmPr id="{32E78717-FF3F-4635-940F-E80DDF57BBB3}" returnToParent="0" transitionDur="1000">
                      <p166:blipFill xmlns:p166="http://schemas.microsoft.com/office/powerpoint/2016/6/main">
                        <a:blip r:embed="rId8"/>
                        <a:stretch>
                          <a:fillRect/>
                        </a:stretch>
                      </p166:blipFill>
                      <p166:spPr xmlns:p166="http://schemas.microsoft.com/office/powerpoint/2016/6/main">
                        <a:xfrm>
                          <a:off x="0" y="0"/>
                          <a:ext cx="1976582" cy="1111827"/>
                        </a:xfrm>
                        <a:prstGeom prst="rect">
                          <a:avLst/>
                        </a:prstGeom>
                        <a:ln w="3175">
                          <a:solidFill>
                            <a:prstClr val="ltGray"/>
                          </a:solidFill>
                        </a:ln>
                      </p166:spPr>
                    </pslz:zmPr>
                  </pslz:sldZmObj>
                </pslz:sldZm>
              </a:graphicData>
            </a:graphic>
          </p:graphicFrame>
        </mc:Choice>
        <mc:Fallback xmlns="">
          <p:pic>
            <p:nvPicPr>
              <p:cNvPr id="3" name="Zoom de diapositive 2">
                <a:hlinkClick r:id="rId9" action="ppaction://hlinksldjump"/>
                <a:extLst>
                  <a:ext uri="{FF2B5EF4-FFF2-40B4-BE49-F238E27FC236}">
                    <a16:creationId xmlns:a16="http://schemas.microsoft.com/office/drawing/2014/main" id="{BF4899FF-453A-B05D-8A8C-DF35CA71AA47}"/>
                  </a:ext>
                </a:extLst>
              </p:cNvPr>
              <p:cNvPicPr>
                <a:picLocks noGrp="1" noRot="1" noChangeAspect="1" noMove="1" noResize="1" noEditPoints="1" noAdjustHandles="1" noChangeArrowheads="1" noChangeShapeType="1"/>
              </p:cNvPicPr>
              <p:nvPr/>
            </p:nvPicPr>
            <p:blipFill>
              <a:blip r:embed="rId10"/>
              <a:stretch>
                <a:fillRect/>
              </a:stretch>
            </p:blipFill>
            <p:spPr>
              <a:xfrm>
                <a:off x="9809017" y="80294"/>
                <a:ext cx="1976582" cy="1111827"/>
              </a:xfrm>
              <a:prstGeom prst="rect">
                <a:avLst/>
              </a:prstGeom>
              <a:ln w="3175">
                <a:solidFill>
                  <a:prstClr val="ltGray"/>
                </a:solidFill>
              </a:ln>
            </p:spPr>
          </p:pic>
        </mc:Fallback>
      </mc:AlternateContent>
    </p:spTree>
    <p:extLst>
      <p:ext uri="{BB962C8B-B14F-4D97-AF65-F5344CB8AC3E}">
        <p14:creationId xmlns:p14="http://schemas.microsoft.com/office/powerpoint/2010/main" val="37512863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266746" y="222060"/>
            <a:ext cx="9720072" cy="819175"/>
          </a:xfrm>
        </p:spPr>
        <p:txBody>
          <a:bodyPr>
            <a:normAutofit/>
          </a:bodyPr>
          <a:lstStyle/>
          <a:p>
            <a:r>
              <a:rPr lang="fr-BE" sz="3200" b="1">
                <a:solidFill>
                  <a:srgbClr val="C55A11"/>
                </a:solidFill>
                <a:latin typeface="Tenorite" panose="00000500000000000000" pitchFamily="2" charset="0"/>
              </a:rPr>
              <a:t>I1604 Mécanicien poids lourds</a:t>
            </a:r>
          </a:p>
        </p:txBody>
      </p:sp>
      <p:sp>
        <p:nvSpPr>
          <p:cNvPr id="29" name="Rectangle 28">
            <a:extLst>
              <a:ext uri="{FF2B5EF4-FFF2-40B4-BE49-F238E27FC236}">
                <a16:creationId xmlns:a16="http://schemas.microsoft.com/office/drawing/2014/main" id="{3B65C562-99B8-4F8B-9B0D-0E0C757278CE}"/>
              </a:ext>
            </a:extLst>
          </p:cNvPr>
          <p:cNvSpPr/>
          <p:nvPr/>
        </p:nvSpPr>
        <p:spPr>
          <a:xfrm>
            <a:off x="3208919" y="1387388"/>
            <a:ext cx="6691013" cy="5212987"/>
          </a:xfrm>
          <a:prstGeom prst="rect">
            <a:avLst/>
          </a:prstGeom>
          <a:blipFill dpi="0" rotWithShape="1">
            <a:blip r:embed="rId3">
              <a:extLst>
                <a:ext uri="{BEBA8EAE-BF5A-486C-A8C5-ECC9F3942E4B}">
                  <a14:imgProps xmlns:a14="http://schemas.microsoft.com/office/drawing/2010/main">
                    <a14:imgLayer r:embed="rId4">
                      <a14:imgEffect>
                        <a14:backgroundRemoval t="7143" b="92615" l="6169" r="96104">
                          <a14:foregroundMark x1="8550" y1="64891" x2="8550" y2="64891"/>
                          <a14:foregroundMark x1="9848" y1="88136" x2="9848" y2="88136"/>
                          <a14:foregroundMark x1="6385" y1="78208" x2="6385" y2="78208"/>
                          <a14:foregroundMark x1="9632" y1="93099" x2="9632" y2="93099"/>
                          <a14:foregroundMark x1="63312" y1="9685" x2="63312" y2="9685"/>
                          <a14:foregroundMark x1="75866" y1="10775" x2="75866" y2="10775"/>
                          <a14:foregroundMark x1="96320" y1="35109" x2="96320" y2="35109"/>
                          <a14:foregroundMark x1="77165" y1="7869" x2="77165" y2="7869"/>
                          <a14:foregroundMark x1="62229" y1="7143" x2="62229" y2="7143"/>
                        </a14:backgroundRemoval>
                      </a14:imgEffect>
                    </a14:imgLayer>
                  </a14:imgProps>
                </a:ext>
              </a:extLst>
            </a:blip>
            <a:srcRect/>
            <a:stretch>
              <a:fillRect l="-3000" t="-6000" r="4000" b="-5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1893B3F9-3201-4990-95DF-FAE3DE68CA46}"/>
              </a:ext>
            </a:extLst>
          </p:cNvPr>
          <p:cNvSpPr/>
          <p:nvPr/>
        </p:nvSpPr>
        <p:spPr>
          <a:xfrm>
            <a:off x="9304919" y="2458737"/>
            <a:ext cx="2161970" cy="819175"/>
          </a:xfrm>
          <a:prstGeom prst="rect">
            <a:avLst/>
          </a:prstGeom>
          <a:solidFill>
            <a:srgbClr val="385723"/>
          </a:solidFill>
          <a:ln w="6350" cap="flat" cmpd="sng" algn="ctr">
            <a:no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00" b="1" i="0" u="none" strike="noStrike" kern="1200" cap="none" spc="0" normalizeH="0" baseline="0" noProof="0">
                <a:ln>
                  <a:noFill/>
                </a:ln>
                <a:solidFill>
                  <a:prstClr val="white"/>
                </a:solidFill>
                <a:effectLst/>
                <a:uLnTx/>
                <a:uFillTx/>
                <a:latin typeface="Calibri" panose="020F0502020204030204"/>
                <a:ea typeface="+mn-ea"/>
                <a:cs typeface="+mn-cs"/>
              </a:rPr>
              <a:t>CDC Forem Logistique Hainaut - site de La Louvière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000" b="0" i="0" u="none" strike="noStrike" kern="1200" cap="none" spc="0" normalizeH="0" baseline="0" noProof="0">
                <a:ln>
                  <a:noFill/>
                </a:ln>
                <a:solidFill>
                  <a:prstClr val="white"/>
                </a:solidFill>
                <a:effectLst/>
                <a:uLnTx/>
                <a:uFillTx/>
                <a:latin typeface="Calibri" panose="020F0502020204030204"/>
                <a:ea typeface="+mn-ea"/>
                <a:cs typeface="+mn-cs"/>
              </a:rPr>
              <a:t>Mécanicien entretien poids lourds</a:t>
            </a:r>
          </a:p>
        </p:txBody>
      </p:sp>
      <p:cxnSp>
        <p:nvCxnSpPr>
          <p:cNvPr id="15" name="Connecteur droit 14">
            <a:extLst>
              <a:ext uri="{FF2B5EF4-FFF2-40B4-BE49-F238E27FC236}">
                <a16:creationId xmlns:a16="http://schemas.microsoft.com/office/drawing/2014/main" id="{016F8BC2-C288-43BD-B98A-2597E1FD4E0C}"/>
              </a:ext>
            </a:extLst>
          </p:cNvPr>
          <p:cNvCxnSpPr>
            <a:cxnSpLocks/>
            <a:stCxn id="14" idx="1"/>
          </p:cNvCxnSpPr>
          <p:nvPr/>
        </p:nvCxnSpPr>
        <p:spPr>
          <a:xfrm flipH="1">
            <a:off x="7962901" y="2868325"/>
            <a:ext cx="1342018" cy="1076355"/>
          </a:xfrm>
          <a:prstGeom prst="line">
            <a:avLst/>
          </a:prstGeom>
          <a:ln>
            <a:solidFill>
              <a:srgbClr val="385723"/>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8406091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F813BEF-1BB0-4044-A249-5832AE33A533}"/>
              </a:ext>
              <a:ext uri="{C183D7F6-B498-43B3-948B-1728B52AA6E4}">
                <adec:decorative xmlns:adec="http://schemas.microsoft.com/office/drawing/2017/decorative" val="1"/>
              </a:ext>
            </a:extLst>
          </p:cNvPr>
          <p:cNvPicPr>
            <a:picLocks noChangeAspect="1"/>
          </p:cNvPicPr>
          <p:nvPr/>
        </p:nvPicPr>
        <p:blipFill rotWithShape="1">
          <a:blip r:embed="rId2">
            <a:alphaModFix amt="20000"/>
          </a:blip>
          <a:srcRect r="52444" b="-1"/>
          <a:stretch/>
        </p:blipFill>
        <p:spPr>
          <a:xfrm>
            <a:off x="249127" y="1791138"/>
            <a:ext cx="5042791" cy="3344379"/>
          </a:xfrm>
          <a:prstGeom prst="rect">
            <a:avLst/>
          </a:prstGeom>
          <a:noFill/>
        </p:spPr>
      </p:pic>
      <p:sp>
        <p:nvSpPr>
          <p:cNvPr id="4" name="Titre 3">
            <a:extLst>
              <a:ext uri="{FF2B5EF4-FFF2-40B4-BE49-F238E27FC236}">
                <a16:creationId xmlns:a16="http://schemas.microsoft.com/office/drawing/2014/main" id="{2F710B65-EDA9-4E73-B369-23EA5C46F987}"/>
              </a:ext>
            </a:extLst>
          </p:cNvPr>
          <p:cNvSpPr>
            <a:spLocks noGrp="1"/>
          </p:cNvSpPr>
          <p:nvPr>
            <p:ph type="title" idx="4294967295"/>
          </p:nvPr>
        </p:nvSpPr>
        <p:spPr>
          <a:xfrm>
            <a:off x="233300" y="28554"/>
            <a:ext cx="7512108" cy="1504429"/>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rgbClr val="C55A11"/>
                </a:solidFill>
                <a:latin typeface="Tenorite" panose="00000500000000000000" pitchFamily="2" charset="0"/>
              </a:rPr>
              <a:t>I1607 – Mécanicien de Cycles </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nvGraphicFramePr>
        <p:xfrm>
          <a:off x="5598422" y="1259998"/>
          <a:ext cx="6564003" cy="37498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Espace réservé du contenu 2">
            <a:extLst>
              <a:ext uri="{FF2B5EF4-FFF2-40B4-BE49-F238E27FC236}">
                <a16:creationId xmlns:a16="http://schemas.microsoft.com/office/drawing/2014/main" id="{80DA80D9-6160-4905-A7D1-07C17D0639F5}"/>
              </a:ext>
            </a:extLst>
          </p:cNvPr>
          <p:cNvSpPr txBox="1">
            <a:spLocks/>
          </p:cNvSpPr>
          <p:nvPr/>
        </p:nvSpPr>
        <p:spPr>
          <a:xfrm>
            <a:off x="185832" y="2268630"/>
            <a:ext cx="4852148" cy="2741244"/>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none" strike="noStrike" kern="1200" cap="none" spc="0" normalizeH="0" baseline="0" noProof="0">
                <a:ln>
                  <a:noFill/>
                </a:ln>
                <a:solidFill>
                  <a:srgbClr val="014067"/>
                </a:solidFill>
                <a:effectLst/>
                <a:uLnTx/>
                <a:uFillTx/>
                <a:latin typeface="Tenorite" panose="00000500000000000000" pitchFamily="2" charset="0"/>
                <a:ea typeface="+mn-ea"/>
                <a:cs typeface="+mn-cs"/>
              </a:rPr>
              <a:t>Recommandation 2022 de L’IBEFE Hainaut Centre </a:t>
            </a: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Le secteur de la réparation et de la vente de vélos est en plein boom après la crise </a:t>
            </a:r>
            <a:r>
              <a:rPr kumimoji="0" lang="fr-BE" sz="1200" b="0" i="0" u="none" strike="noStrike" kern="1200" cap="none" spc="0" normalizeH="0" baseline="0" noProof="0" err="1">
                <a:ln>
                  <a:noFill/>
                </a:ln>
                <a:solidFill>
                  <a:srgbClr val="014067"/>
                </a:solidFill>
                <a:effectLst/>
                <a:uLnTx/>
                <a:uFillTx/>
                <a:latin typeface="Tenorite" panose="00000500000000000000" pitchFamily="2" charset="0"/>
                <a:ea typeface="+mn-ea"/>
                <a:cs typeface="+mn-cs"/>
              </a:rPr>
              <a:t>covid</a:t>
            </a: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 qui a provoqué des changements de comportement dans la mobilité.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La tendance est encore renforcée par la crise énergétique. Le métier devrait prendre un véritable essor dans les prochaines années grâce à la promotion de la mobilité douce, et les entreprises manquent de techniciens.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L’IBEFE est donc favorable à un renforcement de l’offre d’enseignement et de formation, encore peu développée à ce stade. L’offre de services pour le mécanicien moto, qui est un métier connexe, pourrait également être renforcée</a:t>
            </a:r>
          </a:p>
        </p:txBody>
      </p:sp>
      <p:graphicFrame>
        <p:nvGraphicFramePr>
          <p:cNvPr id="9" name="Tableau 20">
            <a:extLst>
              <a:ext uri="{FF2B5EF4-FFF2-40B4-BE49-F238E27FC236}">
                <a16:creationId xmlns:a16="http://schemas.microsoft.com/office/drawing/2014/main" id="{1E0EE64D-6428-4376-B135-8E2F63F0B382}"/>
              </a:ext>
            </a:extLst>
          </p:cNvPr>
          <p:cNvGraphicFramePr>
            <a:graphicFrameLocks noGrp="1"/>
          </p:cNvGraphicFramePr>
          <p:nvPr>
            <p:extLst>
              <p:ext uri="{D42A27DB-BD31-4B8C-83A1-F6EECF244321}">
                <p14:modId xmlns:p14="http://schemas.microsoft.com/office/powerpoint/2010/main" val="1215542770"/>
              </p:ext>
            </p:extLst>
          </p:nvPr>
        </p:nvGraphicFramePr>
        <p:xfrm>
          <a:off x="233300" y="5223466"/>
          <a:ext cx="11453178" cy="1373687"/>
        </p:xfrm>
        <a:graphic>
          <a:graphicData uri="http://schemas.openxmlformats.org/drawingml/2006/table">
            <a:tbl>
              <a:tblPr firstRow="1" bandRow="1">
                <a:tableStyleId>{5C22544A-7EE6-4342-B048-85BDC9FD1C3A}</a:tableStyleId>
              </a:tblPr>
              <a:tblGrid>
                <a:gridCol w="11453178">
                  <a:extLst>
                    <a:ext uri="{9D8B030D-6E8A-4147-A177-3AD203B41FA5}">
                      <a16:colId xmlns:a16="http://schemas.microsoft.com/office/drawing/2014/main" val="3937705145"/>
                    </a:ext>
                  </a:extLst>
                </a:gridCol>
              </a:tblGrid>
              <a:tr h="325816">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E">
                          <a:latin typeface="Tenorite" panose="00000500000000000000" pitchFamily="2" charset="0"/>
                        </a:rPr>
                        <a:t>Reconduction 2023 : </a:t>
                      </a:r>
                      <a:r>
                        <a:rPr kumimoji="0" lang="fr-BE" sz="2000" b="1" i="0" u="none" strike="noStrike" kern="1200" cap="none" spc="0" normalizeH="0" baseline="0" noProof="0">
                          <a:ln>
                            <a:noFill/>
                          </a:ln>
                          <a:solidFill>
                            <a:schemeClr val="tx1"/>
                          </a:solidFill>
                          <a:effectLst/>
                          <a:uLnTx/>
                          <a:uFillTx/>
                          <a:latin typeface="Tenorite" panose="00000500000000000000" pitchFamily="2" charset="0"/>
                          <a:ea typeface="+mn-ea"/>
                          <a:cs typeface="+mn-cs"/>
                        </a:rPr>
                        <a:t>Création Formation pour adultes </a:t>
                      </a:r>
                      <a:r>
                        <a:rPr kumimoji="0" lang="fr-BE" sz="2000" b="1" i="0" u="none" strike="noStrike" kern="1200" cap="none" spc="0" normalizeH="0" baseline="0" noProof="0">
                          <a:ln>
                            <a:noFill/>
                          </a:ln>
                          <a:solidFill>
                            <a:srgbClr val="C00000"/>
                          </a:solidFill>
                          <a:effectLst/>
                          <a:uLnTx/>
                          <a:uFillTx/>
                          <a:latin typeface="Tenorite" panose="00000500000000000000" pitchFamily="2" charset="0"/>
                          <a:ea typeface="+mn-ea"/>
                          <a:cs typeface="+mn-cs"/>
                        </a:rPr>
                        <a:t>et Maintien en formation initiale</a:t>
                      </a:r>
                      <a:endParaRPr lang="fr-BE">
                        <a:solidFill>
                          <a:srgbClr val="C00000"/>
                        </a:solidFill>
                        <a:latin typeface="Tenorite" panose="00000500000000000000" pitchFamily="2" charset="0"/>
                      </a:endParaRPr>
                    </a:p>
                  </a:txBody>
                  <a:tcPr/>
                </a:tc>
                <a:extLst>
                  <a:ext uri="{0D108BD9-81ED-4DB2-BD59-A6C34878D82A}">
                    <a16:rowId xmlns:a16="http://schemas.microsoft.com/office/drawing/2014/main" val="2809913012"/>
                  </a:ext>
                </a:extLst>
              </a:tr>
              <a:tr h="977447">
                <a:tc>
                  <a:txBody>
                    <a:bodyPr/>
                    <a:lstStyle/>
                    <a:p>
                      <a:pPr marL="171450" indent="-171450">
                        <a:buFont typeface="Arial" panose="020B0604020202020204" pitchFamily="34" charset="0"/>
                        <a:buChar char="•"/>
                      </a:pPr>
                      <a:r>
                        <a:rPr lang="fr-BE" sz="1200" b="0" dirty="0">
                          <a:latin typeface="Tenorite" panose="00000500000000000000" pitchFamily="2" charset="0"/>
                        </a:rPr>
                        <a:t>Formation pour adultes : Recommandations 2022 toujours d’actualité </a:t>
                      </a:r>
                    </a:p>
                    <a:p>
                      <a:pPr marL="171450" indent="-171450">
                        <a:buFont typeface="Arial" panose="020B0604020202020204" pitchFamily="34" charset="0"/>
                        <a:buChar char="•"/>
                      </a:pPr>
                      <a:r>
                        <a:rPr lang="fr-BE" sz="1200" dirty="0">
                          <a:latin typeface="Tenorite" panose="00000500000000000000" pitchFamily="2" charset="0"/>
                        </a:rPr>
                        <a:t>Formation initiale : Compte tenu du développement récent de l’offre, la priorité est de soutenir les occurrences récemment créées, la recommandation de l’IBEFE évolue donc en métier prioritaire « maintien » ( sauf si les nouvelles créations devaient finalement ne pas se concrétiser).</a:t>
                      </a:r>
                    </a:p>
                  </a:txBody>
                  <a:tcPr/>
                </a:tc>
                <a:extLst>
                  <a:ext uri="{0D108BD9-81ED-4DB2-BD59-A6C34878D82A}">
                    <a16:rowId xmlns:a16="http://schemas.microsoft.com/office/drawing/2014/main" val="2899318201"/>
                  </a:ext>
                </a:extLst>
              </a:tr>
            </a:tbl>
          </a:graphicData>
        </a:graphic>
      </p:graphicFrame>
      <p:sp>
        <p:nvSpPr>
          <p:cNvPr id="10" name="Rectangle 9">
            <a:extLst>
              <a:ext uri="{FF2B5EF4-FFF2-40B4-BE49-F238E27FC236}">
                <a16:creationId xmlns:a16="http://schemas.microsoft.com/office/drawing/2014/main" id="{CB29F215-5E04-46A4-8F32-93CE19EAB449}"/>
              </a:ext>
            </a:extLst>
          </p:cNvPr>
          <p:cNvSpPr/>
          <p:nvPr/>
        </p:nvSpPr>
        <p:spPr>
          <a:xfrm>
            <a:off x="233300" y="1259999"/>
            <a:ext cx="5024631" cy="920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0" i="0" u="none" strike="noStrike" kern="1200" cap="none" spc="0" normalizeH="0" baseline="0" noProof="0">
                <a:ln>
                  <a:noFill/>
                </a:ln>
                <a:solidFill>
                  <a:schemeClr val="tx1"/>
                </a:solidFill>
                <a:effectLst/>
                <a:uLnTx/>
                <a:uFillTx/>
                <a:latin typeface="Tenorite" panose="00000500000000000000" pitchFamily="2" charset="0"/>
              </a:rPr>
              <a:t>Métier Prioritaire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Création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b="1" i="0" u="none" strike="noStrike" kern="1200" cap="none" spc="0" normalizeH="0" baseline="0" noProof="0">
                <a:ln>
                  <a:noFill/>
                </a:ln>
                <a:solidFill>
                  <a:schemeClr val="tx1"/>
                </a:solidFill>
                <a:effectLst/>
                <a:uLnTx/>
                <a:uFillTx/>
                <a:latin typeface="Tenorite" panose="00000500000000000000" pitchFamily="2" charset="0"/>
              </a:rPr>
              <a:t>Formation initiale et pour adultes</a:t>
            </a:r>
          </a:p>
        </p:txBody>
      </p:sp>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A4A45739-6FBA-9512-9396-A24D2109A23B}"/>
                  </a:ext>
                </a:extLst>
              </p:cNvPr>
              <p:cNvGraphicFramePr>
                <a:graphicFrameLocks noChangeAspect="1"/>
              </p:cNvGraphicFramePr>
              <p:nvPr>
                <p:extLst>
                  <p:ext uri="{D42A27DB-BD31-4B8C-83A1-F6EECF244321}">
                    <p14:modId xmlns:p14="http://schemas.microsoft.com/office/powerpoint/2010/main" val="843373258"/>
                  </p:ext>
                </p:extLst>
              </p:nvPr>
            </p:nvGraphicFramePr>
            <p:xfrm>
              <a:off x="10023488" y="112617"/>
              <a:ext cx="1935212" cy="1088557"/>
            </p:xfrm>
            <a:graphic>
              <a:graphicData uri="http://schemas.microsoft.com/office/powerpoint/2016/slidezoom">
                <pslz:sldZm>
                  <pslz:sldZmObj sldId="709" cId="1697844185">
                    <pslz:zmPr id="{3B2D53D7-184F-4A8E-841A-F884FFECA931}" returnToParent="0" transitionDur="1000">
                      <p166:blipFill xmlns:p166="http://schemas.microsoft.com/office/powerpoint/2016/6/main">
                        <a:blip r:embed="rId8"/>
                        <a:stretch>
                          <a:fillRect/>
                        </a:stretch>
                      </p166:blipFill>
                      <p166:spPr xmlns:p166="http://schemas.microsoft.com/office/powerpoint/2016/6/main">
                        <a:xfrm>
                          <a:off x="0" y="0"/>
                          <a:ext cx="1935212" cy="1088557"/>
                        </a:xfrm>
                        <a:prstGeom prst="rect">
                          <a:avLst/>
                        </a:prstGeom>
                        <a:ln w="3175">
                          <a:solidFill>
                            <a:prstClr val="ltGray"/>
                          </a:solidFill>
                        </a:ln>
                      </p166:spPr>
                    </pslz:zmPr>
                  </pslz:sldZmObj>
                </pslz:sldZm>
              </a:graphicData>
            </a:graphic>
          </p:graphicFrame>
        </mc:Choice>
        <mc:Fallback xmlns="">
          <p:pic>
            <p:nvPicPr>
              <p:cNvPr id="3" name="Zoom de diapositive 2">
                <a:hlinkClick r:id="rId9" action="ppaction://hlinksldjump"/>
                <a:extLst>
                  <a:ext uri="{FF2B5EF4-FFF2-40B4-BE49-F238E27FC236}">
                    <a16:creationId xmlns:a16="http://schemas.microsoft.com/office/drawing/2014/main" id="{A4A45739-6FBA-9512-9396-A24D2109A23B}"/>
                  </a:ext>
                </a:extLst>
              </p:cNvPr>
              <p:cNvPicPr>
                <a:picLocks noGrp="1" noRot="1" noChangeAspect="1" noMove="1" noResize="1" noEditPoints="1" noAdjustHandles="1" noChangeArrowheads="1" noChangeShapeType="1"/>
              </p:cNvPicPr>
              <p:nvPr/>
            </p:nvPicPr>
            <p:blipFill>
              <a:blip r:embed="rId10"/>
              <a:stretch>
                <a:fillRect/>
              </a:stretch>
            </p:blipFill>
            <p:spPr>
              <a:xfrm>
                <a:off x="10023488" y="112617"/>
                <a:ext cx="1935212" cy="1088557"/>
              </a:xfrm>
              <a:prstGeom prst="rect">
                <a:avLst/>
              </a:prstGeom>
              <a:ln w="3175">
                <a:solidFill>
                  <a:prstClr val="ltGray"/>
                </a:solidFill>
              </a:ln>
            </p:spPr>
          </p:pic>
        </mc:Fallback>
      </mc:AlternateContent>
      <p:pic>
        <p:nvPicPr>
          <p:cNvPr id="2" name="Image 1" descr="Une image contenant Graphique, Police, logo, capture d’écran&#10;&#10;Description générée automatiquement">
            <a:extLst>
              <a:ext uri="{FF2B5EF4-FFF2-40B4-BE49-F238E27FC236}">
                <a16:creationId xmlns:a16="http://schemas.microsoft.com/office/drawing/2014/main" id="{7255EA07-F9C3-5EA6-4796-9644D252B37B}"/>
              </a:ext>
            </a:extLst>
          </p:cNvPr>
          <p:cNvPicPr>
            <a:picLocks noChangeAspect="1"/>
          </p:cNvPicPr>
          <p:nvPr/>
        </p:nvPicPr>
        <p:blipFill>
          <a:blip r:embed="rId11">
            <a:extLst>
              <a:ext uri="{28A0092B-C50C-407E-A947-70E740481C1C}">
                <a14:useLocalDpi xmlns:a14="http://schemas.microsoft.com/office/drawing/2010/main" val="0"/>
              </a:ext>
              <a:ext uri="{837473B0-CC2E-450A-ABE3-18F120FF3D39}">
                <a1611:picAttrSrcUrl xmlns:a1611="http://schemas.microsoft.com/office/drawing/2016/11/main" r:id="rId12"/>
              </a:ext>
            </a:extLst>
          </a:blip>
          <a:stretch>
            <a:fillRect/>
          </a:stretch>
        </p:blipFill>
        <p:spPr>
          <a:xfrm>
            <a:off x="223234" y="5167401"/>
            <a:ext cx="988828" cy="585572"/>
          </a:xfrm>
          <a:prstGeom prst="rect">
            <a:avLst/>
          </a:prstGeom>
        </p:spPr>
      </p:pic>
    </p:spTree>
    <p:extLst>
      <p:ext uri="{BB962C8B-B14F-4D97-AF65-F5344CB8AC3E}">
        <p14:creationId xmlns:p14="http://schemas.microsoft.com/office/powerpoint/2010/main" val="214274565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re 12"/>
          <p:cNvSpPr>
            <a:spLocks noGrp="1"/>
          </p:cNvSpPr>
          <p:nvPr>
            <p:ph type="title"/>
          </p:nvPr>
        </p:nvSpPr>
        <p:spPr>
          <a:xfrm>
            <a:off x="214839" y="142176"/>
            <a:ext cx="9720072" cy="798810"/>
          </a:xfrm>
        </p:spPr>
        <p:txBody>
          <a:bodyPr>
            <a:normAutofit/>
          </a:bodyPr>
          <a:lstStyle/>
          <a:p>
            <a:r>
              <a:rPr lang="fr-BE" sz="3200" b="1">
                <a:solidFill>
                  <a:srgbClr val="C55A11"/>
                </a:solidFill>
                <a:latin typeface="Tenorite" panose="00000500000000000000" pitchFamily="2" charset="0"/>
              </a:rPr>
              <a:t>I 1607 - Mécanicien de cycles</a:t>
            </a:r>
          </a:p>
        </p:txBody>
      </p:sp>
      <p:sp>
        <p:nvSpPr>
          <p:cNvPr id="29" name="Rectangle 28">
            <a:extLst>
              <a:ext uri="{FF2B5EF4-FFF2-40B4-BE49-F238E27FC236}">
                <a16:creationId xmlns:a16="http://schemas.microsoft.com/office/drawing/2014/main" id="{3B65C562-99B8-4F8B-9B0D-0E0C757278CE}"/>
              </a:ext>
            </a:extLst>
          </p:cNvPr>
          <p:cNvSpPr/>
          <p:nvPr/>
        </p:nvSpPr>
        <p:spPr>
          <a:xfrm>
            <a:off x="3208919" y="1387388"/>
            <a:ext cx="6691013" cy="5212987"/>
          </a:xfrm>
          <a:prstGeom prst="rect">
            <a:avLst/>
          </a:prstGeom>
          <a:blipFill dpi="0" rotWithShape="1">
            <a:blip r:embed="rId3">
              <a:extLst>
                <a:ext uri="{BEBA8EAE-BF5A-486C-A8C5-ECC9F3942E4B}">
                  <a14:imgProps xmlns:a14="http://schemas.microsoft.com/office/drawing/2010/main">
                    <a14:imgLayer r:embed="rId4">
                      <a14:imgEffect>
                        <a14:backgroundRemoval t="7143" b="92615" l="6169" r="96104">
                          <a14:foregroundMark x1="8550" y1="64891" x2="8550" y2="64891"/>
                          <a14:foregroundMark x1="9848" y1="88136" x2="9848" y2="88136"/>
                          <a14:foregroundMark x1="6385" y1="78208" x2="6385" y2="78208"/>
                          <a14:foregroundMark x1="9632" y1="93099" x2="9632" y2="93099"/>
                          <a14:foregroundMark x1="63312" y1="9685" x2="63312" y2="9685"/>
                          <a14:foregroundMark x1="75866" y1="10775" x2="75866" y2="10775"/>
                          <a14:foregroundMark x1="96320" y1="35109" x2="96320" y2="35109"/>
                          <a14:foregroundMark x1="77165" y1="7869" x2="77165" y2="7869"/>
                          <a14:foregroundMark x1="62229" y1="7143" x2="62229" y2="7143"/>
                        </a14:backgroundRemoval>
                      </a14:imgEffect>
                    </a14:imgLayer>
                  </a14:imgProps>
                </a:ext>
              </a:extLst>
            </a:blip>
            <a:srcRect/>
            <a:stretch>
              <a:fillRect l="-3000" t="-6000" r="4000" b="-5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9" name="Rectangle 38"/>
          <p:cNvSpPr/>
          <p:nvPr/>
        </p:nvSpPr>
        <p:spPr>
          <a:xfrm>
            <a:off x="3048000" y="3251131"/>
            <a:ext cx="6096000" cy="595932"/>
          </a:xfrm>
          <a:prstGeom prst="rect">
            <a:avLst/>
          </a:prstGeom>
        </p:spPr>
        <p:txBody>
          <a:bodyPr>
            <a:sp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3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9" name="Rectangle 8">
            <a:extLst>
              <a:ext uri="{FF2B5EF4-FFF2-40B4-BE49-F238E27FC236}">
                <a16:creationId xmlns:a16="http://schemas.microsoft.com/office/drawing/2014/main" id="{4A19CCF4-E4D6-47DF-BF36-F5DD33D2EFED}"/>
              </a:ext>
            </a:extLst>
          </p:cNvPr>
          <p:cNvSpPr/>
          <p:nvPr/>
        </p:nvSpPr>
        <p:spPr>
          <a:xfrm>
            <a:off x="9467637" y="2408751"/>
            <a:ext cx="2287361" cy="1020249"/>
          </a:xfrm>
          <a:prstGeom prst="rect">
            <a:avLst/>
          </a:prstGeom>
          <a:solidFill>
            <a:srgbClr val="F4B183"/>
          </a:solidFill>
          <a:ln>
            <a:solidFill>
              <a:srgbClr val="F4B183"/>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IFAPME </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Mécanicien de cycles - Année préparatoire +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Mécanicien de cycles -chef d’entreprise </a:t>
            </a:r>
            <a:r>
              <a:rPr kumimoji="0" lang="fr-BE" sz="1200" b="1" i="0" u="none" strike="noStrike" kern="1200" cap="none" spc="0" normalizeH="0" baseline="0" noProof="0">
                <a:ln>
                  <a:noFill/>
                </a:ln>
                <a:solidFill>
                  <a:srgbClr val="FF0000"/>
                </a:solidFill>
                <a:effectLst/>
                <a:uLnTx/>
                <a:uFillTx/>
                <a:latin typeface="Calibri" panose="020F0502020204030204"/>
                <a:ea typeface="+mn-ea"/>
                <a:cs typeface="+mn-cs"/>
              </a:rPr>
              <a:t>(NEW 2023-24 )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0" name="Connecteur droit 9">
            <a:extLst>
              <a:ext uri="{FF2B5EF4-FFF2-40B4-BE49-F238E27FC236}">
                <a16:creationId xmlns:a16="http://schemas.microsoft.com/office/drawing/2014/main" id="{ED9C91DB-D3F9-40F1-9CA7-FEAC85466429}"/>
              </a:ext>
            </a:extLst>
          </p:cNvPr>
          <p:cNvCxnSpPr>
            <a:cxnSpLocks/>
          </p:cNvCxnSpPr>
          <p:nvPr/>
        </p:nvCxnSpPr>
        <p:spPr>
          <a:xfrm flipH="1" flipV="1">
            <a:off x="7788926" y="2408751"/>
            <a:ext cx="1678711" cy="452855"/>
          </a:xfrm>
          <a:prstGeom prst="line">
            <a:avLst/>
          </a:prstGeom>
          <a:ln>
            <a:solidFill>
              <a:srgbClr val="F4B183"/>
            </a:solidFill>
          </a:ln>
        </p:spPr>
        <p:style>
          <a:lnRef idx="3">
            <a:schemeClr val="accent2"/>
          </a:lnRef>
          <a:fillRef idx="0">
            <a:schemeClr val="accent2"/>
          </a:fillRef>
          <a:effectRef idx="2">
            <a:schemeClr val="accent2"/>
          </a:effectRef>
          <a:fontRef idx="minor">
            <a:schemeClr val="tx1"/>
          </a:fontRef>
        </p:style>
      </p:cxnSp>
      <p:sp>
        <p:nvSpPr>
          <p:cNvPr id="11" name="Rectangle 10">
            <a:extLst>
              <a:ext uri="{FF2B5EF4-FFF2-40B4-BE49-F238E27FC236}">
                <a16:creationId xmlns:a16="http://schemas.microsoft.com/office/drawing/2014/main" id="{D0FB7033-C6EC-48EB-9CD5-45A55DC32B13}"/>
              </a:ext>
            </a:extLst>
          </p:cNvPr>
          <p:cNvSpPr/>
          <p:nvPr/>
        </p:nvSpPr>
        <p:spPr>
          <a:xfrm>
            <a:off x="471951" y="3087090"/>
            <a:ext cx="2304673" cy="700130"/>
          </a:xfrm>
          <a:prstGeom prst="rect">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EAFC Frameries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Mécanicien de cycles</a:t>
            </a:r>
          </a:p>
        </p:txBody>
      </p:sp>
      <p:cxnSp>
        <p:nvCxnSpPr>
          <p:cNvPr id="5" name="Connecteur droit 4">
            <a:extLst>
              <a:ext uri="{FF2B5EF4-FFF2-40B4-BE49-F238E27FC236}">
                <a16:creationId xmlns:a16="http://schemas.microsoft.com/office/drawing/2014/main" id="{016F39D6-2066-4CC7-9272-820C887AF6B0}"/>
              </a:ext>
            </a:extLst>
          </p:cNvPr>
          <p:cNvCxnSpPr>
            <a:cxnSpLocks/>
            <a:stCxn id="11" idx="3"/>
          </p:cNvCxnSpPr>
          <p:nvPr/>
        </p:nvCxnSpPr>
        <p:spPr>
          <a:xfrm>
            <a:off x="2776624" y="3437155"/>
            <a:ext cx="2522489" cy="1751790"/>
          </a:xfrm>
          <a:prstGeom prst="line">
            <a:avLst/>
          </a:prstGeom>
          <a:ln>
            <a:solidFill>
              <a:schemeClr val="accent6">
                <a:lumMod val="60000"/>
                <a:lumOff val="40000"/>
              </a:schemeClr>
            </a:solidFill>
          </a:ln>
        </p:spPr>
        <p:style>
          <a:lnRef idx="3">
            <a:schemeClr val="accent1"/>
          </a:lnRef>
          <a:fillRef idx="0">
            <a:schemeClr val="accent1"/>
          </a:fillRef>
          <a:effectRef idx="2">
            <a:schemeClr val="accent1"/>
          </a:effectRef>
          <a:fontRef idx="minor">
            <a:schemeClr val="tx1"/>
          </a:fontRef>
        </p:style>
      </p:cxnSp>
      <p:sp>
        <p:nvSpPr>
          <p:cNvPr id="16" name="Rectangle 15">
            <a:extLst>
              <a:ext uri="{FF2B5EF4-FFF2-40B4-BE49-F238E27FC236}">
                <a16:creationId xmlns:a16="http://schemas.microsoft.com/office/drawing/2014/main" id="{5CC6E33C-F968-49AC-A490-14703C9E3AF2}"/>
              </a:ext>
            </a:extLst>
          </p:cNvPr>
          <p:cNvSpPr/>
          <p:nvPr/>
        </p:nvSpPr>
        <p:spPr>
          <a:xfrm>
            <a:off x="9684616" y="3855762"/>
            <a:ext cx="1634425" cy="925614"/>
          </a:xfrm>
          <a:prstGeom prst="rect">
            <a:avLst/>
          </a:prstGeom>
          <a:solidFill>
            <a:srgbClr val="FFE699"/>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Athénée Provincial de La Louvière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Mécanicien de cycles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fr-BE" sz="1100" b="1" i="0" u="none" strike="noStrike" kern="1200" cap="none" spc="0" normalizeH="0" baseline="0" noProof="0">
                <a:ln>
                  <a:noFill/>
                </a:ln>
                <a:solidFill>
                  <a:srgbClr val="FF0000"/>
                </a:solidFill>
                <a:effectLst/>
                <a:uLnTx/>
                <a:uFillTx/>
                <a:latin typeface="Calibri" panose="020F0502020204030204"/>
                <a:ea typeface="+mn-ea"/>
                <a:cs typeface="+mn-cs"/>
              </a:rPr>
              <a:t>(New 2023-2024)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5ADC5D09-D5FC-4ADE-AF75-B1C92BE0EB06}"/>
              </a:ext>
            </a:extLst>
          </p:cNvPr>
          <p:cNvSpPr/>
          <p:nvPr/>
        </p:nvSpPr>
        <p:spPr>
          <a:xfrm>
            <a:off x="612289" y="4292520"/>
            <a:ext cx="1634425" cy="925614"/>
          </a:xfrm>
          <a:prstGeom prst="rect">
            <a:avLst/>
          </a:prstGeom>
          <a:solidFill>
            <a:srgbClr val="FFE699"/>
          </a:solidFill>
          <a:ln>
            <a:no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Athénée Royal de Quiévrain </a:t>
            </a:r>
          </a:p>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prstClr val="black"/>
                </a:solidFill>
                <a:latin typeface="Calibri" panose="020F0502020204030204"/>
              </a:rPr>
              <a:t>Mécanicien de cycles</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r>
              <a:rPr kumimoji="0" lang="fr-BE" sz="1100" b="1" i="0" u="none" strike="noStrike" kern="1200" cap="none" spc="0" normalizeH="0" baseline="0" noProof="0">
                <a:ln>
                  <a:noFill/>
                </a:ln>
                <a:solidFill>
                  <a:srgbClr val="FF0000"/>
                </a:solidFill>
                <a:effectLst/>
                <a:uLnTx/>
                <a:uFillTx/>
                <a:latin typeface="Calibri" panose="020F0502020204030204"/>
                <a:ea typeface="+mn-ea"/>
                <a:cs typeface="+mn-cs"/>
              </a:rPr>
              <a:t>(New 2023-2024)</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19" name="Connecteur droit 18">
            <a:extLst>
              <a:ext uri="{FF2B5EF4-FFF2-40B4-BE49-F238E27FC236}">
                <a16:creationId xmlns:a16="http://schemas.microsoft.com/office/drawing/2014/main" id="{7D0407FF-E786-4676-AB9C-C3533E45E22A}"/>
              </a:ext>
            </a:extLst>
          </p:cNvPr>
          <p:cNvCxnSpPr>
            <a:cxnSpLocks/>
            <a:stCxn id="18" idx="3"/>
          </p:cNvCxnSpPr>
          <p:nvPr/>
        </p:nvCxnSpPr>
        <p:spPr>
          <a:xfrm>
            <a:off x="2246714" y="4755327"/>
            <a:ext cx="1488375" cy="553566"/>
          </a:xfrm>
          <a:prstGeom prst="line">
            <a:avLst/>
          </a:prstGeom>
          <a:ln>
            <a:solidFill>
              <a:srgbClr val="F6CD79"/>
            </a:solidFill>
          </a:ln>
        </p:spPr>
        <p:style>
          <a:lnRef idx="3">
            <a:schemeClr val="accent4"/>
          </a:lnRef>
          <a:fillRef idx="0">
            <a:schemeClr val="accent4"/>
          </a:fillRef>
          <a:effectRef idx="2">
            <a:schemeClr val="accent4"/>
          </a:effectRef>
          <a:fontRef idx="minor">
            <a:schemeClr val="tx1"/>
          </a:fontRef>
        </p:style>
      </p:cxnSp>
      <p:cxnSp>
        <p:nvCxnSpPr>
          <p:cNvPr id="20" name="Connecteur droit 19">
            <a:extLst>
              <a:ext uri="{FF2B5EF4-FFF2-40B4-BE49-F238E27FC236}">
                <a16:creationId xmlns:a16="http://schemas.microsoft.com/office/drawing/2014/main" id="{1033A19C-09BA-48FC-8DA5-CC665BE7C71F}"/>
              </a:ext>
            </a:extLst>
          </p:cNvPr>
          <p:cNvCxnSpPr>
            <a:cxnSpLocks/>
          </p:cNvCxnSpPr>
          <p:nvPr/>
        </p:nvCxnSpPr>
        <p:spPr>
          <a:xfrm flipV="1">
            <a:off x="7639490" y="4292520"/>
            <a:ext cx="2042983" cy="169311"/>
          </a:xfrm>
          <a:prstGeom prst="line">
            <a:avLst/>
          </a:prstGeom>
          <a:ln>
            <a:solidFill>
              <a:srgbClr val="F6CD79"/>
            </a:solidFill>
          </a:ln>
        </p:spPr>
        <p:style>
          <a:lnRef idx="3">
            <a:schemeClr val="accent4"/>
          </a:lnRef>
          <a:fillRef idx="0">
            <a:schemeClr val="accent4"/>
          </a:fillRef>
          <a:effectRef idx="2">
            <a:schemeClr val="accent4"/>
          </a:effectRef>
          <a:fontRef idx="minor">
            <a:schemeClr val="tx1"/>
          </a:fontRef>
        </p:style>
      </p:cxnSp>
      <p:sp>
        <p:nvSpPr>
          <p:cNvPr id="17" name="Rectangle 16">
            <a:extLst>
              <a:ext uri="{FF2B5EF4-FFF2-40B4-BE49-F238E27FC236}">
                <a16:creationId xmlns:a16="http://schemas.microsoft.com/office/drawing/2014/main" id="{6C69DEB1-F313-4880-8BF1-C4D2FD5F118D}"/>
              </a:ext>
            </a:extLst>
          </p:cNvPr>
          <p:cNvSpPr/>
          <p:nvPr/>
        </p:nvSpPr>
        <p:spPr>
          <a:xfrm>
            <a:off x="536640" y="5445659"/>
            <a:ext cx="2287361" cy="1020249"/>
          </a:xfrm>
          <a:prstGeom prst="rect">
            <a:avLst/>
          </a:prstGeom>
          <a:solidFill>
            <a:srgbClr val="F4B183"/>
          </a:solidFill>
          <a:ln>
            <a:solidFill>
              <a:srgbClr val="F4B183"/>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1"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1" i="0" u="none" strike="noStrike" kern="1200" cap="none" spc="0" normalizeH="0" baseline="0" noProof="0">
                <a:ln>
                  <a:noFill/>
                </a:ln>
                <a:solidFill>
                  <a:prstClr val="black"/>
                </a:solidFill>
                <a:effectLst/>
                <a:uLnTx/>
                <a:uFillTx/>
                <a:latin typeface="Calibri" panose="020F0502020204030204"/>
                <a:ea typeface="+mn-ea"/>
                <a:cs typeface="+mn-cs"/>
              </a:rPr>
              <a:t>IFAPME </a:t>
            </a: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200" b="0" i="0" u="none" strike="noStrike" kern="1200" cap="none" spc="0" normalizeH="0" baseline="0" noProof="0">
                <a:ln>
                  <a:noFill/>
                </a:ln>
                <a:solidFill>
                  <a:prstClr val="black"/>
                </a:solidFill>
                <a:effectLst/>
                <a:uLnTx/>
                <a:uFillTx/>
                <a:latin typeface="Calibri" panose="020F0502020204030204"/>
                <a:ea typeface="+mn-ea"/>
                <a:cs typeface="+mn-cs"/>
              </a:rPr>
              <a:t>Mécanicien de cycles (Apprentissage)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 name="Connecteur droit 2">
            <a:extLst>
              <a:ext uri="{FF2B5EF4-FFF2-40B4-BE49-F238E27FC236}">
                <a16:creationId xmlns:a16="http://schemas.microsoft.com/office/drawing/2014/main" id="{71718693-3709-477D-96FA-E732A484A554}"/>
              </a:ext>
            </a:extLst>
          </p:cNvPr>
          <p:cNvCxnSpPr>
            <a:stCxn id="17" idx="3"/>
          </p:cNvCxnSpPr>
          <p:nvPr/>
        </p:nvCxnSpPr>
        <p:spPr>
          <a:xfrm flipV="1">
            <a:off x="2824001" y="4616067"/>
            <a:ext cx="3169175" cy="1339717"/>
          </a:xfrm>
          <a:prstGeom prst="line">
            <a:avLst/>
          </a:prstGeom>
          <a:ln>
            <a:solidFill>
              <a:srgbClr val="F4B183"/>
            </a:solidFill>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9784418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7F813BEF-1BB0-4044-A249-5832AE33A533}"/>
              </a:ext>
              <a:ext uri="{C183D7F6-B498-43B3-948B-1728B52AA6E4}">
                <adec:decorative xmlns:adec="http://schemas.microsoft.com/office/drawing/2017/decorative" val="1"/>
              </a:ext>
            </a:extLst>
          </p:cNvPr>
          <p:cNvPicPr>
            <a:picLocks noChangeAspect="1"/>
          </p:cNvPicPr>
          <p:nvPr/>
        </p:nvPicPr>
        <p:blipFill rotWithShape="1">
          <a:blip r:embed="rId4">
            <a:alphaModFix amt="20000"/>
          </a:blip>
          <a:srcRect r="52444" b="-1"/>
          <a:stretch/>
        </p:blipFill>
        <p:spPr>
          <a:xfrm>
            <a:off x="249127" y="1791138"/>
            <a:ext cx="5042791" cy="3344379"/>
          </a:xfrm>
          <a:prstGeom prst="rect">
            <a:avLst/>
          </a:prstGeom>
          <a:noFill/>
        </p:spPr>
      </p:pic>
      <p:sp>
        <p:nvSpPr>
          <p:cNvPr id="4" name="Titre 3">
            <a:extLst>
              <a:ext uri="{FF2B5EF4-FFF2-40B4-BE49-F238E27FC236}">
                <a16:creationId xmlns:a16="http://schemas.microsoft.com/office/drawing/2014/main" id="{2F710B65-EDA9-4E73-B369-23EA5C46F987}"/>
              </a:ext>
            </a:extLst>
          </p:cNvPr>
          <p:cNvSpPr>
            <a:spLocks noGrp="1"/>
          </p:cNvSpPr>
          <p:nvPr>
            <p:ph type="title" idx="4294967295"/>
          </p:nvPr>
        </p:nvSpPr>
        <p:spPr>
          <a:xfrm>
            <a:off x="233300" y="-32595"/>
            <a:ext cx="7512108" cy="1504429"/>
          </a:xfrm>
        </p:spPr>
        <p:txBody>
          <a:bodyPr>
            <a:noAutofit/>
          </a:bodyPr>
          <a:lstStyle/>
          <a:p>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r>
              <a:rPr lang="fr-BE" sz="2800" b="1">
                <a:solidFill>
                  <a:srgbClr val="C55A11"/>
                </a:solidFill>
                <a:latin typeface="Tenorite" panose="00000500000000000000" pitchFamily="2" charset="0"/>
              </a:rPr>
              <a:t>I1606 - Carrossier </a:t>
            </a: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12" name="Rectangle 11">
            <a:extLst>
              <a:ext uri="{FF2B5EF4-FFF2-40B4-BE49-F238E27FC236}">
                <a16:creationId xmlns:a16="http://schemas.microsoft.com/office/drawing/2014/main" id="{FD954D56-598F-49B4-8957-7E5BCEC2EAAE}"/>
              </a:ext>
            </a:extLst>
          </p:cNvPr>
          <p:cNvSpPr/>
          <p:nvPr/>
        </p:nvSpPr>
        <p:spPr>
          <a:xfrm>
            <a:off x="846453" y="916362"/>
            <a:ext cx="2816990" cy="1792287"/>
          </a:xfrm>
          <a:prstGeom prst="rect">
            <a:avLst/>
          </a:prstGeom>
        </p:spPr>
        <p:txBody>
          <a:bodyPr vert="horz" lIns="91440" tIns="45720" rIns="91440" bIns="45720" rtlCol="0" anchor="ctr">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2800" b="1" i="0" u="none" strike="noStrike" kern="1200" cap="none" spc="0" normalizeH="0" baseline="0" noProof="0">
              <a:ln>
                <a:noFill/>
              </a:ln>
              <a:solidFill>
                <a:prstClr val="white"/>
              </a:solidFill>
              <a:effectLst/>
              <a:uLnTx/>
              <a:uFillTx/>
              <a:latin typeface="Calibri Light" panose="020F0302020204030204"/>
              <a:ea typeface="+mn-ea"/>
              <a:cs typeface="+mn-cs"/>
            </a:endParaRPr>
          </a:p>
        </p:txBody>
      </p:sp>
      <p:graphicFrame>
        <p:nvGraphicFramePr>
          <p:cNvPr id="6" name="Diagramme 5">
            <a:extLst>
              <a:ext uri="{FF2B5EF4-FFF2-40B4-BE49-F238E27FC236}">
                <a16:creationId xmlns:a16="http://schemas.microsoft.com/office/drawing/2014/main" id="{8F736C25-7D29-4605-85DA-4D38518D0AB5}"/>
              </a:ext>
            </a:extLst>
          </p:cNvPr>
          <p:cNvGraphicFramePr/>
          <p:nvPr>
            <p:extLst>
              <p:ext uri="{D42A27DB-BD31-4B8C-83A1-F6EECF244321}">
                <p14:modId xmlns:p14="http://schemas.microsoft.com/office/powerpoint/2010/main" val="3224842923"/>
              </p:ext>
            </p:extLst>
          </p:nvPr>
        </p:nvGraphicFramePr>
        <p:xfrm>
          <a:off x="5462935" y="1086828"/>
          <a:ext cx="6564003" cy="4140653"/>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3" name="Espace réservé du contenu 2">
            <a:extLst>
              <a:ext uri="{FF2B5EF4-FFF2-40B4-BE49-F238E27FC236}">
                <a16:creationId xmlns:a16="http://schemas.microsoft.com/office/drawing/2014/main" id="{80DA80D9-6160-4905-A7D1-07C17D0639F5}"/>
              </a:ext>
            </a:extLst>
          </p:cNvPr>
          <p:cNvSpPr txBox="1">
            <a:spLocks/>
          </p:cNvSpPr>
          <p:nvPr/>
        </p:nvSpPr>
        <p:spPr>
          <a:xfrm>
            <a:off x="185832" y="2268630"/>
            <a:ext cx="4852148" cy="2741244"/>
          </a:xfrm>
          <a:prstGeom prst="rect">
            <a:avLst/>
          </a:prstGeom>
        </p:spPr>
        <p:txBody>
          <a:bodyPr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fr-BE" sz="1200" b="1" i="0" u="none" strike="noStrike" kern="1200" cap="none" spc="0" normalizeH="0" baseline="0" noProof="0">
                <a:ln>
                  <a:noFill/>
                </a:ln>
                <a:solidFill>
                  <a:srgbClr val="014067"/>
                </a:solidFill>
                <a:effectLst/>
                <a:uLnTx/>
                <a:uFillTx/>
                <a:latin typeface="Tenorite" panose="00000500000000000000" pitchFamily="2" charset="0"/>
                <a:ea typeface="+mn-ea"/>
                <a:cs typeface="+mn-cs"/>
              </a:rPr>
              <a:t>Recommandation 2022 de L’IBEFE Hainaut Centre </a:t>
            </a: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endParaRP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Le métier est attractif et est identifié en pénurie dans la liste 2022 du FOREM. </a:t>
            </a:r>
          </a:p>
          <a:p>
            <a:pPr marL="228600" marR="0" lvl="0" indent="-228600" algn="just"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fr-BE" sz="1200" b="0" i="0" u="none" strike="noStrike" kern="1200" cap="none" spc="0" normalizeH="0" baseline="0" noProof="0">
                <a:ln>
                  <a:noFill/>
                </a:ln>
                <a:solidFill>
                  <a:srgbClr val="014067"/>
                </a:solidFill>
                <a:effectLst/>
                <a:uLnTx/>
                <a:uFillTx/>
                <a:latin typeface="Tenorite" panose="00000500000000000000" pitchFamily="2" charset="0"/>
                <a:ea typeface="+mn-ea"/>
                <a:cs typeface="+mn-cs"/>
              </a:rPr>
              <a:t>Pour l’IBEFE, la priorité est cependant de mieux alimenter en candidats les filières de formation existantes, notamment dans l’enseignement de plein exercice qui connaît des difficultés récurrentes à ce niveau pour cette filière.</a:t>
            </a:r>
          </a:p>
        </p:txBody>
      </p:sp>
      <p:graphicFrame>
        <p:nvGraphicFramePr>
          <p:cNvPr id="9" name="Tableau 20">
            <a:extLst>
              <a:ext uri="{FF2B5EF4-FFF2-40B4-BE49-F238E27FC236}">
                <a16:creationId xmlns:a16="http://schemas.microsoft.com/office/drawing/2014/main" id="{1E0EE64D-6428-4376-B135-8E2F63F0B382}"/>
              </a:ext>
            </a:extLst>
          </p:cNvPr>
          <p:cNvGraphicFramePr>
            <a:graphicFrameLocks noGrp="1"/>
          </p:cNvGraphicFramePr>
          <p:nvPr>
            <p:extLst>
              <p:ext uri="{D42A27DB-BD31-4B8C-83A1-F6EECF244321}">
                <p14:modId xmlns:p14="http://schemas.microsoft.com/office/powerpoint/2010/main" val="2817001371"/>
              </p:ext>
            </p:extLst>
          </p:nvPr>
        </p:nvGraphicFramePr>
        <p:xfrm>
          <a:off x="389786" y="5397309"/>
          <a:ext cx="11637152" cy="1310640"/>
        </p:xfrm>
        <a:graphic>
          <a:graphicData uri="http://schemas.openxmlformats.org/drawingml/2006/table">
            <a:tbl>
              <a:tblPr firstRow="1" bandRow="1">
                <a:tableStyleId>{5C22544A-7EE6-4342-B048-85BDC9FD1C3A}</a:tableStyleId>
              </a:tblPr>
              <a:tblGrid>
                <a:gridCol w="11637152">
                  <a:extLst>
                    <a:ext uri="{9D8B030D-6E8A-4147-A177-3AD203B41FA5}">
                      <a16:colId xmlns:a16="http://schemas.microsoft.com/office/drawing/2014/main" val="3937705145"/>
                    </a:ext>
                  </a:extLst>
                </a:gridCol>
              </a:tblGrid>
              <a:tr h="255795">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BE" dirty="0">
                          <a:latin typeface="Tenorite" panose="00000500000000000000" pitchFamily="2" charset="0"/>
                        </a:rPr>
                        <a:t>Reconduction 2023 : </a:t>
                      </a:r>
                      <a:r>
                        <a:rPr lang="fr-BE" dirty="0">
                          <a:solidFill>
                            <a:srgbClr val="FF0000"/>
                          </a:solidFill>
                          <a:latin typeface="Tenorite" panose="00000500000000000000" pitchFamily="2" charset="0"/>
                        </a:rPr>
                        <a:t>Création formation initiale </a:t>
                      </a:r>
                      <a:r>
                        <a:rPr lang="fr-BE" dirty="0">
                          <a:solidFill>
                            <a:schemeClr val="bg1"/>
                          </a:solidFill>
                          <a:latin typeface="Tenorite" panose="00000500000000000000" pitchFamily="2" charset="0"/>
                        </a:rPr>
                        <a:t>et Maintien formation pour adultes</a:t>
                      </a:r>
                    </a:p>
                  </a:txBody>
                  <a:tcPr/>
                </a:tc>
                <a:extLst>
                  <a:ext uri="{0D108BD9-81ED-4DB2-BD59-A6C34878D82A}">
                    <a16:rowId xmlns:a16="http://schemas.microsoft.com/office/drawing/2014/main" val="2809913012"/>
                  </a:ext>
                </a:extLst>
              </a:tr>
              <a:tr h="735849">
                <a:tc>
                  <a: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A nouveau repris dans la liste des métiers/fonctions critiques ou en pénurie 2023 publiée par Le Forem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Formation pour adultes : Recommandations 2022 toujours d’actualité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BE" sz="1400" b="0" i="0" u="none" strike="noStrike" kern="1200" cap="none" spc="0" normalizeH="0" baseline="0" noProof="0" dirty="0">
                          <a:ln>
                            <a:noFill/>
                          </a:ln>
                          <a:solidFill>
                            <a:prstClr val="black"/>
                          </a:solidFill>
                          <a:effectLst/>
                          <a:uLnTx/>
                          <a:uFillTx/>
                          <a:latin typeface="Tenorite" panose="00000500000000000000" pitchFamily="2" charset="0"/>
                          <a:ea typeface="+mn-ea"/>
                          <a:cs typeface="+mn-cs"/>
                        </a:rPr>
                        <a:t>Formation initiale : encourager la création de façon ciblée (par exemple, suggérer l’alternance en région de Mons) même si la priorité est toujours d’alimenter en candidats, les filières existantes</a:t>
                      </a:r>
                      <a:endParaRPr kumimoji="0" lang="fr-BE" sz="1800" b="0" i="0" u="none" strike="noStrike" kern="1200" cap="none" spc="0" normalizeH="0" baseline="0" noProof="0" dirty="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99318201"/>
                  </a:ext>
                </a:extLst>
              </a:tr>
            </a:tbl>
          </a:graphicData>
        </a:graphic>
      </p:graphicFrame>
      <p:sp>
        <p:nvSpPr>
          <p:cNvPr id="10" name="Rectangle 9">
            <a:extLst>
              <a:ext uri="{FF2B5EF4-FFF2-40B4-BE49-F238E27FC236}">
                <a16:creationId xmlns:a16="http://schemas.microsoft.com/office/drawing/2014/main" id="{CB29F215-5E04-46A4-8F32-93CE19EAB449}"/>
              </a:ext>
            </a:extLst>
          </p:cNvPr>
          <p:cNvSpPr/>
          <p:nvPr/>
        </p:nvSpPr>
        <p:spPr>
          <a:xfrm>
            <a:off x="233300" y="1259999"/>
            <a:ext cx="5024631" cy="92068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0" i="0" u="none" strike="noStrike" kern="1200" cap="none" spc="0" normalizeH="0" baseline="0" noProof="0">
                <a:ln>
                  <a:noFill/>
                </a:ln>
                <a:solidFill>
                  <a:schemeClr val="tx1"/>
                </a:solidFill>
                <a:effectLst/>
                <a:uLnTx/>
                <a:uFillTx/>
                <a:latin typeface="Tenorite" panose="00000500000000000000" pitchFamily="2" charset="0"/>
                <a:ea typeface="+mn-ea"/>
                <a:cs typeface="+mn-cs"/>
              </a:rPr>
              <a:t>Métier Prioritaire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a:ln>
                  <a:noFill/>
                </a:ln>
                <a:solidFill>
                  <a:schemeClr val="tx1"/>
                </a:solidFill>
                <a:effectLst/>
                <a:uLnTx/>
                <a:uFillTx/>
                <a:latin typeface="Tenorite" panose="00000500000000000000" pitchFamily="2" charset="0"/>
                <a:ea typeface="+mn-ea"/>
                <a:cs typeface="+mn-cs"/>
              </a:rPr>
              <a:t>Maintien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fr-BE" sz="1800" b="1" i="0" u="none" strike="noStrike" kern="1200" cap="none" spc="0" normalizeH="0" baseline="0" noProof="0">
                <a:ln>
                  <a:noFill/>
                </a:ln>
                <a:solidFill>
                  <a:schemeClr val="tx1"/>
                </a:solidFill>
                <a:effectLst/>
                <a:uLnTx/>
                <a:uFillTx/>
                <a:latin typeface="Tenorite" panose="00000500000000000000" pitchFamily="2" charset="0"/>
                <a:ea typeface="+mn-ea"/>
                <a:cs typeface="+mn-cs"/>
              </a:rPr>
              <a:t>Formation initiale et pour adultes</a:t>
            </a:r>
          </a:p>
        </p:txBody>
      </p:sp>
      <p:sp>
        <p:nvSpPr>
          <p:cNvPr id="15" name="ZoneTexte 14">
            <a:extLst>
              <a:ext uri="{FF2B5EF4-FFF2-40B4-BE49-F238E27FC236}">
                <a16:creationId xmlns:a16="http://schemas.microsoft.com/office/drawing/2014/main" id="{585A1A44-CC2A-4167-8491-C78B9DF28335}"/>
              </a:ext>
            </a:extLst>
          </p:cNvPr>
          <p:cNvSpPr txBox="1"/>
          <p:nvPr/>
        </p:nvSpPr>
        <p:spPr>
          <a:xfrm>
            <a:off x="165062" y="4555579"/>
            <a:ext cx="5024631"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900" b="1" i="0" u="none" strike="noStrike" kern="1200" cap="none" spc="0" normalizeH="0" baseline="0" noProof="0" dirty="0">
                <a:ln>
                  <a:noFill/>
                </a:ln>
                <a:solidFill>
                  <a:srgbClr val="FF0000"/>
                </a:solidFill>
                <a:effectLst/>
                <a:uLnTx/>
                <a:uFillTx/>
                <a:latin typeface="Tenorite" panose="00000500000000000000" pitchFamily="2" charset="0"/>
                <a:ea typeface="+mn-ea"/>
                <a:cs typeface="+mn-cs"/>
              </a:rPr>
              <a:t>*</a:t>
            </a:r>
            <a:r>
              <a:rPr kumimoji="0" lang="fr-BE" sz="900" b="0" i="0" u="none" strike="noStrike" kern="1200" cap="none" spc="0" normalizeH="0" baseline="0" noProof="0" dirty="0">
                <a:ln>
                  <a:noFill/>
                </a:ln>
                <a:solidFill>
                  <a:srgbClr val="FF0000"/>
                </a:solidFill>
                <a:effectLst/>
                <a:uLnTx/>
                <a:uFillTx/>
                <a:latin typeface="Tenorite" panose="00000500000000000000" pitchFamily="2" charset="0"/>
                <a:ea typeface="+mn-ea"/>
                <a:cs typeface="+mn-cs"/>
              </a:rPr>
              <a:t> En comparaison au Diagnostic 2022  certaines filières de formation n’apparaissent plus dans les données actualisées communiquées par les opérateurs à L’IBEFE en 2023</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900" b="0" i="0" u="none" strike="noStrike" kern="1200" cap="none" spc="0" normalizeH="0" baseline="0" noProof="0" dirty="0">
              <a:ln>
                <a:noFill/>
              </a:ln>
              <a:solidFill>
                <a:srgbClr val="FF0000"/>
              </a:solidFill>
              <a:effectLst/>
              <a:uLnTx/>
              <a:uFillTx/>
              <a:latin typeface="Tenorite" panose="00000500000000000000" pitchFamily="2" charset="0"/>
              <a:ea typeface="+mn-ea"/>
              <a:cs typeface="+mn-cs"/>
            </a:endParaRPr>
          </a:p>
        </p:txBody>
      </p:sp>
      <mc:AlternateContent xmlns:mc="http://schemas.openxmlformats.org/markup-compatibility/2006" xmlns:pslz="http://schemas.microsoft.com/office/powerpoint/2016/slidezoom">
        <mc:Choice Requires="pslz">
          <p:graphicFrame>
            <p:nvGraphicFramePr>
              <p:cNvPr id="3" name="Zoom de diapositive 2">
                <a:extLst>
                  <a:ext uri="{FF2B5EF4-FFF2-40B4-BE49-F238E27FC236}">
                    <a16:creationId xmlns:a16="http://schemas.microsoft.com/office/drawing/2014/main" id="{9F03C092-7EC4-7EC4-8688-F6BDE9F78E53}"/>
                  </a:ext>
                </a:extLst>
              </p:cNvPr>
              <p:cNvGraphicFramePr>
                <a:graphicFrameLocks noChangeAspect="1"/>
              </p:cNvGraphicFramePr>
              <p:nvPr>
                <p:extLst>
                  <p:ext uri="{D42A27DB-BD31-4B8C-83A1-F6EECF244321}">
                    <p14:modId xmlns:p14="http://schemas.microsoft.com/office/powerpoint/2010/main" val="2396278599"/>
                  </p:ext>
                </p:extLst>
              </p:nvPr>
            </p:nvGraphicFramePr>
            <p:xfrm>
              <a:off x="10069361" y="73715"/>
              <a:ext cx="1801091" cy="1013114"/>
            </p:xfrm>
            <a:graphic>
              <a:graphicData uri="http://schemas.microsoft.com/office/powerpoint/2016/slidezoom">
                <pslz:sldZm>
                  <pslz:sldZmObj sldId="724" cId="3967639645">
                    <pslz:zmPr id="{25F519D1-0D20-4F76-909B-AEF7A2102BD0}" returnToParent="0" transitionDur="1000">
                      <p166:blipFill xmlns:p166="http://schemas.microsoft.com/office/powerpoint/2016/6/main">
                        <a:blip r:embed="rId10"/>
                        <a:stretch>
                          <a:fillRect/>
                        </a:stretch>
                      </p166:blipFill>
                      <p166:spPr xmlns:p166="http://schemas.microsoft.com/office/powerpoint/2016/6/main">
                        <a:xfrm>
                          <a:off x="0" y="0"/>
                          <a:ext cx="1801091" cy="1013114"/>
                        </a:xfrm>
                        <a:prstGeom prst="rect">
                          <a:avLst/>
                        </a:prstGeom>
                        <a:ln w="3175">
                          <a:solidFill>
                            <a:prstClr val="ltGray"/>
                          </a:solidFill>
                        </a:ln>
                      </p166:spPr>
                    </pslz:zmPr>
                  </pslz:sldZmObj>
                </pslz:sldZm>
              </a:graphicData>
            </a:graphic>
          </p:graphicFrame>
        </mc:Choice>
        <mc:Fallback xmlns="">
          <p:pic>
            <p:nvPicPr>
              <p:cNvPr id="3" name="Zoom de diapositive 2">
                <a:hlinkClick r:id="rId11" action="ppaction://hlinksldjump"/>
                <a:extLst>
                  <a:ext uri="{FF2B5EF4-FFF2-40B4-BE49-F238E27FC236}">
                    <a16:creationId xmlns:a16="http://schemas.microsoft.com/office/drawing/2014/main" id="{9F03C092-7EC4-7EC4-8688-F6BDE9F78E53}"/>
                  </a:ext>
                </a:extLst>
              </p:cNvPr>
              <p:cNvPicPr>
                <a:picLocks noGrp="1" noRot="1" noChangeAspect="1" noMove="1" noResize="1" noEditPoints="1" noAdjustHandles="1" noChangeArrowheads="1" noChangeShapeType="1"/>
              </p:cNvPicPr>
              <p:nvPr/>
            </p:nvPicPr>
            <p:blipFill>
              <a:blip r:embed="rId12"/>
              <a:stretch>
                <a:fillRect/>
              </a:stretch>
            </p:blipFill>
            <p:spPr>
              <a:xfrm>
                <a:off x="10069361" y="73715"/>
                <a:ext cx="1801091" cy="1013114"/>
              </a:xfrm>
              <a:prstGeom prst="rect">
                <a:avLst/>
              </a:prstGeom>
              <a:ln w="3175">
                <a:solidFill>
                  <a:prstClr val="ltGray"/>
                </a:solidFill>
              </a:ln>
            </p:spPr>
          </p:pic>
        </mc:Fallback>
      </mc:AlternateContent>
      <p:pic>
        <p:nvPicPr>
          <p:cNvPr id="2" name="Image 1" descr="Une image contenant Graphique, Police, logo, capture d’écran&#10;&#10;Description générée automatiquement">
            <a:extLst>
              <a:ext uri="{FF2B5EF4-FFF2-40B4-BE49-F238E27FC236}">
                <a16:creationId xmlns:a16="http://schemas.microsoft.com/office/drawing/2014/main" id="{D47EDDA7-B0D7-DC28-D612-417604EC6D2D}"/>
              </a:ext>
            </a:extLst>
          </p:cNvPr>
          <p:cNvPicPr>
            <a:picLocks noChangeAspect="1"/>
          </p:cNvPicPr>
          <p:nvPr/>
        </p:nvPicPr>
        <p:blipFill>
          <a:blip r:embed="rId13">
            <a:extLst>
              <a:ext uri="{28A0092B-C50C-407E-A947-70E740481C1C}">
                <a14:useLocalDpi xmlns:a14="http://schemas.microsoft.com/office/drawing/2010/main" val="0"/>
              </a:ext>
              <a:ext uri="{837473B0-CC2E-450A-ABE3-18F120FF3D39}">
                <a1611:picAttrSrcUrl xmlns:a1611="http://schemas.microsoft.com/office/drawing/2016/11/main" r:id="rId14"/>
              </a:ext>
            </a:extLst>
          </a:blip>
          <a:stretch>
            <a:fillRect/>
          </a:stretch>
        </p:blipFill>
        <p:spPr>
          <a:xfrm>
            <a:off x="618018" y="5179702"/>
            <a:ext cx="988828" cy="585572"/>
          </a:xfrm>
          <a:prstGeom prst="rect">
            <a:avLst/>
          </a:prstGeom>
        </p:spPr>
      </p:pic>
    </p:spTree>
    <p:extLst>
      <p:ext uri="{BB962C8B-B14F-4D97-AF65-F5344CB8AC3E}">
        <p14:creationId xmlns:p14="http://schemas.microsoft.com/office/powerpoint/2010/main" val="310131836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6054" y="-106494"/>
            <a:ext cx="9720072" cy="1499616"/>
          </a:xfrm>
          <a:noFill/>
        </p:spPr>
        <p:txBody>
          <a:bodyPr>
            <a:normAutofit/>
          </a:bodyPr>
          <a:lstStyle/>
          <a:p>
            <a:r>
              <a:rPr lang="fr-BE" sz="3200" b="1">
                <a:solidFill>
                  <a:srgbClr val="C55A11"/>
                </a:solidFill>
                <a:latin typeface="Tenorite" panose="00000500000000000000" pitchFamily="2" charset="0"/>
              </a:rPr>
              <a:t>I1606 - Carrossier </a:t>
            </a:r>
            <a:endParaRPr lang="fr-BE" sz="3200" b="1">
              <a:solidFill>
                <a:srgbClr val="C55A11"/>
              </a:solidFill>
              <a:latin typeface="Tenorite" panose="00000500000000000000" pitchFamily="2" charset="0"/>
              <a:hlinkClick r:id="" action="ppaction://noaction">
                <a:extLst>
                  <a:ext uri="{A12FA001-AC4F-418D-AE19-62706E023703}">
                    <ahyp:hlinkClr xmlns:ahyp="http://schemas.microsoft.com/office/drawing/2018/hyperlinkcolor" val="tx"/>
                  </a:ext>
                </a:extLst>
              </a:hlinkClick>
            </a:endParaRPr>
          </a:p>
        </p:txBody>
      </p:sp>
      <p:sp>
        <p:nvSpPr>
          <p:cNvPr id="26" name="Rectangle 25">
            <a:extLst>
              <a:ext uri="{FF2B5EF4-FFF2-40B4-BE49-F238E27FC236}">
                <a16:creationId xmlns:a16="http://schemas.microsoft.com/office/drawing/2014/main" id="{05037D06-1B57-4E96-8D46-E2BA217B6D64}"/>
              </a:ext>
            </a:extLst>
          </p:cNvPr>
          <p:cNvSpPr/>
          <p:nvPr/>
        </p:nvSpPr>
        <p:spPr>
          <a:xfrm>
            <a:off x="2613408" y="1402513"/>
            <a:ext cx="6948000" cy="5328000"/>
          </a:xfrm>
          <a:prstGeom prst="rect">
            <a:avLst/>
          </a:prstGeom>
          <a:blipFill dpi="0" rotWithShape="1">
            <a:blip r:embed="rId3">
              <a:extLst>
                <a:ext uri="{BEBA8EAE-BF5A-486C-A8C5-ECC9F3942E4B}">
                  <a14:imgProps xmlns:a14="http://schemas.microsoft.com/office/drawing/2010/main">
                    <a14:imgLayer r:embed="rId4">
                      <a14:imgEffect>
                        <a14:backgroundRemoval t="6901" b="93220" l="6169" r="96429">
                          <a14:foregroundMark x1="60173" y1="12591" x2="60173" y2="12591"/>
                          <a14:foregroundMark x1="78139" y1="10896" x2="78139" y2="10896"/>
                          <a14:foregroundMark x1="62121" y1="8596" x2="62121" y2="8596"/>
                          <a14:foregroundMark x1="76190" y1="7627" x2="76190" y2="7627"/>
                          <a14:foregroundMark x1="91991" y1="31598" x2="92641" y2="31356"/>
                          <a14:foregroundMark x1="63312" y1="6901" x2="63312" y2="6901"/>
                          <a14:foregroundMark x1="93182" y1="60169" x2="93182" y2="60169"/>
                          <a14:foregroundMark x1="96429" y1="31840" x2="96429" y2="31840"/>
                          <a14:foregroundMark x1="68290" y1="87893" x2="68290" y2="87893"/>
                          <a14:foregroundMark x1="36688" y1="88378" x2="36688" y2="88378"/>
                          <a14:foregroundMark x1="8550" y1="89104" x2="8550" y2="89104"/>
                          <a14:foregroundMark x1="6277" y1="60533" x2="6277" y2="60533"/>
                          <a14:foregroundMark x1="9848" y1="93220" x2="9848" y2="93220"/>
                        </a14:backgroundRemoval>
                      </a14:imgEffect>
                    </a14:imgLayer>
                  </a14:imgProps>
                </a:ext>
              </a:extLst>
            </a:blip>
            <a:srcRect/>
            <a:stretch>
              <a:fillRect l="-3000" t="-6000" r="4000" b="-5000"/>
            </a:stretch>
          </a:blipFill>
          <a:ln w="12700" cap="flat" cmpd="sng" algn="ctr">
            <a:no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p:cNvSpPr/>
          <p:nvPr/>
        </p:nvSpPr>
        <p:spPr>
          <a:xfrm>
            <a:off x="9195456" y="1289518"/>
            <a:ext cx="2645230" cy="1248161"/>
          </a:xfrm>
          <a:prstGeom prst="rect">
            <a:avLst/>
          </a:prstGeom>
          <a:solidFill>
            <a:srgbClr val="385723"/>
          </a:solidFill>
          <a:ln>
            <a:solidFill>
              <a:srgbClr val="385723"/>
            </a:solidFill>
          </a:ln>
        </p:spPr>
        <p:style>
          <a:lnRef idx="1">
            <a:schemeClr val="accent5"/>
          </a:lnRef>
          <a:fillRef idx="2">
            <a:schemeClr val="accent5"/>
          </a:fillRef>
          <a:effectRef idx="1">
            <a:schemeClr val="accent5"/>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white"/>
                </a:solidFill>
                <a:effectLst/>
                <a:uLnTx/>
                <a:uFillTx/>
                <a:latin typeface="Calibri" panose="020F0502020204030204"/>
                <a:ea typeface="+mn-ea"/>
                <a:cs typeface="+mn-cs"/>
              </a:rPr>
              <a:t>CDC Forem Logistique Hainaut - site de La Louvière</a:t>
            </a:r>
          </a:p>
          <a:p>
            <a:pPr marL="0" marR="0" lvl="0" indent="0" algn="l" defTabSz="914400" rtl="0" eaLnBrk="1" fontAlgn="b"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Carrossier- peintre</a:t>
            </a:r>
            <a:endParaRPr kumimoji="0" lang="fr-BE"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b"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white"/>
                </a:solidFill>
                <a:effectLst/>
                <a:uLnTx/>
                <a:uFillTx/>
                <a:latin typeface="Calibri" panose="020F0502020204030204" pitchFamily="34" charset="0"/>
                <a:ea typeface="+mn-ea"/>
                <a:cs typeface="+mn-cs"/>
              </a:rPr>
              <a:t>Préparateur en carrosserie</a:t>
            </a:r>
            <a:endParaRPr kumimoji="0" lang="fr-BE" sz="1100" b="0" i="0" u="none" strike="sngStrike" kern="1200" cap="none" spc="0" normalizeH="0" baseline="0" noProof="0">
              <a:ln>
                <a:noFill/>
              </a:ln>
              <a:solidFill>
                <a:prstClr val="white"/>
              </a:solidFill>
              <a:effectLst/>
              <a:uLnTx/>
              <a:uFillTx/>
              <a:latin typeface="Arial" panose="020B0604020202020204" pitchFamily="34" charset="0"/>
              <a:ea typeface="+mn-ea"/>
              <a:cs typeface="+mn-cs"/>
            </a:endParaRPr>
          </a:p>
          <a:p>
            <a:pPr marL="0" marR="0" lvl="0" indent="0" algn="l" defTabSz="914400" rtl="0" eaLnBrk="1" fontAlgn="b"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white"/>
                </a:solidFill>
                <a:effectLst/>
                <a:uLnTx/>
                <a:uFillTx/>
                <a:latin typeface="Calibri" panose="020F0502020204030204" pitchFamily="34" charset="0"/>
                <a:ea typeface="+mn-ea"/>
                <a:cs typeface="+mn-cs"/>
              </a:rPr>
              <a:t>Tôlier en carrosserie</a:t>
            </a:r>
            <a:endParaRPr kumimoji="0" lang="fr-BE" sz="1100" b="0" i="0" u="none" strike="noStrike" kern="1200" cap="none" spc="0" normalizeH="0" baseline="0" noProof="0">
              <a:ln>
                <a:noFill/>
              </a:ln>
              <a:solidFill>
                <a:prstClr val="white"/>
              </a:solidFill>
              <a:effectLst/>
              <a:uLnTx/>
              <a:uFillTx/>
              <a:latin typeface="Arial" panose="020B0604020202020204" pitchFamily="34" charset="0"/>
              <a:ea typeface="+mn-ea"/>
              <a:cs typeface="+mn-cs"/>
            </a:endParaRPr>
          </a:p>
        </p:txBody>
      </p:sp>
      <p:cxnSp>
        <p:nvCxnSpPr>
          <p:cNvPr id="6" name="Connecteur droit 5"/>
          <p:cNvCxnSpPr>
            <a:cxnSpLocks/>
            <a:stCxn id="4" idx="1"/>
          </p:cNvCxnSpPr>
          <p:nvPr/>
        </p:nvCxnSpPr>
        <p:spPr>
          <a:xfrm flipH="1">
            <a:off x="7487766" y="1913599"/>
            <a:ext cx="1707690" cy="2107558"/>
          </a:xfrm>
          <a:prstGeom prst="line">
            <a:avLst/>
          </a:prstGeom>
          <a:ln>
            <a:solidFill>
              <a:srgbClr val="385723"/>
            </a:solidFill>
          </a:ln>
        </p:spPr>
        <p:style>
          <a:lnRef idx="3">
            <a:schemeClr val="accent1"/>
          </a:lnRef>
          <a:fillRef idx="0">
            <a:schemeClr val="accent1"/>
          </a:fillRef>
          <a:effectRef idx="2">
            <a:schemeClr val="accent1"/>
          </a:effectRef>
          <a:fontRef idx="minor">
            <a:schemeClr val="tx1"/>
          </a:fontRef>
        </p:style>
      </p:cxnSp>
      <p:sp>
        <p:nvSpPr>
          <p:cNvPr id="24" name="Rectangle 23"/>
          <p:cNvSpPr/>
          <p:nvPr/>
        </p:nvSpPr>
        <p:spPr>
          <a:xfrm>
            <a:off x="9497731" y="2659907"/>
            <a:ext cx="2360138" cy="711524"/>
          </a:xfrm>
          <a:prstGeom prst="rect">
            <a:avLst/>
          </a:prstGeom>
          <a:solidFill>
            <a:srgbClr val="FFE699"/>
          </a:solidFill>
          <a:ln>
            <a:solidFill>
              <a:srgbClr val="FFE699"/>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Athénée Provincial </a:t>
            </a:r>
            <a:r>
              <a:rPr kumimoji="0" lang="fr-BE"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                                                                                          Carrossier (PE)</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Carrossier spécialisé (PE) </a:t>
            </a:r>
            <a:endParaRPr kumimoji="0" lang="fr-BE" sz="11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28" name="Connecteur droit 27"/>
          <p:cNvCxnSpPr>
            <a:cxnSpLocks/>
            <a:stCxn id="24" idx="1"/>
          </p:cNvCxnSpPr>
          <p:nvPr/>
        </p:nvCxnSpPr>
        <p:spPr>
          <a:xfrm flipH="1">
            <a:off x="7462445" y="3015669"/>
            <a:ext cx="2035286" cy="1376500"/>
          </a:xfrm>
          <a:prstGeom prst="line">
            <a:avLst/>
          </a:prstGeom>
          <a:ln>
            <a:solidFill>
              <a:srgbClr val="FFE699"/>
            </a:solidFill>
          </a:ln>
        </p:spPr>
        <p:style>
          <a:lnRef idx="3">
            <a:schemeClr val="accent4"/>
          </a:lnRef>
          <a:fillRef idx="0">
            <a:schemeClr val="accent4"/>
          </a:fillRef>
          <a:effectRef idx="2">
            <a:schemeClr val="accent4"/>
          </a:effectRef>
          <a:fontRef idx="minor">
            <a:schemeClr val="tx1"/>
          </a:fontRef>
        </p:style>
      </p:cxnSp>
      <p:sp>
        <p:nvSpPr>
          <p:cNvPr id="30" name="Rectangle 29"/>
          <p:cNvSpPr/>
          <p:nvPr/>
        </p:nvSpPr>
        <p:spPr>
          <a:xfrm>
            <a:off x="9445062" y="4304868"/>
            <a:ext cx="2257803" cy="740211"/>
          </a:xfrm>
          <a:prstGeom prst="rect">
            <a:avLst/>
          </a:prstGeom>
          <a:solidFill>
            <a:srgbClr val="FFC000"/>
          </a:solidFill>
          <a:ln>
            <a:solidFill>
              <a:srgbClr val="FAE3B4"/>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1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ITCF Morlanwelz</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Carrossier (CEFA – ALT 49)</a:t>
            </a:r>
          </a:p>
          <a:p>
            <a:pPr marL="0" marR="0" lvl="0" indent="0" algn="l" defTabSz="914400" rtl="0" eaLnBrk="1" fontAlgn="auto" latinLnBrk="0" hangingPunct="1">
              <a:lnSpc>
                <a:spcPct val="107000"/>
              </a:lnSpc>
              <a:spcBef>
                <a:spcPts val="0"/>
              </a:spcBef>
              <a:spcAft>
                <a:spcPts val="0"/>
              </a:spcAft>
              <a:buClrTx/>
              <a:buSzTx/>
              <a:buFontTx/>
              <a:buNone/>
              <a:tabLst/>
              <a:defRPr/>
            </a:pPr>
            <a:r>
              <a:rPr lang="fr-BE" sz="1100">
                <a:solidFill>
                  <a:prstClr val="black"/>
                </a:solidFill>
                <a:latin typeface="Calibri" panose="020F0502020204030204" pitchFamily="34" charset="0"/>
                <a:ea typeface="Calibri" panose="020F0502020204030204" pitchFamily="34" charset="0"/>
                <a:cs typeface="Times New Roman" panose="02020603050405020304" pitchFamily="18" charset="0"/>
              </a:rPr>
              <a:t>Tôlier en carrosserie (CEFA –ALT 45)</a:t>
            </a:r>
            <a:endParaRPr kumimoji="0" lang="fr-BE"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1" name="Rectangle 30"/>
          <p:cNvSpPr/>
          <p:nvPr/>
        </p:nvSpPr>
        <p:spPr>
          <a:xfrm>
            <a:off x="551250" y="4924076"/>
            <a:ext cx="1634425" cy="925614"/>
          </a:xfrm>
          <a:prstGeom prst="rect">
            <a:avLst/>
          </a:prstGeom>
          <a:solidFill>
            <a:srgbClr val="FFE699"/>
          </a:solidFill>
          <a:ln>
            <a:solidFill>
              <a:srgbClr val="FFE699"/>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Lycée provincial </a:t>
            </a:r>
            <a:r>
              <a:rPr kumimoji="0" lang="fr-BE" sz="1100" b="1" i="0" u="none" strike="noStrike" kern="1200" cap="none" spc="0" normalizeH="0" baseline="0" noProof="0" err="1">
                <a:ln>
                  <a:noFill/>
                </a:ln>
                <a:solidFill>
                  <a:prstClr val="black"/>
                </a:solidFill>
                <a:effectLst/>
                <a:uLnTx/>
                <a:uFillTx/>
                <a:latin typeface="Calibri" panose="020F0502020204030204"/>
                <a:ea typeface="+mn-ea"/>
                <a:cs typeface="+mn-cs"/>
              </a:rPr>
              <a:t>Hornu</a:t>
            </a: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-Colfontaine                                                               </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Carrossier (PE)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33" name="Connecteur droit 32"/>
          <p:cNvCxnSpPr>
            <a:cxnSpLocks/>
            <a:stCxn id="31" idx="3"/>
          </p:cNvCxnSpPr>
          <p:nvPr/>
        </p:nvCxnSpPr>
        <p:spPr>
          <a:xfrm flipV="1">
            <a:off x="2185675" y="5223149"/>
            <a:ext cx="2163199" cy="163734"/>
          </a:xfrm>
          <a:prstGeom prst="line">
            <a:avLst/>
          </a:prstGeom>
          <a:ln>
            <a:solidFill>
              <a:srgbClr val="FFE699"/>
            </a:solidFill>
          </a:ln>
        </p:spPr>
        <p:style>
          <a:lnRef idx="3">
            <a:schemeClr val="accent4"/>
          </a:lnRef>
          <a:fillRef idx="0">
            <a:schemeClr val="accent4"/>
          </a:fillRef>
          <a:effectRef idx="2">
            <a:schemeClr val="accent4"/>
          </a:effectRef>
          <a:fontRef idx="minor">
            <a:schemeClr val="tx1"/>
          </a:fontRef>
        </p:style>
      </p:cxnSp>
      <p:sp>
        <p:nvSpPr>
          <p:cNvPr id="35" name="Rectangle 34"/>
          <p:cNvSpPr/>
          <p:nvPr/>
        </p:nvSpPr>
        <p:spPr>
          <a:xfrm>
            <a:off x="334130" y="1459545"/>
            <a:ext cx="2953599" cy="1269214"/>
          </a:xfrm>
          <a:prstGeom prst="rect">
            <a:avLst/>
          </a:prstGeom>
          <a:solidFill>
            <a:srgbClr val="F4B183"/>
          </a:solidFill>
          <a:ln>
            <a:solidFill>
              <a:srgbClr val="F4B183"/>
            </a:solidFill>
          </a:ln>
        </p:spPr>
        <p:style>
          <a:lnRef idx="1">
            <a:schemeClr val="accent2"/>
          </a:lnRef>
          <a:fillRef idx="2">
            <a:schemeClr val="accent2"/>
          </a:fillRef>
          <a:effectRef idx="1">
            <a:schemeClr val="accent2"/>
          </a:effectRef>
          <a:fontRef idx="minor">
            <a:schemeClr val="dk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IFAPME </a:t>
            </a: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Carrossier – réparateur (Apprentissage </a:t>
            </a:r>
            <a:r>
              <a:rPr lang="fr-BE" sz="1100">
                <a:solidFill>
                  <a:prstClr val="black"/>
                </a:solidFill>
                <a:latin typeface="Calibri" panose="020F0502020204030204"/>
              </a:rPr>
              <a:t>/ Chef d’entreprise)</a:t>
            </a:r>
            <a:endParaRPr kumimoji="0" lang="fr-BE" sz="11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Préparateur-peintre en carrosserie (Année prépa. / Apprentissage / Chef d’entreprise) </a:t>
            </a:r>
            <a:endParaRPr kumimoji="0" lang="fr-BE" sz="1100" b="1" u="none" strike="noStrike" kern="1200" cap="none" spc="0" normalizeH="0" baseline="0" noProof="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BE" sz="1100">
                <a:solidFill>
                  <a:schemeClr val="tx1"/>
                </a:solidFill>
                <a:latin typeface="Calibri" panose="020F0502020204030204"/>
              </a:rPr>
              <a:t>Carrossier Deviseur </a:t>
            </a:r>
            <a:r>
              <a:rPr lang="fr-BE" sz="1100" b="1">
                <a:solidFill>
                  <a:srgbClr val="FF0000"/>
                </a:solidFill>
                <a:latin typeface="Calibri" panose="020F0502020204030204"/>
              </a:rPr>
              <a:t>(NEW 2022-23)</a:t>
            </a:r>
            <a:endParaRPr kumimoji="0" lang="fr-BE" sz="1100" b="1" u="none" strike="noStrike" kern="1200" cap="none" spc="0" normalizeH="0" baseline="0" noProof="0">
              <a:ln>
                <a:noFill/>
              </a:ln>
              <a:solidFill>
                <a:srgbClr val="FF000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cxnSp>
        <p:nvCxnSpPr>
          <p:cNvPr id="37" name="Connecteur droit 36"/>
          <p:cNvCxnSpPr>
            <a:cxnSpLocks/>
            <a:stCxn id="35" idx="3"/>
          </p:cNvCxnSpPr>
          <p:nvPr/>
        </p:nvCxnSpPr>
        <p:spPr>
          <a:xfrm>
            <a:off x="3287729" y="2094152"/>
            <a:ext cx="1741471" cy="2023465"/>
          </a:xfrm>
          <a:prstGeom prst="line">
            <a:avLst/>
          </a:prstGeom>
          <a:ln>
            <a:solidFill>
              <a:srgbClr val="F4B183"/>
            </a:solidFill>
          </a:ln>
        </p:spPr>
        <p:style>
          <a:lnRef idx="3">
            <a:schemeClr val="accent2"/>
          </a:lnRef>
          <a:fillRef idx="0">
            <a:schemeClr val="accent2"/>
          </a:fillRef>
          <a:effectRef idx="2">
            <a:schemeClr val="accent2"/>
          </a:effectRef>
          <a:fontRef idx="minor">
            <a:schemeClr val="tx1"/>
          </a:fontRef>
        </p:style>
      </p:cxnSp>
      <p:cxnSp>
        <p:nvCxnSpPr>
          <p:cNvPr id="5" name="Connecteur droit 4">
            <a:extLst>
              <a:ext uri="{FF2B5EF4-FFF2-40B4-BE49-F238E27FC236}">
                <a16:creationId xmlns:a16="http://schemas.microsoft.com/office/drawing/2014/main" id="{43156082-AB4B-483F-9EB6-16B1BBD62A6E}"/>
              </a:ext>
            </a:extLst>
          </p:cNvPr>
          <p:cNvCxnSpPr>
            <a:cxnSpLocks/>
          </p:cNvCxnSpPr>
          <p:nvPr/>
        </p:nvCxnSpPr>
        <p:spPr>
          <a:xfrm flipH="1">
            <a:off x="8295862" y="4684821"/>
            <a:ext cx="1183031" cy="72594"/>
          </a:xfrm>
          <a:prstGeom prst="line">
            <a:avLst/>
          </a:prstGeom>
          <a:ln>
            <a:solidFill>
              <a:srgbClr val="FFC000"/>
            </a:solidFill>
          </a:ln>
        </p:spPr>
        <p:style>
          <a:lnRef idx="3">
            <a:schemeClr val="accent4"/>
          </a:lnRef>
          <a:fillRef idx="0">
            <a:schemeClr val="accent4"/>
          </a:fillRef>
          <a:effectRef idx="2">
            <a:schemeClr val="accent4"/>
          </a:effectRef>
          <a:fontRef idx="minor">
            <a:schemeClr val="tx1"/>
          </a:fontRef>
        </p:style>
      </p:cxnSp>
      <p:sp>
        <p:nvSpPr>
          <p:cNvPr id="29" name="Rectangle 28">
            <a:extLst>
              <a:ext uri="{FF2B5EF4-FFF2-40B4-BE49-F238E27FC236}">
                <a16:creationId xmlns:a16="http://schemas.microsoft.com/office/drawing/2014/main" id="{E661DEB7-581B-4630-B9E3-1BF68E8160CB}"/>
              </a:ext>
            </a:extLst>
          </p:cNvPr>
          <p:cNvSpPr/>
          <p:nvPr/>
        </p:nvSpPr>
        <p:spPr>
          <a:xfrm>
            <a:off x="9410983" y="6003493"/>
            <a:ext cx="2346736" cy="575447"/>
          </a:xfrm>
          <a:prstGeom prst="rect">
            <a:avLst/>
          </a:prstGeom>
          <a:solidFill>
            <a:srgbClr val="EB0BA0"/>
          </a:solidFill>
          <a:ln>
            <a:solidFill>
              <a:srgbClr val="EB0BA0"/>
            </a:solidFill>
          </a:ln>
        </p:spPr>
        <p:style>
          <a:lnRef idx="1">
            <a:schemeClr val="accent2"/>
          </a:lnRef>
          <a:fillRef idx="2">
            <a:schemeClr val="accent2"/>
          </a:fillRef>
          <a:effectRef idx="1">
            <a:schemeClr val="accent2"/>
          </a:effectRef>
          <a:fontRef idx="minor">
            <a:schemeClr val="dk1"/>
          </a:fontRef>
        </p:style>
        <p:txBody>
          <a:bodyPr wrap="square" rtlCol="0" anchor="ctr">
            <a:noAutofit/>
          </a:bodyP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Enseignement spécifique A.M.I</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Calibri" panose="020F0502020204030204" pitchFamily="34" charset="0"/>
                <a:cs typeface="+mn-cs"/>
              </a:rPr>
              <a:t>Préparation travaux de peinture en carrosserie </a:t>
            </a:r>
          </a:p>
        </p:txBody>
      </p:sp>
      <p:cxnSp>
        <p:nvCxnSpPr>
          <p:cNvPr id="10" name="Connecteur droit 9">
            <a:extLst>
              <a:ext uri="{FF2B5EF4-FFF2-40B4-BE49-F238E27FC236}">
                <a16:creationId xmlns:a16="http://schemas.microsoft.com/office/drawing/2014/main" id="{1BE42D4D-D44D-442D-9C2D-FBB769BEAB75}"/>
              </a:ext>
            </a:extLst>
          </p:cNvPr>
          <p:cNvCxnSpPr>
            <a:cxnSpLocks/>
          </p:cNvCxnSpPr>
          <p:nvPr/>
        </p:nvCxnSpPr>
        <p:spPr>
          <a:xfrm flipH="1" flipV="1">
            <a:off x="7166961" y="4602079"/>
            <a:ext cx="2257803" cy="1713381"/>
          </a:xfrm>
          <a:prstGeom prst="line">
            <a:avLst/>
          </a:prstGeom>
          <a:ln>
            <a:solidFill>
              <a:srgbClr val="EB0BA0"/>
            </a:solidFill>
          </a:ln>
        </p:spPr>
        <p:style>
          <a:lnRef idx="3">
            <a:schemeClr val="accent2"/>
          </a:lnRef>
          <a:fillRef idx="0">
            <a:schemeClr val="accent2"/>
          </a:fillRef>
          <a:effectRef idx="2">
            <a:schemeClr val="accent2"/>
          </a:effectRef>
          <a:fontRef idx="minor">
            <a:schemeClr val="tx1"/>
          </a:fontRef>
        </p:style>
      </p:cxnSp>
      <p:sp>
        <p:nvSpPr>
          <p:cNvPr id="21" name="Rectangle 20">
            <a:extLst>
              <a:ext uri="{FF2B5EF4-FFF2-40B4-BE49-F238E27FC236}">
                <a16:creationId xmlns:a16="http://schemas.microsoft.com/office/drawing/2014/main" id="{C9735E2B-D337-4ACF-82F1-C3D6EE7F413D}"/>
              </a:ext>
            </a:extLst>
          </p:cNvPr>
          <p:cNvSpPr/>
          <p:nvPr/>
        </p:nvSpPr>
        <p:spPr>
          <a:xfrm>
            <a:off x="471951" y="2861606"/>
            <a:ext cx="2607901" cy="718840"/>
          </a:xfrm>
          <a:prstGeom prst="rect">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EAFC Jean MEUNIER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PEINTRE EN CARROSSERIE​</a:t>
            </a:r>
          </a:p>
        </p:txBody>
      </p:sp>
      <p:cxnSp>
        <p:nvCxnSpPr>
          <p:cNvPr id="22" name="Connecteur droit 21">
            <a:extLst>
              <a:ext uri="{FF2B5EF4-FFF2-40B4-BE49-F238E27FC236}">
                <a16:creationId xmlns:a16="http://schemas.microsoft.com/office/drawing/2014/main" id="{5BD954F7-5F7C-4ECB-B93B-5B9E70E83E30}"/>
              </a:ext>
            </a:extLst>
          </p:cNvPr>
          <p:cNvCxnSpPr>
            <a:cxnSpLocks/>
            <a:stCxn id="21" idx="3"/>
          </p:cNvCxnSpPr>
          <p:nvPr/>
        </p:nvCxnSpPr>
        <p:spPr>
          <a:xfrm>
            <a:off x="3079852" y="3221026"/>
            <a:ext cx="2088049" cy="1063298"/>
          </a:xfrm>
          <a:prstGeom prst="line">
            <a:avLst/>
          </a:prstGeom>
          <a:ln>
            <a:solidFill>
              <a:schemeClr val="accent6">
                <a:lumMod val="60000"/>
                <a:lumOff val="40000"/>
              </a:schemeClr>
            </a:solidFill>
          </a:ln>
        </p:spPr>
        <p:style>
          <a:lnRef idx="3">
            <a:schemeClr val="accent6"/>
          </a:lnRef>
          <a:fillRef idx="0">
            <a:schemeClr val="accent6"/>
          </a:fillRef>
          <a:effectRef idx="2">
            <a:schemeClr val="accent6"/>
          </a:effectRef>
          <a:fontRef idx="minor">
            <a:schemeClr val="tx1"/>
          </a:fontRef>
        </p:style>
      </p:cxnSp>
      <p:sp>
        <p:nvSpPr>
          <p:cNvPr id="27" name="Rectangle 26">
            <a:extLst>
              <a:ext uri="{FF2B5EF4-FFF2-40B4-BE49-F238E27FC236}">
                <a16:creationId xmlns:a16="http://schemas.microsoft.com/office/drawing/2014/main" id="{C1DC0FA6-2BF2-436B-A9FD-F29B3665D421}"/>
              </a:ext>
            </a:extLst>
          </p:cNvPr>
          <p:cNvSpPr/>
          <p:nvPr/>
        </p:nvSpPr>
        <p:spPr>
          <a:xfrm>
            <a:off x="9116274" y="5367468"/>
            <a:ext cx="2440419" cy="442528"/>
          </a:xfrm>
          <a:prstGeom prst="rect">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100" b="1">
                <a:solidFill>
                  <a:prstClr val="black"/>
                </a:solidFill>
                <a:latin typeface="Calibri" panose="020F0502020204030204"/>
              </a:rPr>
              <a:t>EAFC</a:t>
            </a: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 Morlanwelz</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Peintre en carrosserie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Tôlier en carrosserie (New 2020-2021)</a:t>
            </a:r>
          </a:p>
        </p:txBody>
      </p:sp>
      <p:cxnSp>
        <p:nvCxnSpPr>
          <p:cNvPr id="11" name="Connecteur droit 10">
            <a:extLst>
              <a:ext uri="{FF2B5EF4-FFF2-40B4-BE49-F238E27FC236}">
                <a16:creationId xmlns:a16="http://schemas.microsoft.com/office/drawing/2014/main" id="{C601AED6-08E5-4627-88BF-61436C3627F7}"/>
              </a:ext>
            </a:extLst>
          </p:cNvPr>
          <p:cNvCxnSpPr>
            <a:cxnSpLocks/>
            <a:stCxn id="27" idx="1"/>
          </p:cNvCxnSpPr>
          <p:nvPr/>
        </p:nvCxnSpPr>
        <p:spPr>
          <a:xfrm flipH="1" flipV="1">
            <a:off x="8144464" y="4798280"/>
            <a:ext cx="971810" cy="790452"/>
          </a:xfrm>
          <a:prstGeom prst="line">
            <a:avLst/>
          </a:prstGeom>
          <a:ln>
            <a:solidFill>
              <a:schemeClr val="accent6">
                <a:lumMod val="60000"/>
                <a:lumOff val="40000"/>
              </a:schemeClr>
            </a:solidFill>
          </a:ln>
        </p:spPr>
        <p:style>
          <a:lnRef idx="3">
            <a:schemeClr val="accent6"/>
          </a:lnRef>
          <a:fillRef idx="0">
            <a:schemeClr val="accent6"/>
          </a:fillRef>
          <a:effectRef idx="2">
            <a:schemeClr val="accent6"/>
          </a:effectRef>
          <a:fontRef idx="minor">
            <a:schemeClr val="tx1"/>
          </a:fontRef>
        </p:style>
      </p:cxnSp>
      <p:sp>
        <p:nvSpPr>
          <p:cNvPr id="32" name="Rectangle 31">
            <a:extLst>
              <a:ext uri="{FF2B5EF4-FFF2-40B4-BE49-F238E27FC236}">
                <a16:creationId xmlns:a16="http://schemas.microsoft.com/office/drawing/2014/main" id="{185A09B0-FD13-42E5-90FC-D953EA25C7B5}"/>
              </a:ext>
            </a:extLst>
          </p:cNvPr>
          <p:cNvSpPr/>
          <p:nvPr/>
        </p:nvSpPr>
        <p:spPr>
          <a:xfrm>
            <a:off x="9364944" y="3503914"/>
            <a:ext cx="2377322" cy="711524"/>
          </a:xfrm>
          <a:prstGeom prst="rect">
            <a:avLst/>
          </a:prstGeom>
          <a:solidFill>
            <a:srgbClr val="FFE699"/>
          </a:solidFill>
          <a:ln>
            <a:solidFill>
              <a:srgbClr val="FFE699"/>
            </a:solidFill>
          </a:ln>
        </p:spPr>
        <p:style>
          <a:lnRef idx="1">
            <a:schemeClr val="accent4"/>
          </a:lnRef>
          <a:fillRef idx="2">
            <a:schemeClr val="accent4"/>
          </a:fillRef>
          <a:effectRef idx="1">
            <a:schemeClr val="accent4"/>
          </a:effectRef>
          <a:fontRef idx="minor">
            <a:schemeClr val="dk1"/>
          </a:fontRef>
        </p:style>
        <p:txBody>
          <a:bodyPr rtlCol="0" anchor="ctr"/>
          <a:lstStyle/>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1"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INSTITUT PROVINCIAL D'ENSEIGN. SECONDAIRE LEON HUREZ</a:t>
            </a:r>
          </a:p>
          <a:p>
            <a:pPr marL="0" marR="0" lvl="0" indent="0" algn="l" defTabSz="914400" rtl="0" eaLnBrk="1" fontAlgn="auto" latinLnBrk="0" hangingPunct="1">
              <a:lnSpc>
                <a:spcPct val="107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Carrossier spécialisé (PE) </a:t>
            </a:r>
            <a:r>
              <a:rPr kumimoji="0" lang="fr-BE" sz="1100" b="0" i="0" u="none" strike="sng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rPr>
              <a:t>(</a:t>
            </a:r>
            <a:r>
              <a:rPr lang="fr-BE" sz="1100" b="1">
                <a:solidFill>
                  <a:srgbClr val="FF0000"/>
                </a:solidFill>
                <a:latin typeface="Calibri" panose="020F0502020204030204" pitchFamily="34" charset="0"/>
                <a:ea typeface="Calibri" panose="020F0502020204030204" pitchFamily="34" charset="0"/>
                <a:cs typeface="Times New Roman" panose="02020603050405020304" pitchFamily="18" charset="0"/>
              </a:rPr>
              <a:t>Maintien 2021-22)</a:t>
            </a:r>
            <a:endParaRPr kumimoji="0" lang="fr-BE" sz="11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cxnSp>
        <p:nvCxnSpPr>
          <p:cNvPr id="34" name="Connecteur droit 33">
            <a:extLst>
              <a:ext uri="{FF2B5EF4-FFF2-40B4-BE49-F238E27FC236}">
                <a16:creationId xmlns:a16="http://schemas.microsoft.com/office/drawing/2014/main" id="{54FFF9A8-66C4-4DBD-B714-AA66329E3513}"/>
              </a:ext>
            </a:extLst>
          </p:cNvPr>
          <p:cNvCxnSpPr>
            <a:cxnSpLocks/>
            <a:stCxn id="32" idx="1"/>
          </p:cNvCxnSpPr>
          <p:nvPr/>
        </p:nvCxnSpPr>
        <p:spPr>
          <a:xfrm flipH="1">
            <a:off x="7601148" y="3859676"/>
            <a:ext cx="1763796" cy="616214"/>
          </a:xfrm>
          <a:prstGeom prst="line">
            <a:avLst/>
          </a:prstGeom>
          <a:ln>
            <a:solidFill>
              <a:srgbClr val="FFE699"/>
            </a:solidFill>
          </a:ln>
        </p:spPr>
        <p:style>
          <a:lnRef idx="3">
            <a:schemeClr val="accent4"/>
          </a:lnRef>
          <a:fillRef idx="0">
            <a:schemeClr val="accent4"/>
          </a:fillRef>
          <a:effectRef idx="2">
            <a:schemeClr val="accent4"/>
          </a:effectRef>
          <a:fontRef idx="minor">
            <a:schemeClr val="tx1"/>
          </a:fontRef>
        </p:style>
      </p:cxnSp>
      <p:sp>
        <p:nvSpPr>
          <p:cNvPr id="36" name="Rectangle 35">
            <a:extLst>
              <a:ext uri="{FF2B5EF4-FFF2-40B4-BE49-F238E27FC236}">
                <a16:creationId xmlns:a16="http://schemas.microsoft.com/office/drawing/2014/main" id="{B95E1512-4CC0-40BD-975D-CB1D4AE28B90}"/>
              </a:ext>
            </a:extLst>
          </p:cNvPr>
          <p:cNvSpPr/>
          <p:nvPr/>
        </p:nvSpPr>
        <p:spPr>
          <a:xfrm>
            <a:off x="235704" y="3872665"/>
            <a:ext cx="1949972" cy="812156"/>
          </a:xfrm>
          <a:prstGeom prst="rect">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err="1">
                <a:ln>
                  <a:noFill/>
                </a:ln>
                <a:solidFill>
                  <a:prstClr val="black"/>
                </a:solidFill>
                <a:effectLst/>
                <a:uLnTx/>
                <a:uFillTx/>
                <a:latin typeface="Calibri" panose="020F0502020204030204"/>
                <a:ea typeface="+mn-ea"/>
                <a:cs typeface="+mn-cs"/>
              </a:rPr>
              <a:t>Prom</a:t>
            </a: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 Soc. Secondaire Mons Borinage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Peintre en carrosserie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Tôlier en carrosserie</a:t>
            </a:r>
          </a:p>
        </p:txBody>
      </p:sp>
      <p:cxnSp>
        <p:nvCxnSpPr>
          <p:cNvPr id="23" name="Connecteur droit 22">
            <a:extLst>
              <a:ext uri="{FF2B5EF4-FFF2-40B4-BE49-F238E27FC236}">
                <a16:creationId xmlns:a16="http://schemas.microsoft.com/office/drawing/2014/main" id="{7E354E5E-D6A1-41EF-8867-474FA5352D2E}"/>
              </a:ext>
            </a:extLst>
          </p:cNvPr>
          <p:cNvCxnSpPr>
            <a:cxnSpLocks/>
            <a:stCxn id="36" idx="3"/>
          </p:cNvCxnSpPr>
          <p:nvPr/>
        </p:nvCxnSpPr>
        <p:spPr>
          <a:xfrm>
            <a:off x="2185676" y="4278743"/>
            <a:ext cx="3448669" cy="406078"/>
          </a:xfrm>
          <a:prstGeom prst="line">
            <a:avLst/>
          </a:prstGeom>
          <a:ln>
            <a:solidFill>
              <a:schemeClr val="accent6">
                <a:lumMod val="60000"/>
                <a:lumOff val="40000"/>
              </a:schemeClr>
            </a:solidFill>
          </a:ln>
        </p:spPr>
        <p:style>
          <a:lnRef idx="3">
            <a:schemeClr val="accent1"/>
          </a:lnRef>
          <a:fillRef idx="0">
            <a:schemeClr val="accent1"/>
          </a:fillRef>
          <a:effectRef idx="2">
            <a:schemeClr val="accent1"/>
          </a:effectRef>
          <a:fontRef idx="minor">
            <a:schemeClr val="tx1"/>
          </a:fontRef>
        </p:style>
      </p:cxnSp>
      <p:sp>
        <p:nvSpPr>
          <p:cNvPr id="44" name="Rectangle 43">
            <a:extLst>
              <a:ext uri="{FF2B5EF4-FFF2-40B4-BE49-F238E27FC236}">
                <a16:creationId xmlns:a16="http://schemas.microsoft.com/office/drawing/2014/main" id="{D0214230-72D9-4D52-9FAF-CF2943D14676}"/>
              </a:ext>
            </a:extLst>
          </p:cNvPr>
          <p:cNvSpPr/>
          <p:nvPr/>
        </p:nvSpPr>
        <p:spPr>
          <a:xfrm>
            <a:off x="6313311" y="469686"/>
            <a:ext cx="2607901" cy="718840"/>
          </a:xfrm>
          <a:prstGeom prst="rect">
            <a:avLst/>
          </a:prstGeom>
          <a:solidFill>
            <a:schemeClr val="accent6">
              <a:lumMod val="60000"/>
              <a:lumOff val="40000"/>
            </a:schemeClr>
          </a:solidFill>
          <a:ln w="6350" cap="flat" cmpd="sng" algn="ctr">
            <a:solidFill>
              <a:schemeClr val="accent6">
                <a:lumMod val="60000"/>
                <a:lumOff val="40000"/>
              </a:schemeClr>
            </a:solidFill>
            <a:prstDash val="solid"/>
            <a:miter lim="800000"/>
          </a:ln>
          <a:effectLst/>
        </p:spPr>
        <p:txBody>
          <a:bodyPr wrap="square"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1" i="0" u="none" strike="noStrike" kern="1200" cap="none" spc="0" normalizeH="0" baseline="0" noProof="0">
                <a:ln>
                  <a:noFill/>
                </a:ln>
                <a:solidFill>
                  <a:prstClr val="black"/>
                </a:solidFill>
                <a:effectLst/>
                <a:uLnTx/>
                <a:uFillTx/>
                <a:latin typeface="Calibri" panose="020F0502020204030204"/>
                <a:ea typeface="+mn-ea"/>
                <a:cs typeface="+mn-cs"/>
              </a:rPr>
              <a:t>Institut Provincial des Arts et Métiers du Centre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TOLIER EN CARROSSERIE </a:t>
            </a:r>
            <a:endParaRPr kumimoji="0" lang="fr-BE" sz="1100" b="1" i="0" u="none" strike="noStrike" kern="1200" cap="none" spc="0" normalizeH="0" baseline="0" noProof="0">
              <a:ln>
                <a:noFill/>
              </a:ln>
              <a:solidFill>
                <a:srgbClr val="FF0000"/>
              </a:solidFill>
              <a:effectLst/>
              <a:uLnTx/>
              <a:uFillTx/>
              <a:latin typeface="Calibri" panose="020F0502020204030204"/>
              <a:ea typeface="+mn-ea"/>
              <a:cs typeface="+mn-cs"/>
            </a:endParaRPr>
          </a:p>
        </p:txBody>
      </p:sp>
      <p:cxnSp>
        <p:nvCxnSpPr>
          <p:cNvPr id="7" name="Connecteur droit 6">
            <a:extLst>
              <a:ext uri="{FF2B5EF4-FFF2-40B4-BE49-F238E27FC236}">
                <a16:creationId xmlns:a16="http://schemas.microsoft.com/office/drawing/2014/main" id="{1436C65A-3A77-4026-9AEB-D7EAAE1BA0FA}"/>
              </a:ext>
            </a:extLst>
          </p:cNvPr>
          <p:cNvCxnSpPr>
            <a:stCxn id="44" idx="2"/>
          </p:cNvCxnSpPr>
          <p:nvPr/>
        </p:nvCxnSpPr>
        <p:spPr>
          <a:xfrm flipH="1">
            <a:off x="7146663" y="1188526"/>
            <a:ext cx="470599" cy="3188393"/>
          </a:xfrm>
          <a:prstGeom prst="line">
            <a:avLst/>
          </a:prstGeom>
          <a:ln>
            <a:solidFill>
              <a:schemeClr val="accent6">
                <a:lumMod val="60000"/>
                <a:lumOff val="40000"/>
              </a:schemeClr>
            </a:solidFill>
          </a:ln>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6763964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DE92FCE2-CCAA-2AC8-5B0C-4C90F9E2290F}"/>
              </a:ext>
            </a:extLst>
          </p:cNvPr>
          <p:cNvSpPr>
            <a:spLocks noGrp="1"/>
          </p:cNvSpPr>
          <p:nvPr>
            <p:ph type="title"/>
          </p:nvPr>
        </p:nvSpPr>
        <p:spPr>
          <a:xfrm>
            <a:off x="1028700" y="1967266"/>
            <a:ext cx="2628900" cy="2547257"/>
          </a:xfrm>
          <a:noFill/>
        </p:spPr>
        <p:txBody>
          <a:bodyPr anchor="ctr">
            <a:normAutofit/>
          </a:bodyPr>
          <a:lstStyle/>
          <a:p>
            <a:pPr algn="ctr"/>
            <a:r>
              <a:rPr lang="fr-BE" sz="2500">
                <a:solidFill>
                  <a:srgbClr val="FFFFFF"/>
                </a:solidFill>
              </a:rPr>
              <a:t>Les fonctions critiques de la formation initiale non dentifiées comme thématique commune</a:t>
            </a:r>
          </a:p>
        </p:txBody>
      </p:sp>
      <p:graphicFrame>
        <p:nvGraphicFramePr>
          <p:cNvPr id="5" name="Tableau 4">
            <a:extLst>
              <a:ext uri="{FF2B5EF4-FFF2-40B4-BE49-F238E27FC236}">
                <a16:creationId xmlns:a16="http://schemas.microsoft.com/office/drawing/2014/main" id="{F904F492-4E8F-0833-4A7F-BC0F688A6715}"/>
              </a:ext>
            </a:extLst>
          </p:cNvPr>
          <p:cNvGraphicFramePr>
            <a:graphicFrameLocks noGrp="1"/>
          </p:cNvGraphicFramePr>
          <p:nvPr>
            <p:extLst>
              <p:ext uri="{D42A27DB-BD31-4B8C-83A1-F6EECF244321}">
                <p14:modId xmlns:p14="http://schemas.microsoft.com/office/powerpoint/2010/main" val="3360874010"/>
              </p:ext>
            </p:extLst>
          </p:nvPr>
        </p:nvGraphicFramePr>
        <p:xfrm>
          <a:off x="4693875" y="1672138"/>
          <a:ext cx="6780703" cy="2695940"/>
        </p:xfrm>
        <a:graphic>
          <a:graphicData uri="http://schemas.openxmlformats.org/drawingml/2006/table">
            <a:tbl>
              <a:tblPr firstRow="1" bandRow="1">
                <a:tableStyleId>{5C22544A-7EE6-4342-B048-85BDC9FD1C3A}</a:tableStyleId>
              </a:tblPr>
              <a:tblGrid>
                <a:gridCol w="850695">
                  <a:extLst>
                    <a:ext uri="{9D8B030D-6E8A-4147-A177-3AD203B41FA5}">
                      <a16:colId xmlns:a16="http://schemas.microsoft.com/office/drawing/2014/main" val="3029295387"/>
                    </a:ext>
                  </a:extLst>
                </a:gridCol>
                <a:gridCol w="4399457">
                  <a:extLst>
                    <a:ext uri="{9D8B030D-6E8A-4147-A177-3AD203B41FA5}">
                      <a16:colId xmlns:a16="http://schemas.microsoft.com/office/drawing/2014/main" val="480043990"/>
                    </a:ext>
                  </a:extLst>
                </a:gridCol>
                <a:gridCol w="728390">
                  <a:extLst>
                    <a:ext uri="{9D8B030D-6E8A-4147-A177-3AD203B41FA5}">
                      <a16:colId xmlns:a16="http://schemas.microsoft.com/office/drawing/2014/main" val="655356967"/>
                    </a:ext>
                  </a:extLst>
                </a:gridCol>
                <a:gridCol w="802161">
                  <a:extLst>
                    <a:ext uri="{9D8B030D-6E8A-4147-A177-3AD203B41FA5}">
                      <a16:colId xmlns:a16="http://schemas.microsoft.com/office/drawing/2014/main" val="500072098"/>
                    </a:ext>
                  </a:extLst>
                </a:gridCol>
              </a:tblGrid>
              <a:tr h="462504">
                <a:tc>
                  <a:txBody>
                    <a:bodyPr/>
                    <a:lstStyle/>
                    <a:p>
                      <a:pPr algn="l" fontAlgn="b"/>
                      <a:r>
                        <a:rPr lang="fr-BE" sz="1300" u="none" strike="noStrike">
                          <a:effectLst/>
                        </a:rPr>
                        <a:t>Code Rome V3</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Intitulé métier</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Pénurie</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Fonction critique</a:t>
                      </a:r>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2539042777"/>
                  </a:ext>
                </a:extLst>
              </a:tr>
              <a:tr h="257499">
                <a:tc>
                  <a:txBody>
                    <a:bodyPr/>
                    <a:lstStyle/>
                    <a:p>
                      <a:pPr algn="l" fontAlgn="b"/>
                      <a:r>
                        <a:rPr lang="fr-BE" sz="1300" u="none" strike="noStrike">
                          <a:effectLst/>
                        </a:rPr>
                        <a:t>H 15 03</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Laborantin / Laborantine de production industrielle</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606151698"/>
                  </a:ext>
                </a:extLst>
              </a:tr>
              <a:tr h="257499">
                <a:tc>
                  <a:txBody>
                    <a:bodyPr/>
                    <a:lstStyle/>
                    <a:p>
                      <a:pPr algn="l" fontAlgn="b"/>
                      <a:r>
                        <a:rPr lang="fr-BE" sz="1300" u="none" strike="noStrike">
                          <a:effectLst/>
                        </a:rPr>
                        <a:t>H 21 01</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Abatteur-découpeur / Abatteuse-découpeuse de viandes</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1382095208"/>
                  </a:ext>
                </a:extLst>
              </a:tr>
              <a:tr h="257499">
                <a:tc>
                  <a:txBody>
                    <a:bodyPr/>
                    <a:lstStyle/>
                    <a:p>
                      <a:pPr algn="l" fontAlgn="b"/>
                      <a:r>
                        <a:rPr lang="fr-BE" sz="1300" u="none" strike="noStrike">
                          <a:effectLst/>
                        </a:rPr>
                        <a:t>H 21 01</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Coupeur-désosseur / Coupeuse-désosseuse</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4067510937"/>
                  </a:ext>
                </a:extLst>
              </a:tr>
              <a:tr h="462504">
                <a:tc>
                  <a:txBody>
                    <a:bodyPr/>
                    <a:lstStyle/>
                    <a:p>
                      <a:pPr algn="l" fontAlgn="b"/>
                      <a:r>
                        <a:rPr lang="fr-BE" sz="1300" u="none" strike="noStrike">
                          <a:effectLst/>
                        </a:rPr>
                        <a:t>H 24 03</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Conducteur / Conductrice de machine de fabrication de produits textiles</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3091645501"/>
                  </a:ext>
                </a:extLst>
              </a:tr>
              <a:tr h="278432">
                <a:tc>
                  <a:txBody>
                    <a:bodyPr/>
                    <a:lstStyle/>
                    <a:p>
                      <a:pPr algn="l" fontAlgn="b"/>
                      <a:r>
                        <a:rPr lang="fr-BE" sz="1300" u="none" strike="noStrike">
                          <a:effectLst/>
                        </a:rPr>
                        <a:t>H 33 01</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Conducteur / Conductrice d'équipement de conditionnement</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3101341948"/>
                  </a:ext>
                </a:extLst>
              </a:tr>
              <a:tr h="257499">
                <a:tc>
                  <a:txBody>
                    <a:bodyPr/>
                    <a:lstStyle/>
                    <a:p>
                      <a:pPr algn="l" fontAlgn="b"/>
                      <a:r>
                        <a:rPr lang="fr-BE" sz="1300" u="none" strike="noStrike">
                          <a:effectLst/>
                        </a:rPr>
                        <a:t>I 13 02</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Technicien / Technicienne en automatisation industrielle</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4009592431"/>
                  </a:ext>
                </a:extLst>
              </a:tr>
              <a:tr h="462504">
                <a:tc>
                  <a:txBody>
                    <a:bodyPr/>
                    <a:lstStyle/>
                    <a:p>
                      <a:pPr algn="l" fontAlgn="b"/>
                      <a:r>
                        <a:rPr lang="fr-BE" sz="1300" u="none" strike="noStrike">
                          <a:effectLst/>
                        </a:rPr>
                        <a:t>I 13 05</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l" fontAlgn="b"/>
                      <a:r>
                        <a:rPr lang="fr-BE" sz="1300" u="none" strike="noStrike">
                          <a:effectLst/>
                        </a:rPr>
                        <a:t>Technicien / Technicienne de maintenance en électronique industrielle</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r>
                        <a:rPr lang="fr-BE" sz="1300" u="none" strike="noStrike">
                          <a:effectLst/>
                        </a:rPr>
                        <a:t>x</a:t>
                      </a:r>
                      <a:endParaRPr lang="fr-BE" sz="1300" b="0" i="0" u="none" strike="noStrike">
                        <a:solidFill>
                          <a:srgbClr val="000000"/>
                        </a:solidFill>
                        <a:effectLst/>
                        <a:latin typeface="Calibri" panose="020F0502020204030204" pitchFamily="34" charset="0"/>
                      </a:endParaRPr>
                    </a:p>
                  </a:txBody>
                  <a:tcPr marL="7765" marR="7765" marT="7765" marB="0" anchor="b"/>
                </a:tc>
                <a:tc>
                  <a:txBody>
                    <a:bodyPr/>
                    <a:lstStyle/>
                    <a:p>
                      <a:pPr algn="ctr" fontAlgn="b"/>
                      <a:endParaRPr lang="fr-BE" sz="1300" b="0" i="0" u="none" strike="noStrike">
                        <a:solidFill>
                          <a:srgbClr val="000000"/>
                        </a:solidFill>
                        <a:effectLst/>
                        <a:latin typeface="Calibri" panose="020F0502020204030204" pitchFamily="34" charset="0"/>
                      </a:endParaRPr>
                    </a:p>
                  </a:txBody>
                  <a:tcPr marL="7765" marR="7765" marT="7765" marB="0" anchor="b"/>
                </a:tc>
                <a:extLst>
                  <a:ext uri="{0D108BD9-81ED-4DB2-BD59-A6C34878D82A}">
                    <a16:rowId xmlns:a16="http://schemas.microsoft.com/office/drawing/2014/main" val="485009856"/>
                  </a:ext>
                </a:extLst>
              </a:tr>
            </a:tbl>
          </a:graphicData>
        </a:graphic>
      </p:graphicFrame>
    </p:spTree>
    <p:extLst>
      <p:ext uri="{BB962C8B-B14F-4D97-AF65-F5344CB8AC3E}">
        <p14:creationId xmlns:p14="http://schemas.microsoft.com/office/powerpoint/2010/main" val="38550900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3041842509"/>
              </p:ext>
            </p:extLst>
          </p:nvPr>
        </p:nvGraphicFramePr>
        <p:xfrm>
          <a:off x="801608" y="1602162"/>
          <a:ext cx="10442795" cy="4273115"/>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647927">
                  <a:extLst>
                    <a:ext uri="{9D8B030D-6E8A-4147-A177-3AD203B41FA5}">
                      <a16:colId xmlns:a16="http://schemas.microsoft.com/office/drawing/2014/main" val="2322474546"/>
                    </a:ext>
                  </a:extLst>
                </a:gridCol>
                <a:gridCol w="630315">
                  <a:extLst>
                    <a:ext uri="{9D8B030D-6E8A-4147-A177-3AD203B41FA5}">
                      <a16:colId xmlns:a16="http://schemas.microsoft.com/office/drawing/2014/main" val="755170941"/>
                    </a:ext>
                  </a:extLst>
                </a:gridCol>
                <a:gridCol w="2921732">
                  <a:extLst>
                    <a:ext uri="{9D8B030D-6E8A-4147-A177-3AD203B41FA5}">
                      <a16:colId xmlns:a16="http://schemas.microsoft.com/office/drawing/2014/main" val="3773329289"/>
                    </a:ext>
                  </a:extLst>
                </a:gridCol>
                <a:gridCol w="3253521">
                  <a:extLst>
                    <a:ext uri="{9D8B030D-6E8A-4147-A177-3AD203B41FA5}">
                      <a16:colId xmlns:a16="http://schemas.microsoft.com/office/drawing/2014/main" val="3079081047"/>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BE" sz="1100" b="1" u="none" strike="noStrike" kern="1200" dirty="0">
                          <a:solidFill>
                            <a:schemeClr val="lt1"/>
                          </a:solidFill>
                          <a:effectLst/>
                          <a:latin typeface="+mn-lt"/>
                          <a:ea typeface="+mn-ea"/>
                          <a:cs typeface="+mn-cs"/>
                        </a:rPr>
                        <a:t> Proposition </a:t>
                      </a:r>
                    </a:p>
                    <a:p>
                      <a:pPr marL="0" marR="0" lvl="0" indent="0" algn="l" defTabSz="914400" rtl="0" eaLnBrk="1" fontAlgn="b" latinLnBrk="0" hangingPunct="1">
                        <a:lnSpc>
                          <a:spcPct val="100000"/>
                        </a:lnSpc>
                        <a:spcBef>
                          <a:spcPts val="0"/>
                        </a:spcBef>
                        <a:spcAft>
                          <a:spcPts val="0"/>
                        </a:spcAft>
                        <a:buClrTx/>
                        <a:buSzTx/>
                        <a:buFontTx/>
                        <a:buNone/>
                        <a:tabLst/>
                        <a:defRPr/>
                      </a:pPr>
                      <a:r>
                        <a:rPr lang="fr-BE" sz="1100" b="0" i="0" u="none" strike="noStrike" dirty="0">
                          <a:solidFill>
                            <a:srgbClr val="FF0000"/>
                          </a:solidFill>
                          <a:effectLst/>
                          <a:latin typeface="Calibri" panose="020F0502020204030204" pitchFamily="34" charset="0"/>
                        </a:rPr>
                        <a:t> </a:t>
                      </a:r>
                    </a:p>
                    <a:p>
                      <a:pPr marL="0" marR="0" lvl="0" indent="0" algn="l" defTabSz="914400" rtl="0" eaLnBrk="1" fontAlgn="b" latinLnBrk="0" hangingPunct="1">
                        <a:lnSpc>
                          <a:spcPct val="100000"/>
                        </a:lnSpc>
                        <a:spcBef>
                          <a:spcPts val="0"/>
                        </a:spcBef>
                        <a:spcAft>
                          <a:spcPts val="0"/>
                        </a:spcAft>
                        <a:buClrTx/>
                        <a:buSzTx/>
                        <a:buFontTx/>
                        <a:buNone/>
                        <a:tabLst/>
                        <a:defRPr/>
                      </a:pPr>
                      <a:r>
                        <a:rPr lang="fr-BE" sz="1400" b="1" i="0" u="none" strike="noStrike" dirty="0">
                          <a:solidFill>
                            <a:srgbClr val="FF0000"/>
                          </a:solidFill>
                          <a:effectLst/>
                          <a:latin typeface="Calibri" panose="020F0502020204030204" pitchFamily="34" charset="0"/>
                        </a:rPr>
                        <a:t>Maintien formation initiale et Création en formation pour adultes</a:t>
                      </a:r>
                    </a:p>
                    <a:p>
                      <a:pPr marL="0" algn="l" defTabSz="914400" rtl="0" eaLnBrk="1" fontAlgn="b" latinLnBrk="0" hangingPunct="1"/>
                      <a:endParaRPr lang="fr-BE" sz="1100" b="1" u="none" strike="noStrike" kern="1200" dirty="0">
                        <a:solidFill>
                          <a:schemeClr val="lt1"/>
                        </a:solidFill>
                        <a:effectLst/>
                        <a:latin typeface="+mn-lt"/>
                        <a:ea typeface="+mn-ea"/>
                        <a:cs typeface="+mn-cs"/>
                      </a:endParaRP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u="none" strike="noStrike">
                          <a:effectLst/>
                        </a:rPr>
                        <a:t>H 15 03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Laborantin / Laborantine de production industrielle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rgbClr val="000000"/>
                          </a:solidFill>
                          <a:effectLst/>
                        </a:rPr>
                        <a:t> 17 OE sur le Bassin </a:t>
                      </a:r>
                    </a:p>
                    <a:p>
                      <a:pPr marL="171450" indent="-171450" algn="l" fontAlgn="b">
                        <a:buFont typeface="Arial" panose="020B0604020202020204" pitchFamily="34" charset="0"/>
                        <a:buChar char="•"/>
                      </a:pPr>
                      <a:r>
                        <a:rPr lang="fr-BE" sz="1100" b="0" u="none" strike="noStrike">
                          <a:solidFill>
                            <a:srgbClr val="000000"/>
                          </a:solidFill>
                          <a:effectLst/>
                        </a:rPr>
                        <a:t> 334 OE en Wallonie</a:t>
                      </a: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p>
                    <a:p>
                      <a:pPr algn="l" fontAlgn="b"/>
                      <a:endParaRPr lang="fr-BE" sz="1100" b="1" u="none" strike="noStrike">
                        <a:solidFill>
                          <a:srgbClr val="000000"/>
                        </a:solidFill>
                        <a:effectLst/>
                      </a:endParaRPr>
                    </a:p>
                    <a:p>
                      <a:pPr marL="171450" indent="-171450" algn="l" fontAlgn="b">
                        <a:buFont typeface="Arial" panose="020B0604020202020204" pitchFamily="34" charset="0"/>
                        <a:buChar char="•"/>
                      </a:pPr>
                      <a:r>
                        <a:rPr lang="fr-BE" sz="1100" b="0" u="none" strike="noStrike">
                          <a:solidFill>
                            <a:srgbClr val="000000"/>
                          </a:solidFill>
                          <a:effectLst/>
                        </a:rPr>
                        <a:t>Pas de profil SFMQ existant</a:t>
                      </a:r>
                    </a:p>
                    <a:p>
                      <a:pPr marL="171450" indent="-171450" algn="l" fontAlgn="b">
                        <a:buFont typeface="Arial" panose="020B0604020202020204" pitchFamily="34" charset="0"/>
                        <a:buChar char="•"/>
                      </a:pPr>
                      <a:r>
                        <a:rPr lang="fr-BE" sz="1100" b="0" u="none" strike="noStrike">
                          <a:solidFill>
                            <a:srgbClr val="000000"/>
                          </a:solidFill>
                          <a:effectLst/>
                        </a:rPr>
                        <a:t>3 occurrences de l’enseignement en difficulté de recrutement</a:t>
                      </a:r>
                    </a:p>
                    <a:p>
                      <a:pPr marL="171450" indent="-171450" algn="l" fontAlgn="b">
                        <a:buFont typeface="Arial" panose="020B0604020202020204" pitchFamily="34" charset="0"/>
                        <a:buChar char="•"/>
                      </a:pPr>
                      <a:r>
                        <a:rPr lang="fr-BE" sz="1100" b="0" u="none" strike="noStrike">
                          <a:solidFill>
                            <a:srgbClr val="000000"/>
                          </a:solidFill>
                          <a:effectLst/>
                        </a:rPr>
                        <a:t>Ouverture prévue à l’IFAPME (apprentissage)</a:t>
                      </a: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lang="fr-BE" sz="1200" b="0" i="0" u="none" strike="noStrike" dirty="0">
                          <a:solidFill>
                            <a:srgbClr val="FF0000"/>
                          </a:solidFill>
                          <a:effectLst/>
                          <a:latin typeface="Calibri" panose="020F0502020204030204" pitchFamily="34" charset="0"/>
                        </a:rPr>
                        <a:t> </a:t>
                      </a:r>
                      <a:r>
                        <a:rPr kumimoji="0" lang="fr-BE"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proposition d’inscrire le métier en métier prioritaire « maintien » pour la formation initiale compte tenu du nombre important d’occurrences en sous-effectif dont l’existence pourrait être menacée par les nouvelles règles de gouvernance de l’enseignement qualifiant.</a:t>
                      </a:r>
                    </a:p>
                    <a:p>
                      <a:pPr marL="171450" marR="0" lvl="0" indent="-171450" algn="l" defTabSz="914400" rtl="0" eaLnBrk="1" fontAlgn="b" latinLnBrk="0" hangingPunct="1">
                        <a:lnSpc>
                          <a:spcPct val="100000"/>
                        </a:lnSpc>
                        <a:spcBef>
                          <a:spcPts val="0"/>
                        </a:spcBef>
                        <a:spcAft>
                          <a:spcPts val="0"/>
                        </a:spcAft>
                        <a:buClrTx/>
                        <a:buSzTx/>
                        <a:buFont typeface="Arial" panose="020B0604020202020204" pitchFamily="34" charset="0"/>
                        <a:buChar char="•"/>
                        <a:tabLst/>
                        <a:defRPr/>
                      </a:pPr>
                      <a:r>
                        <a:rPr kumimoji="0" lang="fr-BE"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Formation pour adultes : le métier est en pénurie, l’offre de formation pourrait être renforcée en complément du centre de compétence </a:t>
                      </a:r>
                      <a:r>
                        <a:rPr kumimoji="0" lang="fr-BE" sz="1400" b="1" i="0" u="none" strike="noStrike" kern="1200" cap="none" spc="0" normalizeH="0" baseline="0" noProof="0" dirty="0" err="1">
                          <a:ln>
                            <a:noFill/>
                          </a:ln>
                          <a:solidFill>
                            <a:srgbClr val="000000"/>
                          </a:solidFill>
                          <a:effectLst/>
                          <a:uLnTx/>
                          <a:uFillTx/>
                          <a:latin typeface="Calibri" panose="020F0502020204030204" pitchFamily="34" charset="0"/>
                          <a:ea typeface="+mn-ea"/>
                          <a:cs typeface="+mn-cs"/>
                        </a:rPr>
                        <a:t>aptaskil</a:t>
                      </a:r>
                      <a:endParaRPr kumimoji="0" lang="fr-BE"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indent="0" algn="l" fontAlgn="b">
                        <a:buFont typeface="Arial" panose="020B0604020202020204" pitchFamily="34" charset="0"/>
                        <a:buNone/>
                      </a:pPr>
                      <a:endParaRPr lang="fr-BE" sz="1200" b="0" i="0" u="none" strike="noStrike" dirty="0">
                        <a:solidFill>
                          <a:srgbClr val="FF0000"/>
                        </a:solidFill>
                        <a:effectLst/>
                        <a:latin typeface="Calibri" panose="020F0502020204030204" pitchFamily="34" charset="0"/>
                      </a:endParaRP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367420" y="147842"/>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r>
              <a:rPr lang="fr-BE" sz="2800" b="1">
                <a:solidFill>
                  <a:schemeClr val="accent2">
                    <a:lumMod val="75000"/>
                  </a:schemeClr>
                </a:solidFill>
                <a:latin typeface="Tenorite" panose="00000500000000000000" pitchFamily="2" charset="0"/>
              </a:rPr>
              <a:t>H1503  Technicien de laboratoire de contrôle des industries de process</a:t>
            </a: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mc:AlternateContent xmlns:mc="http://schemas.openxmlformats.org/markup-compatibility/2006" xmlns:pslz="http://schemas.microsoft.com/office/powerpoint/2016/slidezoom">
        <mc:Choice Requires="pslz">
          <p:graphicFrame>
            <p:nvGraphicFramePr>
              <p:cNvPr id="7" name="Zoom de diapositive 6">
                <a:extLst>
                  <a:ext uri="{FF2B5EF4-FFF2-40B4-BE49-F238E27FC236}">
                    <a16:creationId xmlns:a16="http://schemas.microsoft.com/office/drawing/2014/main" id="{BE9CB141-6209-B7C7-D1ED-2A1BBB3FBB73}"/>
                  </a:ext>
                </a:extLst>
              </p:cNvPr>
              <p:cNvGraphicFramePr>
                <a:graphicFrameLocks noChangeAspect="1"/>
              </p:cNvGraphicFramePr>
              <p:nvPr>
                <p:extLst>
                  <p:ext uri="{D42A27DB-BD31-4B8C-83A1-F6EECF244321}">
                    <p14:modId xmlns:p14="http://schemas.microsoft.com/office/powerpoint/2010/main" val="2088145828"/>
                  </p:ext>
                </p:extLst>
              </p:nvPr>
            </p:nvGraphicFramePr>
            <p:xfrm>
              <a:off x="5421027" y="4601622"/>
              <a:ext cx="2033857" cy="1144045"/>
            </p:xfrm>
            <a:graphic>
              <a:graphicData uri="http://schemas.microsoft.com/office/powerpoint/2016/slidezoom">
                <pslz:sldZm>
                  <pslz:sldZmObj sldId="358" cId="619693144">
                    <pslz:zmPr id="{7DA9E242-1DCA-401F-9337-0FD8877BDA01}" returnToParent="0" transitionDur="1000">
                      <p166:blipFill xmlns:p166="http://schemas.microsoft.com/office/powerpoint/2016/6/main">
                        <a:blip r:embed="rId3"/>
                        <a:stretch>
                          <a:fillRect/>
                        </a:stretch>
                      </p166:blipFill>
                      <p166:spPr xmlns:p166="http://schemas.microsoft.com/office/powerpoint/2016/6/main">
                        <a:xfrm>
                          <a:off x="0" y="0"/>
                          <a:ext cx="2033857" cy="1144045"/>
                        </a:xfrm>
                        <a:prstGeom prst="rect">
                          <a:avLst/>
                        </a:prstGeom>
                        <a:ln w="3175">
                          <a:solidFill>
                            <a:prstClr val="ltGray"/>
                          </a:solidFill>
                        </a:ln>
                      </p166:spPr>
                    </pslz:zmPr>
                  </pslz:sldZmObj>
                </pslz:sldZm>
              </a:graphicData>
            </a:graphic>
          </p:graphicFrame>
        </mc:Choice>
        <mc:Fallback xmlns="">
          <p:pic>
            <p:nvPicPr>
              <p:cNvPr id="7" name="Zoom de diapositive 6">
                <a:extLst>
                  <a:ext uri="{FF2B5EF4-FFF2-40B4-BE49-F238E27FC236}">
                    <a16:creationId xmlns:a16="http://schemas.microsoft.com/office/drawing/2014/main" id="{BE9CB141-6209-B7C7-D1ED-2A1BBB3FBB73}"/>
                  </a:ext>
                </a:extLst>
              </p:cNvPr>
              <p:cNvPicPr>
                <a:picLocks noGrp="1" noRot="1" noChangeAspect="1" noMove="1" noResize="1" noEditPoints="1" noAdjustHandles="1" noChangeArrowheads="1" noChangeShapeType="1"/>
              </p:cNvPicPr>
              <p:nvPr/>
            </p:nvPicPr>
            <p:blipFill>
              <a:blip r:embed="rId4"/>
              <a:stretch>
                <a:fillRect/>
              </a:stretch>
            </p:blipFill>
            <p:spPr>
              <a:xfrm>
                <a:off x="5421027" y="4601622"/>
                <a:ext cx="2033857" cy="1144045"/>
              </a:xfrm>
              <a:prstGeom prst="rect">
                <a:avLst/>
              </a:prstGeom>
              <a:ln w="3175">
                <a:solidFill>
                  <a:prstClr val="ltGray"/>
                </a:solidFill>
              </a:ln>
            </p:spPr>
          </p:pic>
        </mc:Fallback>
      </mc:AlternateContent>
      <p:pic>
        <p:nvPicPr>
          <p:cNvPr id="2" name="Image 1" descr="Une image contenant Graphique, Police, logo, capture d’écran&#10;&#10;Description générée automatiquement">
            <a:extLst>
              <a:ext uri="{FF2B5EF4-FFF2-40B4-BE49-F238E27FC236}">
                <a16:creationId xmlns:a16="http://schemas.microsoft.com/office/drawing/2014/main" id="{8CD7C2E3-104E-9477-6440-CC10395D6B5E}"/>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10093712" y="1344440"/>
            <a:ext cx="988828" cy="585572"/>
          </a:xfrm>
          <a:prstGeom prst="rect">
            <a:avLst/>
          </a:prstGeom>
        </p:spPr>
      </p:pic>
    </p:spTree>
    <p:extLst>
      <p:ext uri="{BB962C8B-B14F-4D97-AF65-F5344CB8AC3E}">
        <p14:creationId xmlns:p14="http://schemas.microsoft.com/office/powerpoint/2010/main" val="387245941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350693" y="737982"/>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8" name="Rectangle 10">
            <a:extLst>
              <a:ext uri="{FF2B5EF4-FFF2-40B4-BE49-F238E27FC236}">
                <a16:creationId xmlns:a16="http://schemas.microsoft.com/office/drawing/2014/main" id="{834844C1-F170-4E1A-A074-D950F224B223}"/>
              </a:ext>
            </a:extLst>
          </p:cNvPr>
          <p:cNvSpPr/>
          <p:nvPr/>
        </p:nvSpPr>
        <p:spPr>
          <a:xfrm>
            <a:off x="5450031" y="5804485"/>
            <a:ext cx="2249510" cy="631065"/>
          </a:xfrm>
          <a:prstGeom prst="wedgeRectCallout">
            <a:avLst>
              <a:gd name="adj1" fmla="val 18806"/>
              <a:gd name="adj2" fmla="val -327125"/>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ITCF Morlanwelz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chimiste</a:t>
            </a:r>
          </a:p>
        </p:txBody>
      </p:sp>
      <p:sp>
        <p:nvSpPr>
          <p:cNvPr id="19" name="Rectangle 10">
            <a:extLst>
              <a:ext uri="{FF2B5EF4-FFF2-40B4-BE49-F238E27FC236}">
                <a16:creationId xmlns:a16="http://schemas.microsoft.com/office/drawing/2014/main" id="{90795D6E-9F24-4189-BEEE-08B78DB8DDDF}"/>
              </a:ext>
            </a:extLst>
          </p:cNvPr>
          <p:cNvSpPr/>
          <p:nvPr/>
        </p:nvSpPr>
        <p:spPr>
          <a:xfrm>
            <a:off x="2508259" y="567784"/>
            <a:ext cx="2249510" cy="631065"/>
          </a:xfrm>
          <a:prstGeom prst="wedgeRectCallout">
            <a:avLst>
              <a:gd name="adj1" fmla="val 66795"/>
              <a:gd name="adj2" fmla="val 85430"/>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Athénée royale Jules Bordet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chimiste</a:t>
            </a:r>
          </a:p>
        </p:txBody>
      </p:sp>
      <p:sp>
        <p:nvSpPr>
          <p:cNvPr id="20" name="Rectangle 10">
            <a:extLst>
              <a:ext uri="{FF2B5EF4-FFF2-40B4-BE49-F238E27FC236}">
                <a16:creationId xmlns:a16="http://schemas.microsoft.com/office/drawing/2014/main" id="{56E87877-337E-4802-95C0-792C6657CD69}"/>
              </a:ext>
            </a:extLst>
          </p:cNvPr>
          <p:cNvSpPr/>
          <p:nvPr/>
        </p:nvSpPr>
        <p:spPr>
          <a:xfrm>
            <a:off x="219075" y="1400591"/>
            <a:ext cx="2345110" cy="631065"/>
          </a:xfrm>
          <a:prstGeom prst="wedgeRectCallout">
            <a:avLst>
              <a:gd name="adj1" fmla="val 92726"/>
              <a:gd name="adj2" fmla="val 296740"/>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Athénée provinciale Jean d’Avesnes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sngStrike" kern="1200" cap="none" spc="0" normalizeH="0" baseline="0" noProof="0">
                <a:ln>
                  <a:noFill/>
                </a:ln>
                <a:solidFill>
                  <a:prstClr val="black"/>
                </a:solidFill>
                <a:effectLst/>
                <a:uLnTx/>
                <a:uFillTx/>
                <a:latin typeface="Calibri" panose="020F0502020204030204"/>
                <a:ea typeface="+mn-ea"/>
                <a:cs typeface="+mn-cs"/>
              </a:rPr>
              <a:t>Technicien chimiste</a:t>
            </a:r>
          </a:p>
        </p:txBody>
      </p:sp>
      <p:sp>
        <p:nvSpPr>
          <p:cNvPr id="10" name="Rectangle 12">
            <a:extLst>
              <a:ext uri="{FF2B5EF4-FFF2-40B4-BE49-F238E27FC236}">
                <a16:creationId xmlns:a16="http://schemas.microsoft.com/office/drawing/2014/main" id="{397DEA7D-50D8-4A22-825A-486FD2FC16AC}"/>
              </a:ext>
            </a:extLst>
          </p:cNvPr>
          <p:cNvSpPr/>
          <p:nvPr/>
        </p:nvSpPr>
        <p:spPr>
          <a:xfrm>
            <a:off x="7881804" y="1716123"/>
            <a:ext cx="3781425" cy="1453600"/>
          </a:xfrm>
          <a:prstGeom prst="wedgeRectCallout">
            <a:avLst>
              <a:gd name="adj1" fmla="val -68663"/>
              <a:gd name="adj2" fmla="val -6630"/>
            </a:avLst>
          </a:prstGeom>
          <a:solidFill>
            <a:srgbClr val="385723"/>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defTabSz="457200">
              <a:defRPr/>
            </a:pPr>
            <a:r>
              <a:rPr lang="fr-BE" sz="1100" err="1">
                <a:solidFill>
                  <a:prstClr val="white"/>
                </a:solidFill>
              </a:rPr>
              <a:t>Aptaskil</a:t>
            </a:r>
            <a:r>
              <a:rPr lang="fr-BE" sz="1100">
                <a:solidFill>
                  <a:prstClr val="white"/>
                </a:solidFill>
              </a:rPr>
              <a:t> : </a:t>
            </a:r>
          </a:p>
          <a:p>
            <a:pPr lvl="0" defTabSz="457200">
              <a:defRPr/>
            </a:pPr>
            <a:endParaRPr lang="fr-BE" sz="1100">
              <a:solidFill>
                <a:prstClr val="white"/>
              </a:solidFill>
            </a:endParaRPr>
          </a:p>
          <a:p>
            <a:pPr marL="171450" lvl="0" indent="-171450" defTabSz="457200">
              <a:buFont typeface="Arial" panose="020B0604020202020204" pitchFamily="34" charset="0"/>
              <a:buChar char="•"/>
              <a:defRPr/>
            </a:pPr>
            <a:r>
              <a:rPr lang="fr-BE" sz="1100">
                <a:solidFill>
                  <a:prstClr val="white"/>
                </a:solidFill>
              </a:rPr>
              <a:t>Technicien chimiste</a:t>
            </a:r>
          </a:p>
          <a:p>
            <a:pPr marL="171450" lvl="0" indent="-171450" defTabSz="457200">
              <a:buFont typeface="Arial" panose="020B0604020202020204" pitchFamily="34" charset="0"/>
              <a:buChar char="•"/>
              <a:defRPr/>
            </a:pPr>
            <a:r>
              <a:rPr lang="fr-BE" sz="1100">
                <a:solidFill>
                  <a:prstClr val="white"/>
                </a:solidFill>
              </a:rPr>
              <a:t>Compétence en chimie/technicien chimiste – Appel à projet</a:t>
            </a:r>
          </a:p>
          <a:p>
            <a:pPr marL="171450" lvl="0" indent="-171450" defTabSz="457200">
              <a:buFont typeface="Arial" panose="020B0604020202020204" pitchFamily="34" charset="0"/>
              <a:buChar char="•"/>
              <a:defRPr/>
            </a:pPr>
            <a:r>
              <a:rPr lang="fr-BE" sz="1100">
                <a:solidFill>
                  <a:prstClr val="white"/>
                </a:solidFill>
              </a:rPr>
              <a:t>Collaborateur logistique en </a:t>
            </a:r>
            <a:r>
              <a:rPr lang="fr-BE" sz="1100" err="1">
                <a:solidFill>
                  <a:prstClr val="white"/>
                </a:solidFill>
              </a:rPr>
              <a:t>biopharma</a:t>
            </a:r>
            <a:r>
              <a:rPr lang="fr-BE" sz="1100">
                <a:solidFill>
                  <a:prstClr val="white"/>
                </a:solidFill>
              </a:rPr>
              <a:t> - Appel à projet</a:t>
            </a:r>
          </a:p>
          <a:p>
            <a:pPr marL="171450" lvl="0" indent="-171450" defTabSz="457200">
              <a:buFont typeface="Arial" panose="020B0604020202020204" pitchFamily="34" charset="0"/>
              <a:buChar char="•"/>
              <a:defRPr/>
            </a:pPr>
            <a:r>
              <a:rPr lang="fr-BE" sz="1100">
                <a:solidFill>
                  <a:prstClr val="white"/>
                </a:solidFill>
              </a:rPr>
              <a:t>Laborantin</a:t>
            </a:r>
          </a:p>
          <a:p>
            <a:pPr marL="171450" lvl="0" indent="-171450" defTabSz="457200">
              <a:buFont typeface="Arial" panose="020B0604020202020204" pitchFamily="34" charset="0"/>
              <a:buChar char="•"/>
              <a:defRPr/>
            </a:pPr>
            <a:r>
              <a:rPr lang="fr-BE" sz="1100">
                <a:solidFill>
                  <a:prstClr val="white"/>
                </a:solidFill>
              </a:rPr>
              <a:t>Technicien de laboratoire Tech analytique chimique – Appel à projet</a:t>
            </a:r>
          </a:p>
        </p:txBody>
      </p:sp>
      <p:sp>
        <p:nvSpPr>
          <p:cNvPr id="11" name="Rectangle 10">
            <a:extLst>
              <a:ext uri="{FF2B5EF4-FFF2-40B4-BE49-F238E27FC236}">
                <a16:creationId xmlns:a16="http://schemas.microsoft.com/office/drawing/2014/main" id="{3DB6B770-B8B6-4CFF-8338-AFED112C8A9A}"/>
              </a:ext>
            </a:extLst>
          </p:cNvPr>
          <p:cNvSpPr/>
          <p:nvPr/>
        </p:nvSpPr>
        <p:spPr>
          <a:xfrm>
            <a:off x="1982279" y="5553428"/>
            <a:ext cx="2249510" cy="631065"/>
          </a:xfrm>
          <a:prstGeom prst="wedgeRectCallout">
            <a:avLst>
              <a:gd name="adj1" fmla="val 46338"/>
              <a:gd name="adj2" fmla="val -277964"/>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chimiste</a:t>
            </a:r>
          </a:p>
        </p:txBody>
      </p:sp>
      <p:sp>
        <p:nvSpPr>
          <p:cNvPr id="2" name="Titre 3">
            <a:extLst>
              <a:ext uri="{FF2B5EF4-FFF2-40B4-BE49-F238E27FC236}">
                <a16:creationId xmlns:a16="http://schemas.microsoft.com/office/drawing/2014/main" id="{6BA34C64-D2AC-20CA-2339-0D376DA2F8E2}"/>
              </a:ext>
            </a:extLst>
          </p:cNvPr>
          <p:cNvSpPr txBox="1">
            <a:spLocks/>
          </p:cNvSpPr>
          <p:nvPr/>
        </p:nvSpPr>
        <p:spPr>
          <a:xfrm>
            <a:off x="332156" y="145620"/>
            <a:ext cx="10515600" cy="52211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800" b="1">
                <a:solidFill>
                  <a:schemeClr val="accent2">
                    <a:lumMod val="75000"/>
                  </a:schemeClr>
                </a:solidFill>
                <a:latin typeface="Tenorite" panose="00000500000000000000" pitchFamily="2" charset="0"/>
              </a:rPr>
              <a:t>H1503  Technicien de laboratoire de contrôle des industries de process</a:t>
            </a:r>
            <a:endParaRPr lang="fr-BE" sz="2800" b="1">
              <a:solidFill>
                <a:srgbClr val="FFC000"/>
              </a:solidFill>
              <a:latin typeface="Tenorite" panose="00000500000000000000" pitchFamily="2" charset="0"/>
            </a:endParaRPr>
          </a:p>
        </p:txBody>
      </p:sp>
      <p:sp>
        <p:nvSpPr>
          <p:cNvPr id="3" name="ZoneTexte 2">
            <a:extLst>
              <a:ext uri="{FF2B5EF4-FFF2-40B4-BE49-F238E27FC236}">
                <a16:creationId xmlns:a16="http://schemas.microsoft.com/office/drawing/2014/main" id="{E267C0D2-3F79-835F-B339-9EBA7E59E293}"/>
              </a:ext>
            </a:extLst>
          </p:cNvPr>
          <p:cNvSpPr txBox="1"/>
          <p:nvPr/>
        </p:nvSpPr>
        <p:spPr>
          <a:xfrm>
            <a:off x="8645346" y="5854765"/>
            <a:ext cx="3195961" cy="461665"/>
          </a:xfrm>
          <a:prstGeom prst="rect">
            <a:avLst/>
          </a:prstGeom>
          <a:solidFill>
            <a:srgbClr val="F4B183"/>
          </a:solidFill>
        </p:spPr>
        <p:txBody>
          <a:bodyPr wrap="square" rtlCol="0">
            <a:spAutoFit/>
          </a:bodyPr>
          <a:lstStyle/>
          <a:p>
            <a:r>
              <a:rPr lang="fr-BE" sz="1200"/>
              <a:t>Septembre 2023</a:t>
            </a:r>
          </a:p>
          <a:p>
            <a:r>
              <a:rPr lang="fr-BE" sz="1200"/>
              <a:t>Ouverture IFAPME : Laborantin (apprentissage)</a:t>
            </a:r>
          </a:p>
        </p:txBody>
      </p:sp>
    </p:spTree>
    <p:extLst>
      <p:ext uri="{BB962C8B-B14F-4D97-AF65-F5344CB8AC3E}">
        <p14:creationId xmlns:p14="http://schemas.microsoft.com/office/powerpoint/2010/main" val="61969314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au 2">
            <a:extLst>
              <a:ext uri="{FF2B5EF4-FFF2-40B4-BE49-F238E27FC236}">
                <a16:creationId xmlns:a16="http://schemas.microsoft.com/office/drawing/2014/main" id="{F0EDE995-E168-CCED-99A6-2B586237BB81}"/>
              </a:ext>
            </a:extLst>
          </p:cNvPr>
          <p:cNvGraphicFramePr>
            <a:graphicFrameLocks noGrp="1"/>
          </p:cNvGraphicFramePr>
          <p:nvPr>
            <p:extLst>
              <p:ext uri="{D42A27DB-BD31-4B8C-83A1-F6EECF244321}">
                <p14:modId xmlns:p14="http://schemas.microsoft.com/office/powerpoint/2010/main" val="2597410577"/>
              </p:ext>
            </p:extLst>
          </p:nvPr>
        </p:nvGraphicFramePr>
        <p:xfrm>
          <a:off x="801608" y="1602162"/>
          <a:ext cx="10442795" cy="3911398"/>
        </p:xfrm>
        <a:graphic>
          <a:graphicData uri="http://schemas.openxmlformats.org/drawingml/2006/table">
            <a:tbl>
              <a:tblPr firstRow="1">
                <a:tableStyleId>{3C2FFA5D-87B4-456A-9821-1D502468CF0F}</a:tableStyleId>
              </a:tblPr>
              <a:tblGrid>
                <a:gridCol w="527277">
                  <a:extLst>
                    <a:ext uri="{9D8B030D-6E8A-4147-A177-3AD203B41FA5}">
                      <a16:colId xmlns:a16="http://schemas.microsoft.com/office/drawing/2014/main" val="2287370018"/>
                    </a:ext>
                  </a:extLst>
                </a:gridCol>
                <a:gridCol w="2462023">
                  <a:extLst>
                    <a:ext uri="{9D8B030D-6E8A-4147-A177-3AD203B41FA5}">
                      <a16:colId xmlns:a16="http://schemas.microsoft.com/office/drawing/2014/main" val="1521804213"/>
                    </a:ext>
                  </a:extLst>
                </a:gridCol>
                <a:gridCol w="727826">
                  <a:extLst>
                    <a:ext uri="{9D8B030D-6E8A-4147-A177-3AD203B41FA5}">
                      <a16:colId xmlns:a16="http://schemas.microsoft.com/office/drawing/2014/main" val="2322474546"/>
                    </a:ext>
                  </a:extLst>
                </a:gridCol>
                <a:gridCol w="603682">
                  <a:extLst>
                    <a:ext uri="{9D8B030D-6E8A-4147-A177-3AD203B41FA5}">
                      <a16:colId xmlns:a16="http://schemas.microsoft.com/office/drawing/2014/main" val="755170941"/>
                    </a:ext>
                  </a:extLst>
                </a:gridCol>
                <a:gridCol w="3295443">
                  <a:extLst>
                    <a:ext uri="{9D8B030D-6E8A-4147-A177-3AD203B41FA5}">
                      <a16:colId xmlns:a16="http://schemas.microsoft.com/office/drawing/2014/main" val="3773329289"/>
                    </a:ext>
                  </a:extLst>
                </a:gridCol>
                <a:gridCol w="2826544">
                  <a:extLst>
                    <a:ext uri="{9D8B030D-6E8A-4147-A177-3AD203B41FA5}">
                      <a16:colId xmlns:a16="http://schemas.microsoft.com/office/drawing/2014/main" val="4259096970"/>
                    </a:ext>
                  </a:extLst>
                </a:gridCol>
              </a:tblGrid>
              <a:tr h="574273">
                <a:tc>
                  <a:txBody>
                    <a:bodyPr/>
                    <a:lstStyle/>
                    <a:p>
                      <a:pPr algn="l" fontAlgn="b"/>
                      <a:r>
                        <a:rPr lang="fr-BE" sz="1100" u="none" strike="noStrike">
                          <a:effectLst/>
                        </a:rPr>
                        <a:t>Code Rome V3</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Intitulé métier</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Pénurie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Fonction critique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u="none" strike="noStrike">
                          <a:effectLst/>
                        </a:rPr>
                        <a:t>Contexte</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r>
                        <a:rPr lang="fr-BE" sz="1100" b="1" i="0" u="none" strike="noStrike">
                          <a:solidFill>
                            <a:schemeClr val="bg1"/>
                          </a:solidFill>
                          <a:effectLst/>
                          <a:latin typeface="Calibri" panose="020F0502020204030204" pitchFamily="34" charset="0"/>
                        </a:rPr>
                        <a:t>Proposition</a:t>
                      </a:r>
                    </a:p>
                  </a:txBody>
                  <a:tcPr marL="6350" marR="6350" marT="6350" marB="0" anchor="ctr"/>
                </a:tc>
                <a:extLst>
                  <a:ext uri="{0D108BD9-81ED-4DB2-BD59-A6C34878D82A}">
                    <a16:rowId xmlns:a16="http://schemas.microsoft.com/office/drawing/2014/main" val="1904673409"/>
                  </a:ext>
                </a:extLst>
              </a:tr>
              <a:tr h="3337125">
                <a:tc>
                  <a:txBody>
                    <a:bodyPr/>
                    <a:lstStyle/>
                    <a:p>
                      <a:pPr algn="l" fontAlgn="b"/>
                      <a:r>
                        <a:rPr lang="fr-BE" sz="1100" b="0" i="0" u="none" strike="noStrike">
                          <a:solidFill>
                            <a:srgbClr val="000000"/>
                          </a:solidFill>
                          <a:effectLst/>
                          <a:latin typeface="Calibri" panose="020F0502020204030204" pitchFamily="34" charset="0"/>
                        </a:rPr>
                        <a:t>I1305</a:t>
                      </a:r>
                    </a:p>
                  </a:txBody>
                  <a:tcPr marL="6350" marR="6350" marT="6350" marB="0" anchor="ct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fr-BE" sz="1100" u="none" strike="noStrike">
                          <a:effectLst/>
                        </a:rPr>
                        <a:t>Technicien / Technicienne de maintenance en électronique industrielle</a:t>
                      </a:r>
                      <a:endParaRPr lang="fr-BE" sz="1100" b="0" i="0" u="none" strike="noStrike">
                        <a:solidFill>
                          <a:srgbClr val="000000"/>
                        </a:solidFill>
                        <a:effectLst/>
                        <a:latin typeface="Calibri" panose="020F0502020204030204" pitchFamily="34" charset="0"/>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r>
                        <a:rPr lang="fr-BE" sz="1100" u="none" strike="noStrike">
                          <a:effectLst/>
                        </a:rPr>
                        <a:t>x</a:t>
                      </a:r>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ctr" fontAlgn="b"/>
                      <a:endParaRPr lang="fr-BE" sz="1100" b="0" i="0" u="none" strike="noStrike">
                        <a:solidFill>
                          <a:srgbClr val="000000"/>
                        </a:solidFill>
                        <a:effectLst/>
                        <a:latin typeface="Calibri" panose="020F0502020204030204" pitchFamily="34" charset="0"/>
                      </a:endParaRPr>
                    </a:p>
                  </a:txBody>
                  <a:tcPr marL="6350" marR="6350" marT="6350" marB="0" anchor="ctr"/>
                </a:tc>
                <a:tc>
                  <a:txBody>
                    <a:bodyPr/>
                    <a:lstStyle/>
                    <a:p>
                      <a:pPr algn="l" fontAlgn="b"/>
                      <a:endParaRPr lang="fr-BE" sz="1100" b="1" u="none" strike="noStrike">
                        <a:solidFill>
                          <a:schemeClr val="accent2">
                            <a:lumMod val="75000"/>
                          </a:schemeClr>
                        </a:solidFill>
                        <a:effectLst/>
                      </a:endParaRPr>
                    </a:p>
                    <a:p>
                      <a:pPr algn="l" fontAlgn="b"/>
                      <a:r>
                        <a:rPr lang="fr-BE" sz="1100" b="1" u="none" strike="noStrike">
                          <a:solidFill>
                            <a:schemeClr val="accent2">
                              <a:lumMod val="75000"/>
                            </a:schemeClr>
                          </a:solidFill>
                          <a:effectLst/>
                        </a:rPr>
                        <a:t>Opportunité d’emploi</a:t>
                      </a:r>
                    </a:p>
                    <a:p>
                      <a:pPr marL="171450" indent="-171450" algn="l" fontAlgn="b">
                        <a:buFont typeface="Arial" panose="020B0604020202020204" pitchFamily="34" charset="0"/>
                        <a:buChar char="•"/>
                      </a:pPr>
                      <a:r>
                        <a:rPr lang="fr-BE" sz="1100" b="0" u="none" strike="noStrike">
                          <a:solidFill>
                            <a:srgbClr val="000000"/>
                          </a:solidFill>
                          <a:effectLst/>
                        </a:rPr>
                        <a:t> 96 OE sur le Bassin </a:t>
                      </a:r>
                    </a:p>
                    <a:p>
                      <a:pPr marL="171450" indent="-171450" algn="l" fontAlgn="b">
                        <a:buFont typeface="Arial" panose="020B0604020202020204" pitchFamily="34" charset="0"/>
                        <a:buChar char="•"/>
                      </a:pPr>
                      <a:r>
                        <a:rPr lang="fr-BE" sz="1100" b="0" u="none" strike="noStrike">
                          <a:solidFill>
                            <a:srgbClr val="000000"/>
                          </a:solidFill>
                          <a:effectLst/>
                        </a:rPr>
                        <a:t> 648 OE en Wallonie</a:t>
                      </a:r>
                    </a:p>
                    <a:p>
                      <a:pPr algn="l" fontAlgn="b"/>
                      <a:endParaRPr lang="fr-BE" sz="1100" b="0" u="none" strike="noStrike">
                        <a:solidFill>
                          <a:srgbClr val="000000"/>
                        </a:solidFill>
                        <a:effectLst/>
                      </a:endParaRPr>
                    </a:p>
                    <a:p>
                      <a:pPr algn="l" fontAlgn="b"/>
                      <a:r>
                        <a:rPr lang="fr-BE" sz="1100" b="0" u="none" strike="noStrike">
                          <a:solidFill>
                            <a:srgbClr val="000000"/>
                          </a:solidFill>
                          <a:effectLst/>
                        </a:rPr>
                        <a:t> </a:t>
                      </a:r>
                      <a:r>
                        <a:rPr lang="fr-BE" sz="1100" b="1" u="none" strike="noStrike">
                          <a:solidFill>
                            <a:schemeClr val="accent2">
                              <a:lumMod val="75000"/>
                            </a:schemeClr>
                          </a:solidFill>
                          <a:effectLst/>
                        </a:rPr>
                        <a:t>Formation :</a:t>
                      </a:r>
                    </a:p>
                    <a:p>
                      <a:pPr algn="l" fontAlgn="b"/>
                      <a:endParaRPr lang="fr-BE" sz="1100" b="1" u="none" strike="noStrike">
                        <a:solidFill>
                          <a:srgbClr val="000000"/>
                        </a:solidFill>
                        <a:effectLst/>
                      </a:endParaRPr>
                    </a:p>
                    <a:p>
                      <a:pPr marL="171450" indent="-171450" algn="l" fontAlgn="b">
                        <a:buFont typeface="Arial" panose="020B0604020202020204" pitchFamily="34" charset="0"/>
                        <a:buChar char="•"/>
                      </a:pPr>
                      <a:r>
                        <a:rPr lang="fr-BE" sz="1100" b="0" u="none" strike="noStrike">
                          <a:solidFill>
                            <a:srgbClr val="000000"/>
                          </a:solidFill>
                          <a:effectLst/>
                        </a:rPr>
                        <a:t>Pas de profil SFMQ existant</a:t>
                      </a:r>
                    </a:p>
                    <a:p>
                      <a:pPr marL="171450" indent="-171450" algn="l" fontAlgn="b">
                        <a:buFont typeface="Arial" panose="020B0604020202020204" pitchFamily="34" charset="0"/>
                        <a:buChar char="•"/>
                      </a:pPr>
                      <a:r>
                        <a:rPr lang="fr-BE" sz="1100" b="0" u="none" strike="noStrike">
                          <a:solidFill>
                            <a:srgbClr val="000000"/>
                          </a:solidFill>
                          <a:effectLst/>
                        </a:rPr>
                        <a:t>1 filière de l’enseignement en difficulté de recrutement</a:t>
                      </a: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1" u="none" strike="noStrike">
                        <a:solidFill>
                          <a:srgbClr val="000000"/>
                        </a:solidFill>
                        <a:effectLst/>
                      </a:endParaRPr>
                    </a:p>
                    <a:p>
                      <a:pPr algn="l" fontAlgn="b"/>
                      <a:endParaRPr lang="fr-BE" sz="1100" b="0" i="0" u="none" strike="noStrike">
                        <a:solidFill>
                          <a:srgbClr val="000000"/>
                        </a:solidFill>
                        <a:effectLst/>
                        <a:latin typeface="Calibri" panose="020F0502020204030204" pitchFamily="34" charset="0"/>
                      </a:endParaRPr>
                    </a:p>
                  </a:txBody>
                  <a:tcPr marL="6350" marR="6350" marT="6350" marB="0"/>
                </a:tc>
                <a:tc>
                  <a:txBody>
                    <a:bodyPr/>
                    <a:lstStyle/>
                    <a:p>
                      <a:pPr marL="0" indent="0" algn="ctr" fontAlgn="b">
                        <a:buFont typeface="Arial" panose="020B0604020202020204" pitchFamily="34" charset="0"/>
                        <a:buNone/>
                      </a:pPr>
                      <a:r>
                        <a:rPr lang="fr-BE" sz="1100" b="0" i="0" u="none" strike="noStrike" dirty="0">
                          <a:solidFill>
                            <a:srgbClr val="000000"/>
                          </a:solidFill>
                          <a:effectLst/>
                          <a:latin typeface="Calibri" panose="020F0502020204030204" pitchFamily="34" charset="0"/>
                        </a:rPr>
                        <a:t>Le marché de l’emploi est en demande et la filière très peu développée sur la Bassin.</a:t>
                      </a:r>
                    </a:p>
                  </a:txBody>
                  <a:tcPr marL="6350" marR="6350" marT="6350" marB="0" anchor="ctr"/>
                </a:tc>
                <a:extLst>
                  <a:ext uri="{0D108BD9-81ED-4DB2-BD59-A6C34878D82A}">
                    <a16:rowId xmlns:a16="http://schemas.microsoft.com/office/drawing/2014/main" val="3056833061"/>
                  </a:ext>
                </a:extLst>
              </a:tr>
            </a:tbl>
          </a:graphicData>
        </a:graphic>
      </p:graphicFrame>
      <p:sp>
        <p:nvSpPr>
          <p:cNvPr id="5" name="Titre 3">
            <a:extLst>
              <a:ext uri="{FF2B5EF4-FFF2-40B4-BE49-F238E27FC236}">
                <a16:creationId xmlns:a16="http://schemas.microsoft.com/office/drawing/2014/main" id="{8335220F-0486-AC2D-D32E-94365A09CBFA}"/>
              </a:ext>
            </a:extLst>
          </p:cNvPr>
          <p:cNvSpPr txBox="1">
            <a:spLocks noGrp="1"/>
          </p:cNvSpPr>
          <p:nvPr>
            <p:ph type="title"/>
          </p:nvPr>
        </p:nvSpPr>
        <p:spPr>
          <a:xfrm>
            <a:off x="367420" y="147842"/>
            <a:ext cx="10515600" cy="116460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chemeClr val="accent2">
                    <a:lumMod val="75000"/>
                  </a:schemeClr>
                </a:solidFill>
                <a:latin typeface="Tenorite" panose="00000500000000000000" pitchFamily="2" charset="0"/>
              </a:rPr>
            </a:br>
            <a:br>
              <a:rPr lang="fr-BE" sz="2800" b="1">
                <a:solidFill>
                  <a:srgbClr val="FFC000"/>
                </a:solidFill>
                <a:latin typeface="Tenorite" panose="00000500000000000000" pitchFamily="2" charset="0"/>
              </a:rPr>
            </a:br>
            <a:endParaRPr lang="fr-BE" sz="2800" b="1">
              <a:solidFill>
                <a:srgbClr val="FFC000"/>
              </a:solidFill>
              <a:latin typeface="Tenorite" panose="00000500000000000000" pitchFamily="2" charset="0"/>
            </a:endParaRPr>
          </a:p>
        </p:txBody>
      </p:sp>
      <p:sp>
        <p:nvSpPr>
          <p:cNvPr id="4" name="ZoneTexte 3">
            <a:extLst>
              <a:ext uri="{FF2B5EF4-FFF2-40B4-BE49-F238E27FC236}">
                <a16:creationId xmlns:a16="http://schemas.microsoft.com/office/drawing/2014/main" id="{914A98A6-EC70-ABCC-E2B5-6DD10C2835FE}"/>
              </a:ext>
            </a:extLst>
          </p:cNvPr>
          <p:cNvSpPr txBox="1"/>
          <p:nvPr/>
        </p:nvSpPr>
        <p:spPr>
          <a:xfrm>
            <a:off x="623655" y="171818"/>
            <a:ext cx="10620747" cy="954107"/>
          </a:xfrm>
          <a:prstGeom prst="rect">
            <a:avLst/>
          </a:prstGeom>
          <a:noFill/>
        </p:spPr>
        <p:txBody>
          <a:bodyPr wrap="square">
            <a:spAutoFit/>
          </a:bodyPr>
          <a:lstStyle/>
          <a:p>
            <a:pPr algn="l" fontAlgn="b"/>
            <a:r>
              <a:rPr lang="fr-BE" sz="2800" b="1">
                <a:solidFill>
                  <a:schemeClr val="accent2">
                    <a:lumMod val="75000"/>
                  </a:schemeClr>
                </a:solidFill>
                <a:latin typeface="Tenorite" panose="00000500000000000000" pitchFamily="2" charset="0"/>
                <a:ea typeface="+mj-ea"/>
                <a:cs typeface="+mj-cs"/>
              </a:rPr>
              <a:t>I1305 Technicien / Technicienne de maintenance en électronique industrielle</a:t>
            </a:r>
          </a:p>
        </p:txBody>
      </p:sp>
      <mc:AlternateContent xmlns:mc="http://schemas.openxmlformats.org/markup-compatibility/2006" xmlns:pslz="http://schemas.microsoft.com/office/powerpoint/2016/slidezoom">
        <mc:Choice Requires="pslz">
          <p:graphicFrame>
            <p:nvGraphicFramePr>
              <p:cNvPr id="8" name="Zoom de diapositive 7">
                <a:extLst>
                  <a:ext uri="{FF2B5EF4-FFF2-40B4-BE49-F238E27FC236}">
                    <a16:creationId xmlns:a16="http://schemas.microsoft.com/office/drawing/2014/main" id="{B707001D-36D0-3BB3-8BCF-4F123E7893D4}"/>
                  </a:ext>
                </a:extLst>
              </p:cNvPr>
              <p:cNvGraphicFramePr>
                <a:graphicFrameLocks noChangeAspect="1"/>
              </p:cNvGraphicFramePr>
              <p:nvPr>
                <p:extLst>
                  <p:ext uri="{D42A27DB-BD31-4B8C-83A1-F6EECF244321}">
                    <p14:modId xmlns:p14="http://schemas.microsoft.com/office/powerpoint/2010/main" val="34751150"/>
                  </p:ext>
                </p:extLst>
              </p:nvPr>
            </p:nvGraphicFramePr>
            <p:xfrm>
              <a:off x="5625220" y="4108588"/>
              <a:ext cx="2039556" cy="1147250"/>
            </p:xfrm>
            <a:graphic>
              <a:graphicData uri="http://schemas.microsoft.com/office/powerpoint/2016/slidezoom">
                <pslz:sldZm>
                  <pslz:sldZmObj sldId="357" cId="2755504103">
                    <pslz:zmPr id="{D1E210BF-879C-413D-B049-F4145AF45196}" returnToParent="0" transitionDur="1000">
                      <p166:blipFill xmlns:p166="http://schemas.microsoft.com/office/powerpoint/2016/6/main">
                        <a:blip r:embed="rId3"/>
                        <a:stretch>
                          <a:fillRect/>
                        </a:stretch>
                      </p166:blipFill>
                      <p166:spPr xmlns:p166="http://schemas.microsoft.com/office/powerpoint/2016/6/main">
                        <a:xfrm>
                          <a:off x="0" y="0"/>
                          <a:ext cx="2039556" cy="1147250"/>
                        </a:xfrm>
                        <a:prstGeom prst="rect">
                          <a:avLst/>
                        </a:prstGeom>
                        <a:ln w="3175">
                          <a:solidFill>
                            <a:prstClr val="ltGray"/>
                          </a:solidFill>
                        </a:ln>
                      </p166:spPr>
                    </pslz:zmPr>
                  </pslz:sldZmObj>
                </pslz:sldZm>
              </a:graphicData>
            </a:graphic>
          </p:graphicFrame>
        </mc:Choice>
        <mc:Fallback xmlns="">
          <p:pic>
            <p:nvPicPr>
              <p:cNvPr id="8" name="Zoom de diapositive 7">
                <a:hlinkClick r:id="rId4" action="ppaction://hlinksldjump"/>
                <a:extLst>
                  <a:ext uri="{FF2B5EF4-FFF2-40B4-BE49-F238E27FC236}">
                    <a16:creationId xmlns:a16="http://schemas.microsoft.com/office/drawing/2014/main" id="{B707001D-36D0-3BB3-8BCF-4F123E7893D4}"/>
                  </a:ext>
                </a:extLst>
              </p:cNvPr>
              <p:cNvPicPr>
                <a:picLocks noGrp="1" noRot="1" noChangeAspect="1" noMove="1" noResize="1" noEditPoints="1" noAdjustHandles="1" noChangeArrowheads="1" noChangeShapeType="1"/>
              </p:cNvPicPr>
              <p:nvPr/>
            </p:nvPicPr>
            <p:blipFill>
              <a:blip r:embed="rId5"/>
              <a:stretch>
                <a:fillRect/>
              </a:stretch>
            </p:blipFill>
            <p:spPr>
              <a:xfrm>
                <a:off x="5625220" y="4108588"/>
                <a:ext cx="2039556" cy="1147250"/>
              </a:xfrm>
              <a:prstGeom prst="rect">
                <a:avLst/>
              </a:prstGeom>
              <a:ln w="3175">
                <a:solidFill>
                  <a:prstClr val="ltGray"/>
                </a:solidFill>
              </a:ln>
            </p:spPr>
          </p:pic>
        </mc:Fallback>
      </mc:AlternateContent>
      <p:sp>
        <p:nvSpPr>
          <p:cNvPr id="6" name="ZoneTexte 5">
            <a:extLst>
              <a:ext uri="{FF2B5EF4-FFF2-40B4-BE49-F238E27FC236}">
                <a16:creationId xmlns:a16="http://schemas.microsoft.com/office/drawing/2014/main" id="{EA38CA27-3D9B-F2C9-317F-75F5766CD152}"/>
              </a:ext>
            </a:extLst>
          </p:cNvPr>
          <p:cNvSpPr txBox="1"/>
          <p:nvPr/>
        </p:nvSpPr>
        <p:spPr>
          <a:xfrm>
            <a:off x="8471100" y="2187734"/>
            <a:ext cx="3245223" cy="523220"/>
          </a:xfrm>
          <a:prstGeom prst="rect">
            <a:avLst/>
          </a:prstGeom>
          <a:noFill/>
        </p:spPr>
        <p:txBody>
          <a:bodyPr wrap="square">
            <a:spAutoFit/>
          </a:bodyPr>
          <a:lstStyle/>
          <a:p>
            <a:pPr marL="0" indent="0" algn="l" fontAlgn="b">
              <a:buFont typeface="Arial" panose="020B0604020202020204" pitchFamily="34" charset="0"/>
              <a:buNone/>
            </a:pPr>
            <a:r>
              <a:rPr lang="fr-BE" sz="1400" b="1" dirty="0">
                <a:solidFill>
                  <a:srgbClr val="FF0000"/>
                </a:solidFill>
                <a:latin typeface="Calibri" panose="020F0502020204030204" pitchFamily="34" charset="0"/>
              </a:rPr>
              <a:t>Création</a:t>
            </a:r>
            <a:r>
              <a:rPr lang="fr-BE" sz="1400" b="1" i="0" u="none" strike="noStrike" dirty="0">
                <a:solidFill>
                  <a:srgbClr val="FF0000"/>
                </a:solidFill>
                <a:effectLst/>
                <a:latin typeface="Calibri" panose="020F0502020204030204" pitchFamily="34" charset="0"/>
              </a:rPr>
              <a:t> formation initiale et pour adultes</a:t>
            </a:r>
          </a:p>
        </p:txBody>
      </p:sp>
      <p:pic>
        <p:nvPicPr>
          <p:cNvPr id="7" name="Image 6" descr="Une image contenant Graphique, Police, logo, capture d’écran&#10;&#10;Description générée automatiquement">
            <a:extLst>
              <a:ext uri="{FF2B5EF4-FFF2-40B4-BE49-F238E27FC236}">
                <a16:creationId xmlns:a16="http://schemas.microsoft.com/office/drawing/2014/main" id="{782438EF-AF08-FEBA-BCDD-4BF82667E88B}"/>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093712" y="1344440"/>
            <a:ext cx="988828" cy="585572"/>
          </a:xfrm>
          <a:prstGeom prst="rect">
            <a:avLst/>
          </a:prstGeom>
        </p:spPr>
      </p:pic>
    </p:spTree>
    <p:extLst>
      <p:ext uri="{BB962C8B-B14F-4D97-AF65-F5344CB8AC3E}">
        <p14:creationId xmlns:p14="http://schemas.microsoft.com/office/powerpoint/2010/main" val="133232190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8" name="Image 7"/>
          <p:cNvPicPr/>
          <p:nvPr/>
        </p:nvPicPr>
        <p:blipFill>
          <a:blip r:embed="rId2"/>
          <a:srcRect/>
          <a:stretch>
            <a:fillRect/>
          </a:stretch>
        </p:blipFill>
        <p:spPr bwMode="auto">
          <a:xfrm>
            <a:off x="1814945" y="886691"/>
            <a:ext cx="8880763" cy="5195454"/>
          </a:xfrm>
          <a:prstGeom prst="rect">
            <a:avLst/>
          </a:prstGeom>
          <a:noFill/>
          <a:ln w="9525">
            <a:noFill/>
            <a:miter lim="800000"/>
            <a:headEnd/>
            <a:tailEnd/>
          </a:ln>
        </p:spPr>
      </p:pic>
      <p:sp>
        <p:nvSpPr>
          <p:cNvPr id="9" name="Title 1"/>
          <p:cNvSpPr txBox="1">
            <a:spLocks/>
          </p:cNvSpPr>
          <p:nvPr/>
        </p:nvSpPr>
        <p:spPr>
          <a:xfrm>
            <a:off x="219075" y="128035"/>
            <a:ext cx="9144000" cy="523130"/>
          </a:xfrm>
          <a:prstGeom prst="rect">
            <a:avLst/>
          </a:prstGeom>
        </p:spPr>
        <p:txBody>
          <a:bodyPr rtlCol="0">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endParaRPr kumimoji="0" lang="fr-FR" sz="3000" b="1" i="1" u="none" strike="noStrike" kern="1200" cap="none" spc="0" normalizeH="0" baseline="0" noProof="0">
              <a:ln>
                <a:noFill/>
              </a:ln>
              <a:solidFill>
                <a:srgbClr val="70AD47">
                  <a:lumMod val="75000"/>
                </a:srgbClr>
              </a:solidFill>
              <a:effectLst/>
              <a:uLnTx/>
              <a:uFillTx/>
              <a:latin typeface="Calibri Light" panose="020F0302020204030204"/>
              <a:ea typeface="+mj-ea"/>
              <a:cs typeface="+mj-cs"/>
            </a:endParaRPr>
          </a:p>
        </p:txBody>
      </p:sp>
      <p:sp>
        <p:nvSpPr>
          <p:cNvPr id="16" name="ZoneTexte 15">
            <a:extLst>
              <a:ext uri="{FF2B5EF4-FFF2-40B4-BE49-F238E27FC236}">
                <a16:creationId xmlns:a16="http://schemas.microsoft.com/office/drawing/2014/main" id="{1BACEC87-CA90-4898-931F-4EBAE6FFCB99}"/>
              </a:ext>
            </a:extLst>
          </p:cNvPr>
          <p:cNvSpPr txBox="1"/>
          <p:nvPr/>
        </p:nvSpPr>
        <p:spPr>
          <a:xfrm>
            <a:off x="219075" y="137171"/>
            <a:ext cx="184731" cy="369332"/>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BE"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8" name="Rectangle 10">
            <a:extLst>
              <a:ext uri="{FF2B5EF4-FFF2-40B4-BE49-F238E27FC236}">
                <a16:creationId xmlns:a16="http://schemas.microsoft.com/office/drawing/2014/main" id="{07117B3C-287D-47A5-92EA-0312F67B5C94}"/>
              </a:ext>
            </a:extLst>
          </p:cNvPr>
          <p:cNvSpPr/>
          <p:nvPr/>
        </p:nvSpPr>
        <p:spPr>
          <a:xfrm>
            <a:off x="690190" y="2077626"/>
            <a:ext cx="2249510" cy="631065"/>
          </a:xfrm>
          <a:prstGeom prst="wedgeRectCallout">
            <a:avLst>
              <a:gd name="adj1" fmla="val 158254"/>
              <a:gd name="adj2" fmla="val 198129"/>
            </a:avLst>
          </a:prstGeom>
          <a:solidFill>
            <a:schemeClr val="accent4">
              <a:lumMod val="40000"/>
              <a:lumOff val="60000"/>
            </a:schemeClr>
          </a:solidFill>
          <a:ln>
            <a:solidFill>
              <a:schemeClr val="accent4">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Institut technique St Luc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a:ln>
                  <a:noFill/>
                </a:ln>
                <a:solidFill>
                  <a:prstClr val="black"/>
                </a:solidFill>
                <a:effectLst/>
                <a:uLnTx/>
                <a:uFillTx/>
                <a:latin typeface="Calibri" panose="020F0502020204030204"/>
                <a:ea typeface="+mn-ea"/>
                <a:cs typeface="+mn-cs"/>
              </a:rPr>
              <a:t>Technicien en électronique</a:t>
            </a:r>
          </a:p>
        </p:txBody>
      </p:sp>
      <p:sp>
        <p:nvSpPr>
          <p:cNvPr id="2" name="ZoneTexte 1">
            <a:extLst>
              <a:ext uri="{FF2B5EF4-FFF2-40B4-BE49-F238E27FC236}">
                <a16:creationId xmlns:a16="http://schemas.microsoft.com/office/drawing/2014/main" id="{F6F5D81A-EAB3-F7FE-0594-69F05DB86438}"/>
              </a:ext>
            </a:extLst>
          </p:cNvPr>
          <p:cNvSpPr txBox="1"/>
          <p:nvPr/>
        </p:nvSpPr>
        <p:spPr>
          <a:xfrm>
            <a:off x="623655" y="171818"/>
            <a:ext cx="10620747" cy="954107"/>
          </a:xfrm>
          <a:prstGeom prst="rect">
            <a:avLst/>
          </a:prstGeom>
          <a:noFill/>
        </p:spPr>
        <p:txBody>
          <a:bodyPr wrap="square">
            <a:spAutoFit/>
          </a:bodyPr>
          <a:lstStyle/>
          <a:p>
            <a:pPr algn="l" fontAlgn="b"/>
            <a:r>
              <a:rPr lang="fr-BE" sz="2800" b="1">
                <a:solidFill>
                  <a:schemeClr val="accent2">
                    <a:lumMod val="75000"/>
                  </a:schemeClr>
                </a:solidFill>
                <a:latin typeface="Tenorite" panose="00000500000000000000" pitchFamily="2" charset="0"/>
                <a:ea typeface="+mj-ea"/>
                <a:cs typeface="+mj-cs"/>
              </a:rPr>
              <a:t>I1305 Technicien / Technicienne de maintenance en électronique industrielle</a:t>
            </a:r>
          </a:p>
        </p:txBody>
      </p:sp>
    </p:spTree>
    <p:extLst>
      <p:ext uri="{BB962C8B-B14F-4D97-AF65-F5344CB8AC3E}">
        <p14:creationId xmlns:p14="http://schemas.microsoft.com/office/powerpoint/2010/main" val="27555041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Diagramme 10">
            <a:extLst>
              <a:ext uri="{FF2B5EF4-FFF2-40B4-BE49-F238E27FC236}">
                <a16:creationId xmlns:a16="http://schemas.microsoft.com/office/drawing/2014/main" id="{5A02A3E5-1996-4C6C-BC53-79CC1C50BA33}"/>
              </a:ext>
            </a:extLst>
          </p:cNvPr>
          <p:cNvGraphicFramePr/>
          <p:nvPr/>
        </p:nvGraphicFramePr>
        <p:xfrm>
          <a:off x="5131293" y="877296"/>
          <a:ext cx="6724342" cy="500199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Image 11">
            <a:extLst>
              <a:ext uri="{FF2B5EF4-FFF2-40B4-BE49-F238E27FC236}">
                <a16:creationId xmlns:a16="http://schemas.microsoft.com/office/drawing/2014/main" id="{EA543AF6-0050-4DFB-B7F8-D6AD6AB0BC71}"/>
              </a:ext>
            </a:extLst>
          </p:cNvPr>
          <p:cNvPicPr>
            <a:picLocks noChangeAspect="1"/>
          </p:cNvPicPr>
          <p:nvPr/>
        </p:nvPicPr>
        <p:blipFill>
          <a:blip r:embed="rId7"/>
          <a:stretch>
            <a:fillRect/>
          </a:stretch>
        </p:blipFill>
        <p:spPr>
          <a:xfrm>
            <a:off x="516371" y="324353"/>
            <a:ext cx="1756312" cy="2081325"/>
          </a:xfrm>
          <a:prstGeom prst="rect">
            <a:avLst/>
          </a:prstGeom>
        </p:spPr>
      </p:pic>
      <p:sp>
        <p:nvSpPr>
          <p:cNvPr id="13" name="ZoneTexte 12">
            <a:extLst>
              <a:ext uri="{FF2B5EF4-FFF2-40B4-BE49-F238E27FC236}">
                <a16:creationId xmlns:a16="http://schemas.microsoft.com/office/drawing/2014/main" id="{D626B912-2E9A-4A6E-9A3C-6C0995FEF81D}"/>
              </a:ext>
            </a:extLst>
          </p:cNvPr>
          <p:cNvSpPr txBox="1"/>
          <p:nvPr/>
        </p:nvSpPr>
        <p:spPr>
          <a:xfrm>
            <a:off x="1482571" y="3429000"/>
            <a:ext cx="2885243"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8000" b="0" i="0" u="none" strike="noStrike" kern="1200" cap="none" spc="0" normalizeH="0" baseline="0" noProof="0">
                <a:ln>
                  <a:noFill/>
                </a:ln>
                <a:solidFill>
                  <a:srgbClr val="F1B372">
                    <a:lumMod val="50000"/>
                  </a:srgbClr>
                </a:solidFill>
                <a:effectLst/>
                <a:uLnTx/>
                <a:uFillTx/>
                <a:latin typeface="Calibri" panose="020F0502020204030204"/>
                <a:ea typeface="+mn-ea"/>
                <a:cs typeface="+mn-cs"/>
              </a:rPr>
              <a:t>Merci</a:t>
            </a:r>
          </a:p>
        </p:txBody>
      </p:sp>
    </p:spTree>
    <p:extLst>
      <p:ext uri="{BB962C8B-B14F-4D97-AF65-F5344CB8AC3E}">
        <p14:creationId xmlns:p14="http://schemas.microsoft.com/office/powerpoint/2010/main" val="2395523748"/>
      </p:ext>
    </p:extLst>
  </p:cSld>
  <p:clrMapOvr>
    <a:masterClrMapping/>
  </p:clrMapOvr>
</p:sld>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ème Offic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1_Office Theme">
  <a:themeElements>
    <a:clrScheme name="Thèm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tégral">
  <a:themeElements>
    <a:clrScheme name="Bleu chaud">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Office_36804943_TF22378848.potx" id="{64A03BB9-641C-4E3F-A694-C453BE723143}" vid="{428F3FFD-DDE8-4CA6-BE65-84BE1BF156DB}"/>
    </a:ext>
  </a:extLst>
</a:theme>
</file>

<file path=ppt/theme/theme6.xml><?xml version="1.0" encoding="utf-8"?>
<a:theme xmlns:a="http://schemas.openxmlformats.org/drawingml/2006/main" name="2_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Office Theme">
  <a:themeElements>
    <a:clrScheme name="Thème Offic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8.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2.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3.xml><?xml version="1.0" encoding="utf-8"?>
<a:themeOverride xmlns:a="http://schemas.openxmlformats.org/drawingml/2006/main">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themeOverride>
</file>

<file path=ppt/theme/themeOverride4.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ppt/theme/themeOverride5.xml><?xml version="1.0" encoding="utf-8"?>
<a:themeOverride xmlns:a="http://schemas.openxmlformats.org/drawingml/2006/main">
  <a:clrScheme name="Mé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themeOverride>
</file>

<file path=docProps/app.xml><?xml version="1.0" encoding="utf-8"?>
<Properties xmlns="http://schemas.openxmlformats.org/officeDocument/2006/extended-properties" xmlns:vt="http://schemas.openxmlformats.org/officeDocument/2006/docPropsVTypes">
  <TotalTime>22</TotalTime>
  <Words>7119</Words>
  <Application>Microsoft Office PowerPoint</Application>
  <PresentationFormat>Grand écran</PresentationFormat>
  <Paragraphs>1004</Paragraphs>
  <Slides>60</Slides>
  <Notes>26</Notes>
  <HiddenSlides>3</HiddenSlides>
  <MMClips>0</MMClips>
  <ScaleCrop>false</ScaleCrop>
  <HeadingPairs>
    <vt:vector size="6" baseType="variant">
      <vt:variant>
        <vt:lpstr>Polices utilisées</vt:lpstr>
      </vt:variant>
      <vt:variant>
        <vt:i4>8</vt:i4>
      </vt:variant>
      <vt:variant>
        <vt:lpstr>Thème</vt:lpstr>
      </vt:variant>
      <vt:variant>
        <vt:i4>7</vt:i4>
      </vt:variant>
      <vt:variant>
        <vt:lpstr>Titres des diapositives</vt:lpstr>
      </vt:variant>
      <vt:variant>
        <vt:i4>60</vt:i4>
      </vt:variant>
    </vt:vector>
  </HeadingPairs>
  <TitlesOfParts>
    <vt:vector size="75" baseType="lpstr">
      <vt:lpstr>Arial</vt:lpstr>
      <vt:lpstr>Calibri</vt:lpstr>
      <vt:lpstr>Calibri Light</vt:lpstr>
      <vt:lpstr>Tenorite</vt:lpstr>
      <vt:lpstr>Times New Roman</vt:lpstr>
      <vt:lpstr>Tw Cen MT</vt:lpstr>
      <vt:lpstr>Tw Cen MT Condensed</vt:lpstr>
      <vt:lpstr>Wingdings 3</vt:lpstr>
      <vt:lpstr>Thème Office</vt:lpstr>
      <vt:lpstr>Office Theme</vt:lpstr>
      <vt:lpstr>1_Office Theme</vt:lpstr>
      <vt:lpstr>1_Thème Office</vt:lpstr>
      <vt:lpstr>Intégral</vt:lpstr>
      <vt:lpstr>2_Thème Office</vt:lpstr>
      <vt:lpstr>2_Office Theme</vt:lpstr>
      <vt:lpstr>Etat des lieux Secteur Industrie et Maintenance </vt:lpstr>
      <vt:lpstr>Thématiques communes - Métiers Prioritaires  IBEFE Hainaut-Centre</vt:lpstr>
      <vt:lpstr>Identification des thématiques communes</vt:lpstr>
      <vt:lpstr>7 métiers prioritaires identifiés en 2022 dans les Thématiques Communes de l’IBEFE Hainaut-Centre  </vt:lpstr>
      <vt:lpstr>Actualisation des métiers prioritaires Propositions 2023</vt:lpstr>
      <vt:lpstr>11 métiers prioritaires identifiés en 2022 dans les Thématiques Communes de l’IBEFE Hainaut-Centre  </vt:lpstr>
      <vt:lpstr>Actualisation des métiers prioritaires Propositions 2023</vt:lpstr>
      <vt:lpstr>Proposition d’actualisation des métiers prioritaires 2023 pour le secteur Industrie et Maintenance</vt:lpstr>
      <vt:lpstr>L’emploi sur le bassin</vt:lpstr>
      <vt:lpstr>13.183 emplois salariés en Hainaut centre (2021)*</vt:lpstr>
      <vt:lpstr>2.900 emplois indépendants en Hainaut centre (2020)</vt:lpstr>
      <vt:lpstr>Opportunités d’emploi 2022 sur le Bassin</vt:lpstr>
      <vt:lpstr>Top 20 des opportunités d’emploi du secteur en 2022 sur le Bassin* </vt:lpstr>
      <vt:lpstr>Opportunités d’emploi du secteur en 2022 sur le Bassin* </vt:lpstr>
      <vt:lpstr>Présentation PowerPoint</vt:lpstr>
      <vt:lpstr>Présentation PowerPoint</vt:lpstr>
      <vt:lpstr>Offre de formation/enseignement  &amp; Métiers Prioritaires  de l’IBEFE Hainaut-Centre</vt:lpstr>
      <vt:lpstr>Aperçu des opérateurs</vt:lpstr>
      <vt:lpstr>  H2102 Opérateur de production en industrie alimentaire  </vt:lpstr>
      <vt:lpstr>Présentation PowerPoint</vt:lpstr>
      <vt:lpstr>  H2301 Opérateur de production en industrie chimique  </vt:lpstr>
      <vt:lpstr>Présentation PowerPoint</vt:lpstr>
      <vt:lpstr>  H2902 Chaudronnier  </vt:lpstr>
      <vt:lpstr>Présentation PowerPoint</vt:lpstr>
      <vt:lpstr>  H2903 Technicien en système d’usinage  </vt:lpstr>
      <vt:lpstr>Présentation PowerPoint</vt:lpstr>
      <vt:lpstr>  H2914 Tuyauteur  </vt:lpstr>
      <vt:lpstr>Présentation PowerPoint</vt:lpstr>
      <vt:lpstr>  H2913 Soudeur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  I1603 - Technicien service d'engins de chantier, agricoles et levage   </vt:lpstr>
      <vt:lpstr>I1603 - Technicien service d'engins de chantier, agricoles et levage</vt:lpstr>
      <vt:lpstr>  I1604 - Technicien de Maintenance et de diagnostic automobile   </vt:lpstr>
      <vt:lpstr>I1604 - Technicien de Maintenance et de diagnostic automobile  </vt:lpstr>
      <vt:lpstr>  I1604 - Mécanicien poids lourds   </vt:lpstr>
      <vt:lpstr>I1604 Mécanicien poids lourds</vt:lpstr>
      <vt:lpstr>  I1607 – Mécanicien de Cycles    </vt:lpstr>
      <vt:lpstr>I 1607 - Mécanicien de cycles</vt:lpstr>
      <vt:lpstr>  I1606 - Carrossier    </vt:lpstr>
      <vt:lpstr>I1606 - Carrossier </vt:lpstr>
      <vt:lpstr>Les fonctions critiques de la formation initiale non dentifiées comme thématique commune</vt:lpstr>
      <vt:lpstr>  H1503  Technicien de laboratoire de contrôle des industries de process  </vt:lpstr>
      <vt:lpstr>Présentation PowerPoint</vt:lpstr>
      <vt:lpstr>    </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Commerce &amp; Support Entreprise</dc:title>
  <dc:creator>SALMON Isabelle</dc:creator>
  <cp:lastModifiedBy>SALMON Isabelle</cp:lastModifiedBy>
  <cp:revision>1</cp:revision>
  <cp:lastPrinted>2023-09-19T13:16:24Z</cp:lastPrinted>
  <dcterms:created xsi:type="dcterms:W3CDTF">2021-03-16T14:26:29Z</dcterms:created>
  <dcterms:modified xsi:type="dcterms:W3CDTF">2023-09-25T13:53:58Z</dcterms:modified>
</cp:coreProperties>
</file>