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heme/themeOverride1.xml" ContentType="application/vnd.openxmlformats-officedocument.themeOverride+xml"/>
  <Override PartName="/ppt/theme/themeOverride2.xml" ContentType="application/vnd.openxmlformats-officedocument.themeOverride+xml"/>
  <Override PartName="/ppt/notesSlides/notesSlide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slides/slide90.xml" ContentType="application/vnd.openxmlformats-officedocument.presentationml.slide+xml"/>
  <Override PartName="/ppt/slides/slide110.xml" ContentType="application/vnd.openxmlformats-officedocument.presentationml.slide+xml"/>
  <Override PartName="/ppt/slides/slide130.xml" ContentType="application/vnd.openxmlformats-officedocument.presentationml.slide+xml"/>
  <Override PartName="/ppt/slides/slide150.xml" ContentType="application/vnd.openxmlformats-officedocument.presentationml.slide+xml"/>
  <Override PartName="/ppt/slides/slide170.xml" ContentType="application/vnd.openxmlformats-officedocument.presentationml.slide+xml"/>
  <Override PartName="/ppt/slides/slide190.xml" ContentType="application/vnd.openxmlformats-officedocument.presentationml.slide+xml"/>
  <Override PartName="/ppt/slides/slide220.xml" ContentType="application/vnd.openxmlformats-officedocument.presentationml.slide+xml"/>
  <Override PartName="/ppt/slideLayouts/slideLayout290.xml" ContentType="application/vnd.openxmlformats-officedocument.presentationml.slideLayout+xml"/>
  <Override PartName="/ppt/comments/modernComment_1C2_BECFF97D.xml" ContentType="application/vnd.ms-powerpoint.comments+xml"/>
  <Override PartName="/ppt/notesSlides/notesSlide40.xml" ContentType="application/vnd.openxmlformats-officedocument.presentationml.notesSlide+xml"/>
  <Override PartName="/ppt/comments/modernComment_1BE_908CD654.xml" ContentType="application/vnd.ms-powerpoint.comments+xml"/>
  <Override PartName="/ppt/slideMasters/slideMaster30.xml" ContentType="application/vnd.openxmlformats-officedocument.presentationml.slideMaster+xml"/>
  <Override PartName="/ppt/notesMasters/notesMaster10.xml" ContentType="application/vnd.openxmlformats-officedocument.presentationml.notesMaster+xml"/>
  <Override PartName="/ppt/slideLayouts/slideLayout300.xml" ContentType="application/vnd.openxmlformats-officedocument.presentationml.slideLayout+xml"/>
  <Override PartName="/ppt/slideLayouts/slideLayout250.xml" ContentType="application/vnd.openxmlformats-officedocument.presentationml.slideLayout+xml"/>
  <Override PartName="/ppt/theme/theme30.xml" ContentType="application/vnd.openxmlformats-officedocument.theme+xml"/>
  <Override PartName="/ppt/slideLayouts/slideLayout240.xml" ContentType="application/vnd.openxmlformats-officedocument.presentationml.slideLayout+xml"/>
  <Override PartName="/ppt/slideLayouts/slideLayout230.xml" ContentType="application/vnd.openxmlformats-officedocument.presentationml.slideLayout+xml"/>
  <Override PartName="/ppt/slideLayouts/slideLayout280.xml" ContentType="application/vnd.openxmlformats-officedocument.presentationml.slideLayout+xml"/>
  <Override PartName="/ppt/slideLayouts/slideLayout330.xml" ContentType="application/vnd.openxmlformats-officedocument.presentationml.slideLayout+xml"/>
  <Override PartName="/ppt/slideLayouts/slideLayout270.xml" ContentType="application/vnd.openxmlformats-officedocument.presentationml.slideLayout+xml"/>
  <Override PartName="/ppt/slideLayouts/slideLayout320.xml" ContentType="application/vnd.openxmlformats-officedocument.presentationml.slideLayout+xml"/>
  <Override PartName="/ppt/slideLayouts/slideLayout260.xml" ContentType="application/vnd.openxmlformats-officedocument.presentationml.slideLayout+xml"/>
  <Override PartName="/ppt/slideLayouts/slideLayout310.xml" ContentType="application/vnd.openxmlformats-officedocument.presentationml.slideLayout+xml"/>
  <Override PartName="/ppt/theme/theme40.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8" r:id="rId2"/>
    <p:sldMasterId id="2147483732" r:id="rId3"/>
  </p:sldMasterIdLst>
  <p:notesMasterIdLst>
    <p:notesMasterId r:id="rId27"/>
  </p:notesMasterIdLst>
  <p:sldIdLst>
    <p:sldId id="260" r:id="rId4"/>
    <p:sldId id="524" r:id="rId5"/>
    <p:sldId id="573" r:id="rId6"/>
    <p:sldId id="392" r:id="rId7"/>
    <p:sldId id="729" r:id="rId8"/>
    <p:sldId id="730" r:id="rId9"/>
    <p:sldId id="520" r:id="rId10"/>
    <p:sldId id="493" r:id="rId11"/>
    <p:sldId id="454" r:id="rId12"/>
    <p:sldId id="739" r:id="rId13"/>
    <p:sldId id="450" r:id="rId14"/>
    <p:sldId id="740" r:id="rId15"/>
    <p:sldId id="283" r:id="rId16"/>
    <p:sldId id="741" r:id="rId17"/>
    <p:sldId id="288" r:id="rId18"/>
    <p:sldId id="743" r:id="rId19"/>
    <p:sldId id="742" r:id="rId20"/>
    <p:sldId id="744" r:id="rId21"/>
    <p:sldId id="446" r:id="rId22"/>
    <p:sldId id="548" r:id="rId23"/>
    <p:sldId id="549" r:id="rId24"/>
    <p:sldId id="278" r:id="rId25"/>
    <p:sldId id="499" r:id="rId26"/>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4E6D2C-8A11-2D7A-2863-4EE8E60006EE}" name="DE BRUYN Fabrice" initials="DBF" userId="S::brnfbr@forem.be::bc1efbe2-a7ca-486b-9ed5-2f3baf5f9d7a" providerId="AD"/>
  <p188:author id="{566847D2-01EB-8991-9257-D36979723AE3}" name="SALMON Isabelle" initials="SI" userId="S::slmsbl@forem.be::f967d878-aa11-4f92-ada9-395e31ed21b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LMON Isabelle" initials="SI" lastIdx="12" clrIdx="0">
    <p:extLst>
      <p:ext uri="{19B8F6BF-5375-455C-9EA6-DF929625EA0E}">
        <p15:presenceInfo xmlns:p15="http://schemas.microsoft.com/office/powerpoint/2012/main" userId="S::slmsbl@forem.be::f967d878-aa11-4f92-ada9-395e31ed21b8" providerId="AD"/>
      </p:ext>
    </p:extLst>
  </p:cmAuthor>
  <p:cmAuthor id="2" name="KACIMI Farida" initials="KF" lastIdx="1" clrIdx="1">
    <p:extLst>
      <p:ext uri="{19B8F6BF-5375-455C-9EA6-DF929625EA0E}">
        <p15:presenceInfo xmlns:p15="http://schemas.microsoft.com/office/powerpoint/2012/main" userId="S::kcmfrd@forem.be::6a70b816-c1d5-4848-b580-20bf1b94272d" providerId="AD"/>
      </p:ext>
    </p:extLst>
  </p:cmAuthor>
  <p:cmAuthor id="3" name="DE BRUYN Fabrice" initials="DBF" lastIdx="12" clrIdx="2">
    <p:extLst>
      <p:ext uri="{19B8F6BF-5375-455C-9EA6-DF929625EA0E}">
        <p15:presenceInfo xmlns:p15="http://schemas.microsoft.com/office/powerpoint/2012/main" userId="S::brnfbr@forem.be::bc1efbe2-a7ca-486b-9ed5-2f3baf5f9d7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C5E0B4"/>
    <a:srgbClr val="F4B183"/>
    <a:srgbClr val="FFE699"/>
    <a:srgbClr val="385723"/>
    <a:srgbClr val="FFCC00"/>
    <a:srgbClr val="742217"/>
    <a:srgbClr val="FF3399"/>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EFA12D-A417-456B-9F8E-C85F0AF2404F}" v="745" dt="2023-10-05T12:38:13.535"/>
    <p1510:client id="{FF62C057-9709-4BDC-83C2-AF4D119F45F6}" v="757" dt="2023-10-06T07:25:06.197"/>
  </p1510:revLst>
</p1510:revInfo>
</file>

<file path=ppt/tableStyles.xml><?xml version="1.0" encoding="utf-8"?>
<a:tblStyleLst xmlns:a="http://schemas.openxmlformats.org/drawingml/2006/main" def="{5C22544A-7EE6-4342-B048-85BDC9FD1C3A}">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 BRUYN Fabrice" userId="bc1efbe2-a7ca-486b-9ed5-2f3baf5f9d7a" providerId="ADAL" clId="{34EFA12D-A417-456B-9F8E-C85F0AF2404F}"/>
    <pc:docChg chg="custSel delSld modSld sldOrd delMainMaster">
      <pc:chgData name="DE BRUYN Fabrice" userId="bc1efbe2-a7ca-486b-9ed5-2f3baf5f9d7a" providerId="ADAL" clId="{34EFA12D-A417-456B-9F8E-C85F0AF2404F}" dt="2023-10-05T12:38:13.535" v="757" actId="20577"/>
      <pc:docMkLst>
        <pc:docMk/>
      </pc:docMkLst>
      <pc:sldChg chg="modSp mod">
        <pc:chgData name="DE BRUYN Fabrice" userId="bc1efbe2-a7ca-486b-9ed5-2f3baf5f9d7a" providerId="ADAL" clId="{34EFA12D-A417-456B-9F8E-C85F0AF2404F}" dt="2023-10-05T12:22:23.830" v="27" actId="20577"/>
        <pc:sldMkLst>
          <pc:docMk/>
          <pc:sldMk cId="90460239" sldId="260"/>
        </pc:sldMkLst>
        <pc:spChg chg="mod">
          <ac:chgData name="DE BRUYN Fabrice" userId="bc1efbe2-a7ca-486b-9ed5-2f3baf5f9d7a" providerId="ADAL" clId="{34EFA12D-A417-456B-9F8E-C85F0AF2404F}" dt="2023-10-05T12:22:23.830" v="27" actId="20577"/>
          <ac:spMkLst>
            <pc:docMk/>
            <pc:sldMk cId="90460239" sldId="260"/>
            <ac:spMk id="2" creationId="{5E076650-8170-4C9E-8526-08B8D8EA3ACD}"/>
          </ac:spMkLst>
        </pc:spChg>
      </pc:sldChg>
      <pc:sldChg chg="ord">
        <pc:chgData name="DE BRUYN Fabrice" userId="bc1efbe2-a7ca-486b-9ed5-2f3baf5f9d7a" providerId="ADAL" clId="{34EFA12D-A417-456B-9F8E-C85F0AF2404F}" dt="2023-10-04T12:56:51.475" v="7"/>
        <pc:sldMkLst>
          <pc:docMk/>
          <pc:sldMk cId="4017404470" sldId="392"/>
        </pc:sldMkLst>
      </pc:sldChg>
      <pc:sldChg chg="addCm">
        <pc:chgData name="DE BRUYN Fabrice" userId="bc1efbe2-a7ca-486b-9ed5-2f3baf5f9d7a" providerId="ADAL" clId="{34EFA12D-A417-456B-9F8E-C85F0AF2404F}" dt="2023-10-04T13:24:24.524" v="15"/>
        <pc:sldMkLst>
          <pc:docMk/>
          <pc:sldMk cId="2425149012" sldId="446"/>
        </pc:sldMkLst>
      </pc:sldChg>
      <pc:sldChg chg="addCm">
        <pc:chgData name="DE BRUYN Fabrice" userId="bc1efbe2-a7ca-486b-9ed5-2f3baf5f9d7a" providerId="ADAL" clId="{34EFA12D-A417-456B-9F8E-C85F0AF2404F}" dt="2023-10-05T06:30:38.548" v="16"/>
        <pc:sldMkLst>
          <pc:docMk/>
          <pc:sldMk cId="3201300861" sldId="450"/>
        </pc:sldMkLst>
      </pc:sldChg>
      <pc:sldChg chg="modSp mod">
        <pc:chgData name="DE BRUYN Fabrice" userId="bc1efbe2-a7ca-486b-9ed5-2f3baf5f9d7a" providerId="ADAL" clId="{34EFA12D-A417-456B-9F8E-C85F0AF2404F}" dt="2023-10-05T12:28:53.750" v="330" actId="20577"/>
        <pc:sldMkLst>
          <pc:docMk/>
          <pc:sldMk cId="1917777267" sldId="493"/>
        </pc:sldMkLst>
        <pc:graphicFrameChg chg="modGraphic">
          <ac:chgData name="DE BRUYN Fabrice" userId="bc1efbe2-a7ca-486b-9ed5-2f3baf5f9d7a" providerId="ADAL" clId="{34EFA12D-A417-456B-9F8E-C85F0AF2404F}" dt="2023-10-05T12:28:53.750" v="330" actId="20577"/>
          <ac:graphicFrameMkLst>
            <pc:docMk/>
            <pc:sldMk cId="1917777267" sldId="493"/>
            <ac:graphicFrameMk id="20" creationId="{AE271782-7FF1-41E3-B896-7A3A3BAA6151}"/>
          </ac:graphicFrameMkLst>
        </pc:graphicFrameChg>
      </pc:sldChg>
      <pc:sldChg chg="modSp mod">
        <pc:chgData name="DE BRUYN Fabrice" userId="bc1efbe2-a7ca-486b-9ed5-2f3baf5f9d7a" providerId="ADAL" clId="{34EFA12D-A417-456B-9F8E-C85F0AF2404F}" dt="2023-10-04T12:55:09.154" v="3" actId="113"/>
        <pc:sldMkLst>
          <pc:docMk/>
          <pc:sldMk cId="2529344507" sldId="524"/>
        </pc:sldMkLst>
        <pc:graphicFrameChg chg="mod modGraphic">
          <ac:chgData name="DE BRUYN Fabrice" userId="bc1efbe2-a7ca-486b-9ed5-2f3baf5f9d7a" providerId="ADAL" clId="{34EFA12D-A417-456B-9F8E-C85F0AF2404F}" dt="2023-10-04T12:55:09.154" v="3" actId="113"/>
          <ac:graphicFrameMkLst>
            <pc:docMk/>
            <pc:sldMk cId="2529344507" sldId="524"/>
            <ac:graphicFrameMk id="30" creationId="{66D506B9-A795-862A-D6E7-2104857BABC3}"/>
          </ac:graphicFrameMkLst>
        </pc:graphicFrameChg>
      </pc:sldChg>
      <pc:sldChg chg="modSp mod">
        <pc:chgData name="DE BRUYN Fabrice" userId="bc1efbe2-a7ca-486b-9ed5-2f3baf5f9d7a" providerId="ADAL" clId="{34EFA12D-A417-456B-9F8E-C85F0AF2404F}" dt="2023-10-05T12:37:02.861" v="719" actId="255"/>
        <pc:sldMkLst>
          <pc:docMk/>
          <pc:sldMk cId="3872459419" sldId="549"/>
        </pc:sldMkLst>
        <pc:graphicFrameChg chg="modGraphic">
          <ac:chgData name="DE BRUYN Fabrice" userId="bc1efbe2-a7ca-486b-9ed5-2f3baf5f9d7a" providerId="ADAL" clId="{34EFA12D-A417-456B-9F8E-C85F0AF2404F}" dt="2023-10-05T12:37:02.861" v="719" actId="255"/>
          <ac:graphicFrameMkLst>
            <pc:docMk/>
            <pc:sldMk cId="3872459419" sldId="549"/>
            <ac:graphicFrameMk id="3" creationId="{F0EDE995-E168-CCED-99A6-2B586237BB81}"/>
          </ac:graphicFrameMkLst>
        </pc:graphicFrameChg>
      </pc:sldChg>
      <pc:sldChg chg="del">
        <pc:chgData name="DE BRUYN Fabrice" userId="bc1efbe2-a7ca-486b-9ed5-2f3baf5f9d7a" providerId="ADAL" clId="{34EFA12D-A417-456B-9F8E-C85F0AF2404F}" dt="2023-10-04T12:57:56.553" v="12" actId="47"/>
        <pc:sldMkLst>
          <pc:docMk/>
          <pc:sldMk cId="1454800558" sldId="554"/>
        </pc:sldMkLst>
      </pc:sldChg>
      <pc:sldChg chg="modSp">
        <pc:chgData name="DE BRUYN Fabrice" userId="bc1efbe2-a7ca-486b-9ed5-2f3baf5f9d7a" providerId="ADAL" clId="{34EFA12D-A417-456B-9F8E-C85F0AF2404F}" dt="2023-10-04T12:55:35.587" v="5" actId="207"/>
        <pc:sldMkLst>
          <pc:docMk/>
          <pc:sldMk cId="1735117116" sldId="573"/>
        </pc:sldMkLst>
        <pc:spChg chg="mod">
          <ac:chgData name="DE BRUYN Fabrice" userId="bc1efbe2-a7ca-486b-9ed5-2f3baf5f9d7a" providerId="ADAL" clId="{34EFA12D-A417-456B-9F8E-C85F0AF2404F}" dt="2023-10-04T12:55:27.342" v="4" actId="207"/>
          <ac:spMkLst>
            <pc:docMk/>
            <pc:sldMk cId="1735117116" sldId="573"/>
            <ac:spMk id="3" creationId="{E72F10F1-D555-BE32-0D7D-29E6089447BC}"/>
          </ac:spMkLst>
        </pc:spChg>
        <pc:spChg chg="mod">
          <ac:chgData name="DE BRUYN Fabrice" userId="bc1efbe2-a7ca-486b-9ed5-2f3baf5f9d7a" providerId="ADAL" clId="{34EFA12D-A417-456B-9F8E-C85F0AF2404F}" dt="2023-10-04T12:55:35.587" v="5" actId="207"/>
          <ac:spMkLst>
            <pc:docMk/>
            <pc:sldMk cId="1735117116" sldId="573"/>
            <ac:spMk id="5" creationId="{DB15E8BA-376B-6CAE-023B-21CAF9F3B5AF}"/>
          </ac:spMkLst>
        </pc:spChg>
      </pc:sldChg>
      <pc:sldChg chg="modSp mod ord">
        <pc:chgData name="DE BRUYN Fabrice" userId="bc1efbe2-a7ca-486b-9ed5-2f3baf5f9d7a" providerId="ADAL" clId="{34EFA12D-A417-456B-9F8E-C85F0AF2404F}" dt="2023-10-05T12:38:13.535" v="757" actId="20577"/>
        <pc:sldMkLst>
          <pc:docMk/>
          <pc:sldMk cId="526292343" sldId="729"/>
        </pc:sldMkLst>
        <pc:spChg chg="mod">
          <ac:chgData name="DE BRUYN Fabrice" userId="bc1efbe2-a7ca-486b-9ed5-2f3baf5f9d7a" providerId="ADAL" clId="{34EFA12D-A417-456B-9F8E-C85F0AF2404F}" dt="2023-10-05T12:38:13.535" v="757" actId="20577"/>
          <ac:spMkLst>
            <pc:docMk/>
            <pc:sldMk cId="526292343" sldId="729"/>
            <ac:spMk id="2" creationId="{0C1306C1-F07C-4D9E-8FD8-C1B95AF76EF0}"/>
          </ac:spMkLst>
        </pc:spChg>
        <pc:spChg chg="mod">
          <ac:chgData name="DE BRUYN Fabrice" userId="bc1efbe2-a7ca-486b-9ed5-2f3baf5f9d7a" providerId="ADAL" clId="{34EFA12D-A417-456B-9F8E-C85F0AF2404F}" dt="2023-10-05T12:27:59.050" v="310" actId="1076"/>
          <ac:spMkLst>
            <pc:docMk/>
            <pc:sldMk cId="526292343" sldId="729"/>
            <ac:spMk id="3" creationId="{9CBF66CE-C466-42C6-9FF8-00DDD49957E1}"/>
          </ac:spMkLst>
        </pc:spChg>
        <pc:spChg chg="mod">
          <ac:chgData name="DE BRUYN Fabrice" userId="bc1efbe2-a7ca-486b-9ed5-2f3baf5f9d7a" providerId="ADAL" clId="{34EFA12D-A417-456B-9F8E-C85F0AF2404F}" dt="2023-10-05T12:37:56.650" v="751" actId="20577"/>
          <ac:spMkLst>
            <pc:docMk/>
            <pc:sldMk cId="526292343" sldId="729"/>
            <ac:spMk id="4" creationId="{0C661D9C-0011-DCA5-BF39-E8A369D7903D}"/>
          </ac:spMkLst>
        </pc:spChg>
        <pc:picChg chg="mod">
          <ac:chgData name="DE BRUYN Fabrice" userId="bc1efbe2-a7ca-486b-9ed5-2f3baf5f9d7a" providerId="ADAL" clId="{34EFA12D-A417-456B-9F8E-C85F0AF2404F}" dt="2023-10-05T12:28:01.940" v="311" actId="1076"/>
          <ac:picMkLst>
            <pc:docMk/>
            <pc:sldMk cId="526292343" sldId="729"/>
            <ac:picMk id="6" creationId="{0E42E909-96FC-4505-B504-F2AB76A717B8}"/>
          </ac:picMkLst>
        </pc:picChg>
      </pc:sldChg>
      <pc:sldChg chg="modSp mod ord">
        <pc:chgData name="DE BRUYN Fabrice" userId="bc1efbe2-a7ca-486b-9ed5-2f3baf5f9d7a" providerId="ADAL" clId="{34EFA12D-A417-456B-9F8E-C85F0AF2404F}" dt="2023-10-05T12:28:13.876" v="320" actId="20577"/>
        <pc:sldMkLst>
          <pc:docMk/>
          <pc:sldMk cId="820122876" sldId="730"/>
        </pc:sldMkLst>
        <pc:spChg chg="mod">
          <ac:chgData name="DE BRUYN Fabrice" userId="bc1efbe2-a7ca-486b-9ed5-2f3baf5f9d7a" providerId="ADAL" clId="{34EFA12D-A417-456B-9F8E-C85F0AF2404F}" dt="2023-10-05T12:28:13.876" v="320" actId="20577"/>
          <ac:spMkLst>
            <pc:docMk/>
            <pc:sldMk cId="820122876" sldId="730"/>
            <ac:spMk id="2" creationId="{5E076650-8170-4C9E-8526-08B8D8EA3ACD}"/>
          </ac:spMkLst>
        </pc:spChg>
      </pc:sldChg>
      <pc:sldChg chg="modSp mod">
        <pc:chgData name="DE BRUYN Fabrice" userId="bc1efbe2-a7ca-486b-9ed5-2f3baf5f9d7a" providerId="ADAL" clId="{34EFA12D-A417-456B-9F8E-C85F0AF2404F}" dt="2023-10-05T12:29:28.396" v="340" actId="20577"/>
        <pc:sldMkLst>
          <pc:docMk/>
          <pc:sldMk cId="2349974483" sldId="739"/>
        </pc:sldMkLst>
        <pc:graphicFrameChg chg="modGraphic">
          <ac:chgData name="DE BRUYN Fabrice" userId="bc1efbe2-a7ca-486b-9ed5-2f3baf5f9d7a" providerId="ADAL" clId="{34EFA12D-A417-456B-9F8E-C85F0AF2404F}" dt="2023-10-05T12:29:28.396" v="340" actId="20577"/>
          <ac:graphicFrameMkLst>
            <pc:docMk/>
            <pc:sldMk cId="2349974483" sldId="739"/>
            <ac:graphicFrameMk id="20" creationId="{AE271782-7FF1-41E3-B896-7A3A3BAA6151}"/>
          </ac:graphicFrameMkLst>
        </pc:graphicFrameChg>
      </pc:sldChg>
      <pc:sldChg chg="modSp mod modCm">
        <pc:chgData name="DE BRUYN Fabrice" userId="bc1efbe2-a7ca-486b-9ed5-2f3baf5f9d7a" providerId="ADAL" clId="{34EFA12D-A417-456B-9F8E-C85F0AF2404F}" dt="2023-10-05T12:30:45.398" v="351" actId="6549"/>
        <pc:sldMkLst>
          <pc:docMk/>
          <pc:sldMk cId="4070412219" sldId="740"/>
        </pc:sldMkLst>
        <pc:graphicFrameChg chg="modGraphic">
          <ac:chgData name="DE BRUYN Fabrice" userId="bc1efbe2-a7ca-486b-9ed5-2f3baf5f9d7a" providerId="ADAL" clId="{34EFA12D-A417-456B-9F8E-C85F0AF2404F}" dt="2023-10-05T12:30:45.398" v="351" actId="6549"/>
          <ac:graphicFrameMkLst>
            <pc:docMk/>
            <pc:sldMk cId="4070412219" sldId="740"/>
            <ac:graphicFrameMk id="20" creationId="{AE271782-7FF1-41E3-B896-7A3A3BAA6151}"/>
          </ac:graphicFrameMkLst>
        </pc:graphicFrameChg>
      </pc:sldChg>
      <pc:sldChg chg="modSp mod addCm">
        <pc:chgData name="DE BRUYN Fabrice" userId="bc1efbe2-a7ca-486b-9ed5-2f3baf5f9d7a" providerId="ADAL" clId="{34EFA12D-A417-456B-9F8E-C85F0AF2404F}" dt="2023-10-05T12:32:14.693" v="527" actId="20577"/>
        <pc:sldMkLst>
          <pc:docMk/>
          <pc:sldMk cId="964290303" sldId="741"/>
        </pc:sldMkLst>
        <pc:graphicFrameChg chg="mod">
          <ac:chgData name="DE BRUYN Fabrice" userId="bc1efbe2-a7ca-486b-9ed5-2f3baf5f9d7a" providerId="ADAL" clId="{34EFA12D-A417-456B-9F8E-C85F0AF2404F}" dt="2023-10-05T12:32:07.920" v="515" actId="20577"/>
          <ac:graphicFrameMkLst>
            <pc:docMk/>
            <pc:sldMk cId="964290303" sldId="741"/>
            <ac:graphicFrameMk id="6" creationId="{8F736C25-7D29-4605-85DA-4D38518D0AB5}"/>
          </ac:graphicFrameMkLst>
        </pc:graphicFrameChg>
        <pc:graphicFrameChg chg="modGraphic">
          <ac:chgData name="DE BRUYN Fabrice" userId="bc1efbe2-a7ca-486b-9ed5-2f3baf5f9d7a" providerId="ADAL" clId="{34EFA12D-A417-456B-9F8E-C85F0AF2404F}" dt="2023-10-05T12:32:14.693" v="527" actId="20577"/>
          <ac:graphicFrameMkLst>
            <pc:docMk/>
            <pc:sldMk cId="964290303" sldId="741"/>
            <ac:graphicFrameMk id="20" creationId="{AE271782-7FF1-41E3-B896-7A3A3BAA6151}"/>
          </ac:graphicFrameMkLst>
        </pc:graphicFrameChg>
      </pc:sldChg>
      <pc:sldChg chg="modSp mod">
        <pc:chgData name="DE BRUYN Fabrice" userId="bc1efbe2-a7ca-486b-9ed5-2f3baf5f9d7a" providerId="ADAL" clId="{34EFA12D-A417-456B-9F8E-C85F0AF2404F}" dt="2023-10-05T12:32:38.229" v="538" actId="20577"/>
        <pc:sldMkLst>
          <pc:docMk/>
          <pc:sldMk cId="1171808095" sldId="743"/>
        </pc:sldMkLst>
        <pc:graphicFrameChg chg="modGraphic">
          <ac:chgData name="DE BRUYN Fabrice" userId="bc1efbe2-a7ca-486b-9ed5-2f3baf5f9d7a" providerId="ADAL" clId="{34EFA12D-A417-456B-9F8E-C85F0AF2404F}" dt="2023-10-05T12:32:38.229" v="538" actId="20577"/>
          <ac:graphicFrameMkLst>
            <pc:docMk/>
            <pc:sldMk cId="1171808095" sldId="743"/>
            <ac:graphicFrameMk id="20" creationId="{AE271782-7FF1-41E3-B896-7A3A3BAA6151}"/>
          </ac:graphicFrameMkLst>
        </pc:graphicFrameChg>
      </pc:sldChg>
      <pc:sldChg chg="addSp modSp mod">
        <pc:chgData name="DE BRUYN Fabrice" userId="bc1efbe2-a7ca-486b-9ed5-2f3baf5f9d7a" providerId="ADAL" clId="{34EFA12D-A417-456B-9F8E-C85F0AF2404F}" dt="2023-10-05T12:37:20.240" v="732" actId="20577"/>
        <pc:sldMkLst>
          <pc:docMk/>
          <pc:sldMk cId="422784088" sldId="744"/>
        </pc:sldMkLst>
        <pc:graphicFrameChg chg="modGraphic">
          <ac:chgData name="DE BRUYN Fabrice" userId="bc1efbe2-a7ca-486b-9ed5-2f3baf5f9d7a" providerId="ADAL" clId="{34EFA12D-A417-456B-9F8E-C85F0AF2404F}" dt="2023-10-05T12:37:20.240" v="732" actId="20577"/>
          <ac:graphicFrameMkLst>
            <pc:docMk/>
            <pc:sldMk cId="422784088" sldId="744"/>
            <ac:graphicFrameMk id="20" creationId="{AE271782-7FF1-41E3-B896-7A3A3BAA6151}"/>
          </ac:graphicFrameMkLst>
        </pc:graphicFrameChg>
        <pc:picChg chg="add mod">
          <ac:chgData name="DE BRUYN Fabrice" userId="bc1efbe2-a7ca-486b-9ed5-2f3baf5f9d7a" providerId="ADAL" clId="{34EFA12D-A417-456B-9F8E-C85F0AF2404F}" dt="2023-10-05T12:34:14.982" v="540" actId="1076"/>
          <ac:picMkLst>
            <pc:docMk/>
            <pc:sldMk cId="422784088" sldId="744"/>
            <ac:picMk id="8" creationId="{44EB1607-EF8C-4377-8701-A8979DE51BAF}"/>
          </ac:picMkLst>
        </pc:picChg>
      </pc:sldChg>
      <pc:sldMasterChg chg="del delSldLayout">
        <pc:chgData name="DE BRUYN Fabrice" userId="bc1efbe2-a7ca-486b-9ed5-2f3baf5f9d7a" providerId="ADAL" clId="{34EFA12D-A417-456B-9F8E-C85F0AF2404F}" dt="2023-10-04T12:57:56.553" v="12" actId="47"/>
        <pc:sldMasterMkLst>
          <pc:docMk/>
          <pc:sldMasterMk cId="3187926212" sldId="2147483696"/>
        </pc:sldMasterMkLst>
        <pc:sldLayoutChg chg="del">
          <pc:chgData name="DE BRUYN Fabrice" userId="bc1efbe2-a7ca-486b-9ed5-2f3baf5f9d7a" providerId="ADAL" clId="{34EFA12D-A417-456B-9F8E-C85F0AF2404F}" dt="2023-10-04T12:57:56.553" v="12" actId="47"/>
          <pc:sldLayoutMkLst>
            <pc:docMk/>
            <pc:sldMasterMk cId="3187926212" sldId="2147483696"/>
            <pc:sldLayoutMk cId="932587550" sldId="2147483697"/>
          </pc:sldLayoutMkLst>
        </pc:sldLayoutChg>
        <pc:sldLayoutChg chg="del">
          <pc:chgData name="DE BRUYN Fabrice" userId="bc1efbe2-a7ca-486b-9ed5-2f3baf5f9d7a" providerId="ADAL" clId="{34EFA12D-A417-456B-9F8E-C85F0AF2404F}" dt="2023-10-04T12:57:56.553" v="12" actId="47"/>
          <pc:sldLayoutMkLst>
            <pc:docMk/>
            <pc:sldMasterMk cId="3187926212" sldId="2147483696"/>
            <pc:sldLayoutMk cId="2777260067" sldId="2147483698"/>
          </pc:sldLayoutMkLst>
        </pc:sldLayoutChg>
        <pc:sldLayoutChg chg="del">
          <pc:chgData name="DE BRUYN Fabrice" userId="bc1efbe2-a7ca-486b-9ed5-2f3baf5f9d7a" providerId="ADAL" clId="{34EFA12D-A417-456B-9F8E-C85F0AF2404F}" dt="2023-10-04T12:57:56.553" v="12" actId="47"/>
          <pc:sldLayoutMkLst>
            <pc:docMk/>
            <pc:sldMasterMk cId="3187926212" sldId="2147483696"/>
            <pc:sldLayoutMk cId="3334380205" sldId="2147483699"/>
          </pc:sldLayoutMkLst>
        </pc:sldLayoutChg>
        <pc:sldLayoutChg chg="del">
          <pc:chgData name="DE BRUYN Fabrice" userId="bc1efbe2-a7ca-486b-9ed5-2f3baf5f9d7a" providerId="ADAL" clId="{34EFA12D-A417-456B-9F8E-C85F0AF2404F}" dt="2023-10-04T12:57:56.553" v="12" actId="47"/>
          <pc:sldLayoutMkLst>
            <pc:docMk/>
            <pc:sldMasterMk cId="3187926212" sldId="2147483696"/>
            <pc:sldLayoutMk cId="2147584163" sldId="2147483700"/>
          </pc:sldLayoutMkLst>
        </pc:sldLayoutChg>
        <pc:sldLayoutChg chg="del">
          <pc:chgData name="DE BRUYN Fabrice" userId="bc1efbe2-a7ca-486b-9ed5-2f3baf5f9d7a" providerId="ADAL" clId="{34EFA12D-A417-456B-9F8E-C85F0AF2404F}" dt="2023-10-04T12:57:56.553" v="12" actId="47"/>
          <pc:sldLayoutMkLst>
            <pc:docMk/>
            <pc:sldMasterMk cId="3187926212" sldId="2147483696"/>
            <pc:sldLayoutMk cId="3361961863" sldId="2147483701"/>
          </pc:sldLayoutMkLst>
        </pc:sldLayoutChg>
        <pc:sldLayoutChg chg="del">
          <pc:chgData name="DE BRUYN Fabrice" userId="bc1efbe2-a7ca-486b-9ed5-2f3baf5f9d7a" providerId="ADAL" clId="{34EFA12D-A417-456B-9F8E-C85F0AF2404F}" dt="2023-10-04T12:57:56.553" v="12" actId="47"/>
          <pc:sldLayoutMkLst>
            <pc:docMk/>
            <pc:sldMasterMk cId="3187926212" sldId="2147483696"/>
            <pc:sldLayoutMk cId="4273267428" sldId="2147483702"/>
          </pc:sldLayoutMkLst>
        </pc:sldLayoutChg>
        <pc:sldLayoutChg chg="del">
          <pc:chgData name="DE BRUYN Fabrice" userId="bc1efbe2-a7ca-486b-9ed5-2f3baf5f9d7a" providerId="ADAL" clId="{34EFA12D-A417-456B-9F8E-C85F0AF2404F}" dt="2023-10-04T12:57:56.553" v="12" actId="47"/>
          <pc:sldLayoutMkLst>
            <pc:docMk/>
            <pc:sldMasterMk cId="3187926212" sldId="2147483696"/>
            <pc:sldLayoutMk cId="4264229443" sldId="2147483703"/>
          </pc:sldLayoutMkLst>
        </pc:sldLayoutChg>
        <pc:sldLayoutChg chg="del">
          <pc:chgData name="DE BRUYN Fabrice" userId="bc1efbe2-a7ca-486b-9ed5-2f3baf5f9d7a" providerId="ADAL" clId="{34EFA12D-A417-456B-9F8E-C85F0AF2404F}" dt="2023-10-04T12:57:56.553" v="12" actId="47"/>
          <pc:sldLayoutMkLst>
            <pc:docMk/>
            <pc:sldMasterMk cId="3187926212" sldId="2147483696"/>
            <pc:sldLayoutMk cId="3039062297" sldId="2147483704"/>
          </pc:sldLayoutMkLst>
        </pc:sldLayoutChg>
        <pc:sldLayoutChg chg="del">
          <pc:chgData name="DE BRUYN Fabrice" userId="bc1efbe2-a7ca-486b-9ed5-2f3baf5f9d7a" providerId="ADAL" clId="{34EFA12D-A417-456B-9F8E-C85F0AF2404F}" dt="2023-10-04T12:57:56.553" v="12" actId="47"/>
          <pc:sldLayoutMkLst>
            <pc:docMk/>
            <pc:sldMasterMk cId="3187926212" sldId="2147483696"/>
            <pc:sldLayoutMk cId="3615280246" sldId="2147483705"/>
          </pc:sldLayoutMkLst>
        </pc:sldLayoutChg>
        <pc:sldLayoutChg chg="del">
          <pc:chgData name="DE BRUYN Fabrice" userId="bc1efbe2-a7ca-486b-9ed5-2f3baf5f9d7a" providerId="ADAL" clId="{34EFA12D-A417-456B-9F8E-C85F0AF2404F}" dt="2023-10-04T12:57:56.553" v="12" actId="47"/>
          <pc:sldLayoutMkLst>
            <pc:docMk/>
            <pc:sldMasterMk cId="3187926212" sldId="2147483696"/>
            <pc:sldLayoutMk cId="567704963" sldId="2147483706"/>
          </pc:sldLayoutMkLst>
        </pc:sldLayoutChg>
        <pc:sldLayoutChg chg="del">
          <pc:chgData name="DE BRUYN Fabrice" userId="bc1efbe2-a7ca-486b-9ed5-2f3baf5f9d7a" providerId="ADAL" clId="{34EFA12D-A417-456B-9F8E-C85F0AF2404F}" dt="2023-10-04T12:57:56.553" v="12" actId="47"/>
          <pc:sldLayoutMkLst>
            <pc:docMk/>
            <pc:sldMasterMk cId="3187926212" sldId="2147483696"/>
            <pc:sldLayoutMk cId="2470517739" sldId="2147483707"/>
          </pc:sldLayoutMkLst>
        </pc:sldLayoutChg>
      </pc:sldMasterChg>
    </pc:docChg>
  </pc:docChgLst>
  <pc:docChgLst>
    <pc:chgData name="SALMON Isabelle" userId="f967d878-aa11-4f92-ada9-395e31ed21b8" providerId="ADAL" clId="{334CDBC2-A0CC-46BA-94F9-18EFEDB53E7F}"/>
    <pc:docChg chg="undo custSel delSld modSld">
      <pc:chgData name="SALMON Isabelle" userId="f967d878-aa11-4f92-ada9-395e31ed21b8" providerId="ADAL" clId="{334CDBC2-A0CC-46BA-94F9-18EFEDB53E7F}" dt="2023-10-03T13:01:02.550" v="755" actId="20577"/>
      <pc:docMkLst>
        <pc:docMk/>
      </pc:docMkLst>
      <pc:sldChg chg="delCm">
        <pc:chgData name="SALMON Isabelle" userId="f967d878-aa11-4f92-ada9-395e31ed21b8" providerId="ADAL" clId="{334CDBC2-A0CC-46BA-94F9-18EFEDB53E7F}" dt="2023-10-03T12:57:04.264" v="709"/>
        <pc:sldMkLst>
          <pc:docMk/>
          <pc:sldMk cId="90460239" sldId="260"/>
        </pc:sldMkLst>
      </pc:sldChg>
      <pc:sldChg chg="addSp delSp modSp mod">
        <pc:chgData name="SALMON Isabelle" userId="f967d878-aa11-4f92-ada9-395e31ed21b8" providerId="ADAL" clId="{334CDBC2-A0CC-46BA-94F9-18EFEDB53E7F}" dt="2023-10-03T12:34:26.285" v="193" actId="478"/>
        <pc:sldMkLst>
          <pc:docMk/>
          <pc:sldMk cId="3364307735" sldId="278"/>
        </pc:sldMkLst>
        <pc:spChg chg="add mod">
          <ac:chgData name="SALMON Isabelle" userId="f967d878-aa11-4f92-ada9-395e31ed21b8" providerId="ADAL" clId="{334CDBC2-A0CC-46BA-94F9-18EFEDB53E7F}" dt="2023-10-03T12:30:35.626" v="121" actId="14100"/>
          <ac:spMkLst>
            <pc:docMk/>
            <pc:sldMk cId="3364307735" sldId="278"/>
            <ac:spMk id="2" creationId="{1D62CFEB-E443-0D1F-6739-F6D065889278}"/>
          </ac:spMkLst>
        </pc:spChg>
        <pc:spChg chg="del">
          <ac:chgData name="SALMON Isabelle" userId="f967d878-aa11-4f92-ada9-395e31ed21b8" providerId="ADAL" clId="{334CDBC2-A0CC-46BA-94F9-18EFEDB53E7F}" dt="2023-10-03T12:34:26.285" v="193" actId="478"/>
          <ac:spMkLst>
            <pc:docMk/>
            <pc:sldMk cId="3364307735" sldId="278"/>
            <ac:spMk id="3" creationId="{00000000-0000-0000-0000-000000000000}"/>
          </ac:spMkLst>
        </pc:spChg>
        <pc:spChg chg="add del mod">
          <ac:chgData name="SALMON Isabelle" userId="f967d878-aa11-4f92-ada9-395e31ed21b8" providerId="ADAL" clId="{334CDBC2-A0CC-46BA-94F9-18EFEDB53E7F}" dt="2023-10-03T12:32:35.004" v="166" actId="478"/>
          <ac:spMkLst>
            <pc:docMk/>
            <pc:sldMk cId="3364307735" sldId="278"/>
            <ac:spMk id="4" creationId="{0BB4DBB7-FA84-6D89-961F-F1DCD9F1AA3C}"/>
          </ac:spMkLst>
        </pc:spChg>
        <pc:spChg chg="add del mod">
          <ac:chgData name="SALMON Isabelle" userId="f967d878-aa11-4f92-ada9-395e31ed21b8" providerId="ADAL" clId="{334CDBC2-A0CC-46BA-94F9-18EFEDB53E7F}" dt="2023-10-03T12:32:22.604" v="164" actId="478"/>
          <ac:spMkLst>
            <pc:docMk/>
            <pc:sldMk cId="3364307735" sldId="278"/>
            <ac:spMk id="5" creationId="{6005A60A-25BF-547D-5DBD-5371C0A9A5B5}"/>
          </ac:spMkLst>
        </pc:spChg>
        <pc:spChg chg="add mod">
          <ac:chgData name="SALMON Isabelle" userId="f967d878-aa11-4f92-ada9-395e31ed21b8" providerId="ADAL" clId="{334CDBC2-A0CC-46BA-94F9-18EFEDB53E7F}" dt="2023-10-03T12:34:20.681" v="192" actId="20577"/>
          <ac:spMkLst>
            <pc:docMk/>
            <pc:sldMk cId="3364307735" sldId="278"/>
            <ac:spMk id="6" creationId="{F2543869-8CCD-A074-F2DD-91887459B0FF}"/>
          </ac:spMkLst>
        </pc:spChg>
        <pc:spChg chg="del">
          <ac:chgData name="SALMON Isabelle" userId="f967d878-aa11-4f92-ada9-395e31ed21b8" providerId="ADAL" clId="{334CDBC2-A0CC-46BA-94F9-18EFEDB53E7F}" dt="2023-10-03T12:28:50.409" v="93" actId="478"/>
          <ac:spMkLst>
            <pc:docMk/>
            <pc:sldMk cId="3364307735" sldId="278"/>
            <ac:spMk id="12" creationId="{00000000-0000-0000-0000-000000000000}"/>
          </ac:spMkLst>
        </pc:spChg>
        <pc:spChg chg="del">
          <ac:chgData name="SALMON Isabelle" userId="f967d878-aa11-4f92-ada9-395e31ed21b8" providerId="ADAL" clId="{334CDBC2-A0CC-46BA-94F9-18EFEDB53E7F}" dt="2023-10-03T12:28:53.780" v="94" actId="478"/>
          <ac:spMkLst>
            <pc:docMk/>
            <pc:sldMk cId="3364307735" sldId="278"/>
            <ac:spMk id="14" creationId="{00000000-0000-0000-0000-000000000000}"/>
          </ac:spMkLst>
        </pc:spChg>
        <pc:spChg chg="mod">
          <ac:chgData name="SALMON Isabelle" userId="f967d878-aa11-4f92-ada9-395e31ed21b8" providerId="ADAL" clId="{334CDBC2-A0CC-46BA-94F9-18EFEDB53E7F}" dt="2023-10-03T12:25:40.785" v="57" actId="400"/>
          <ac:spMkLst>
            <pc:docMk/>
            <pc:sldMk cId="3364307735" sldId="278"/>
            <ac:spMk id="24" creationId="{00000000-0000-0000-0000-000000000000}"/>
          </ac:spMkLst>
        </pc:spChg>
        <pc:spChg chg="mod">
          <ac:chgData name="SALMON Isabelle" userId="f967d878-aa11-4f92-ada9-395e31ed21b8" providerId="ADAL" clId="{334CDBC2-A0CC-46BA-94F9-18EFEDB53E7F}" dt="2023-10-03T12:28:01.367" v="92" actId="313"/>
          <ac:spMkLst>
            <pc:docMk/>
            <pc:sldMk cId="3364307735" sldId="278"/>
            <ac:spMk id="25" creationId="{00000000-0000-0000-0000-000000000000}"/>
          </ac:spMkLst>
        </pc:spChg>
        <pc:spChg chg="del">
          <ac:chgData name="SALMON Isabelle" userId="f967d878-aa11-4f92-ada9-395e31ed21b8" providerId="ADAL" clId="{334CDBC2-A0CC-46BA-94F9-18EFEDB53E7F}" dt="2023-10-03T12:28:57.801" v="95" actId="478"/>
          <ac:spMkLst>
            <pc:docMk/>
            <pc:sldMk cId="3364307735" sldId="278"/>
            <ac:spMk id="26" creationId="{00000000-0000-0000-0000-000000000000}"/>
          </ac:spMkLst>
        </pc:spChg>
        <pc:spChg chg="mod">
          <ac:chgData name="SALMON Isabelle" userId="f967d878-aa11-4f92-ada9-395e31ed21b8" providerId="ADAL" clId="{334CDBC2-A0CC-46BA-94F9-18EFEDB53E7F}" dt="2023-10-03T12:32:51.041" v="168" actId="208"/>
          <ac:spMkLst>
            <pc:docMk/>
            <pc:sldMk cId="3364307735" sldId="278"/>
            <ac:spMk id="27" creationId="{00000000-0000-0000-0000-000000000000}"/>
          </ac:spMkLst>
        </pc:spChg>
        <pc:spChg chg="mod">
          <ac:chgData name="SALMON Isabelle" userId="f967d878-aa11-4f92-ada9-395e31ed21b8" providerId="ADAL" clId="{334CDBC2-A0CC-46BA-94F9-18EFEDB53E7F}" dt="2023-10-03T12:32:51.041" v="168" actId="208"/>
          <ac:spMkLst>
            <pc:docMk/>
            <pc:sldMk cId="3364307735" sldId="278"/>
            <ac:spMk id="28" creationId="{00000000-0000-0000-0000-000000000000}"/>
          </ac:spMkLst>
        </pc:spChg>
        <pc:spChg chg="mod">
          <ac:chgData name="SALMON Isabelle" userId="f967d878-aa11-4f92-ada9-395e31ed21b8" providerId="ADAL" clId="{334CDBC2-A0CC-46BA-94F9-18EFEDB53E7F}" dt="2023-10-03T12:30:38.896" v="122" actId="14100"/>
          <ac:spMkLst>
            <pc:docMk/>
            <pc:sldMk cId="3364307735" sldId="278"/>
            <ac:spMk id="29" creationId="{737D0A0B-BEB5-4E4F-8208-96DF264C9A6B}"/>
          </ac:spMkLst>
        </pc:spChg>
        <pc:spChg chg="del">
          <ac:chgData name="SALMON Isabelle" userId="f967d878-aa11-4f92-ada9-395e31ed21b8" providerId="ADAL" clId="{334CDBC2-A0CC-46BA-94F9-18EFEDB53E7F}" dt="2023-10-03T12:33:00.911" v="169" actId="478"/>
          <ac:spMkLst>
            <pc:docMk/>
            <pc:sldMk cId="3364307735" sldId="278"/>
            <ac:spMk id="32" creationId="{95FD1992-9653-4AE3-B2D2-ED276F859E53}"/>
          </ac:spMkLst>
        </pc:spChg>
        <pc:spChg chg="del mod">
          <ac:chgData name="SALMON Isabelle" userId="f967d878-aa11-4f92-ada9-395e31ed21b8" providerId="ADAL" clId="{334CDBC2-A0CC-46BA-94F9-18EFEDB53E7F}" dt="2023-10-03T12:33:39.656" v="172" actId="478"/>
          <ac:spMkLst>
            <pc:docMk/>
            <pc:sldMk cId="3364307735" sldId="278"/>
            <ac:spMk id="33" creationId="{1E2EC217-641D-449B-9032-E3EF57E7035A}"/>
          </ac:spMkLst>
        </pc:spChg>
        <pc:spChg chg="del">
          <ac:chgData name="SALMON Isabelle" userId="f967d878-aa11-4f92-ada9-395e31ed21b8" providerId="ADAL" clId="{334CDBC2-A0CC-46BA-94F9-18EFEDB53E7F}" dt="2023-10-03T12:33:17.693" v="170" actId="478"/>
          <ac:spMkLst>
            <pc:docMk/>
            <pc:sldMk cId="3364307735" sldId="278"/>
            <ac:spMk id="34" creationId="{4B1478FB-35D3-4F9B-9B28-0431C4480EAC}"/>
          </ac:spMkLst>
        </pc:spChg>
      </pc:sldChg>
      <pc:sldChg chg="modSp mod">
        <pc:chgData name="SALMON Isabelle" userId="f967d878-aa11-4f92-ada9-395e31ed21b8" providerId="ADAL" clId="{334CDBC2-A0CC-46BA-94F9-18EFEDB53E7F}" dt="2023-10-03T12:51:21.900" v="500" actId="20577"/>
        <pc:sldMkLst>
          <pc:docMk/>
          <pc:sldMk cId="4017404470" sldId="392"/>
        </pc:sldMkLst>
        <pc:spChg chg="mod">
          <ac:chgData name="SALMON Isabelle" userId="f967d878-aa11-4f92-ada9-395e31ed21b8" providerId="ADAL" clId="{334CDBC2-A0CC-46BA-94F9-18EFEDB53E7F}" dt="2023-10-03T12:51:21.900" v="500" actId="20577"/>
          <ac:spMkLst>
            <pc:docMk/>
            <pc:sldMk cId="4017404470" sldId="392"/>
            <ac:spMk id="5" creationId="{71C7FECC-6348-4920-B06B-19A0167EB7A4}"/>
          </ac:spMkLst>
        </pc:spChg>
        <pc:graphicFrameChg chg="mod">
          <ac:chgData name="SALMON Isabelle" userId="f967d878-aa11-4f92-ada9-395e31ed21b8" providerId="ADAL" clId="{334CDBC2-A0CC-46BA-94F9-18EFEDB53E7F}" dt="2023-10-03T12:51:18.546" v="498" actId="20577"/>
          <ac:graphicFrameMkLst>
            <pc:docMk/>
            <pc:sldMk cId="4017404470" sldId="392"/>
            <ac:graphicFrameMk id="6" creationId="{0B7976B6-ED6E-416B-AE94-EAA35BBF0477}"/>
          </ac:graphicFrameMkLst>
        </pc:graphicFrameChg>
      </pc:sldChg>
      <pc:sldChg chg="modSp mod">
        <pc:chgData name="SALMON Isabelle" userId="f967d878-aa11-4f92-ada9-395e31ed21b8" providerId="ADAL" clId="{334CDBC2-A0CC-46BA-94F9-18EFEDB53E7F}" dt="2023-10-03T13:01:02.550" v="755" actId="20577"/>
        <pc:sldMkLst>
          <pc:docMk/>
          <pc:sldMk cId="2512899580" sldId="520"/>
        </pc:sldMkLst>
        <pc:spChg chg="mod">
          <ac:chgData name="SALMON Isabelle" userId="f967d878-aa11-4f92-ada9-395e31ed21b8" providerId="ADAL" clId="{334CDBC2-A0CC-46BA-94F9-18EFEDB53E7F}" dt="2023-10-03T13:01:02.550" v="755" actId="20577"/>
          <ac:spMkLst>
            <pc:docMk/>
            <pc:sldMk cId="2512899580" sldId="520"/>
            <ac:spMk id="13" creationId="{87733EEF-8DE4-4578-9770-D518C56DED35}"/>
          </ac:spMkLst>
        </pc:spChg>
      </pc:sldChg>
      <pc:sldChg chg="modSp mod modNotesTx">
        <pc:chgData name="SALMON Isabelle" userId="f967d878-aa11-4f92-ada9-395e31ed21b8" providerId="ADAL" clId="{334CDBC2-A0CC-46BA-94F9-18EFEDB53E7F}" dt="2023-10-03T12:58:55.713" v="714" actId="790"/>
        <pc:sldMkLst>
          <pc:docMk/>
          <pc:sldMk cId="2529344507" sldId="524"/>
        </pc:sldMkLst>
        <pc:graphicFrameChg chg="mod modGraphic">
          <ac:chgData name="SALMON Isabelle" userId="f967d878-aa11-4f92-ada9-395e31ed21b8" providerId="ADAL" clId="{334CDBC2-A0CC-46BA-94F9-18EFEDB53E7F}" dt="2023-10-03T12:58:30.782" v="713" actId="790"/>
          <ac:graphicFrameMkLst>
            <pc:docMk/>
            <pc:sldMk cId="2529344507" sldId="524"/>
            <ac:graphicFrameMk id="30" creationId="{66D506B9-A795-862A-D6E7-2104857BABC3}"/>
          </ac:graphicFrameMkLst>
        </pc:graphicFrameChg>
      </pc:sldChg>
      <pc:sldChg chg="addSp delSp modSp mod">
        <pc:chgData name="SALMON Isabelle" userId="f967d878-aa11-4f92-ada9-395e31ed21b8" providerId="ADAL" clId="{334CDBC2-A0CC-46BA-94F9-18EFEDB53E7F}" dt="2023-10-03T12:41:35.125" v="287" actId="2165"/>
        <pc:sldMkLst>
          <pc:docMk/>
          <pc:sldMk cId="3855090049" sldId="548"/>
        </pc:sldMkLst>
        <pc:graphicFrameChg chg="add del modGraphic">
          <ac:chgData name="SALMON Isabelle" userId="f967d878-aa11-4f92-ada9-395e31ed21b8" providerId="ADAL" clId="{334CDBC2-A0CC-46BA-94F9-18EFEDB53E7F}" dt="2023-10-03T12:41:35.125" v="287" actId="2165"/>
          <ac:graphicFrameMkLst>
            <pc:docMk/>
            <pc:sldMk cId="3855090049" sldId="548"/>
            <ac:graphicFrameMk id="3" creationId="{4AFC5A89-CB0E-FFD3-E740-923DCD2813E8}"/>
          </ac:graphicFrameMkLst>
        </pc:graphicFrameChg>
      </pc:sldChg>
      <pc:sldChg chg="modSp mod delCm">
        <pc:chgData name="SALMON Isabelle" userId="f967d878-aa11-4f92-ada9-395e31ed21b8" providerId="ADAL" clId="{334CDBC2-A0CC-46BA-94F9-18EFEDB53E7F}" dt="2023-10-03T12:36:18.239" v="282"/>
        <pc:sldMkLst>
          <pc:docMk/>
          <pc:sldMk cId="3872459419" sldId="549"/>
        </pc:sldMkLst>
        <pc:spChg chg="mod">
          <ac:chgData name="SALMON Isabelle" userId="f967d878-aa11-4f92-ada9-395e31ed21b8" providerId="ADAL" clId="{334CDBC2-A0CC-46BA-94F9-18EFEDB53E7F}" dt="2023-10-03T12:34:09.377" v="190" actId="20577"/>
          <ac:spMkLst>
            <pc:docMk/>
            <pc:sldMk cId="3872459419" sldId="549"/>
            <ac:spMk id="5" creationId="{8335220F-0486-AC2D-D32E-94365A09CBFA}"/>
          </ac:spMkLst>
        </pc:spChg>
        <pc:graphicFrameChg chg="modGraphic">
          <ac:chgData name="SALMON Isabelle" userId="f967d878-aa11-4f92-ada9-395e31ed21b8" providerId="ADAL" clId="{334CDBC2-A0CC-46BA-94F9-18EFEDB53E7F}" dt="2023-10-03T12:36:10.516" v="281" actId="255"/>
          <ac:graphicFrameMkLst>
            <pc:docMk/>
            <pc:sldMk cId="3872459419" sldId="549"/>
            <ac:graphicFrameMk id="3" creationId="{F0EDE995-E168-CCED-99A6-2B586237BB81}"/>
          </ac:graphicFrameMkLst>
        </pc:graphicFrameChg>
        <pc:graphicFrameChg chg="mod">
          <ac:chgData name="SALMON Isabelle" userId="f967d878-aa11-4f92-ada9-395e31ed21b8" providerId="ADAL" clId="{334CDBC2-A0CC-46BA-94F9-18EFEDB53E7F}" dt="2023-10-03T12:35:15.499" v="195" actId="1076"/>
          <ac:graphicFrameMkLst>
            <pc:docMk/>
            <pc:sldMk cId="3872459419" sldId="549"/>
            <ac:graphicFrameMk id="8" creationId="{A561F171-BE3C-16E5-2302-89D5F2FABA75}"/>
          </ac:graphicFrameMkLst>
        </pc:graphicFrameChg>
      </pc:sldChg>
      <pc:sldChg chg="modSp mod">
        <pc:chgData name="SALMON Isabelle" userId="f967d878-aa11-4f92-ada9-395e31ed21b8" providerId="ADAL" clId="{334CDBC2-A0CC-46BA-94F9-18EFEDB53E7F}" dt="2023-10-03T12:54:36.954" v="708" actId="20577"/>
        <pc:sldMkLst>
          <pc:docMk/>
          <pc:sldMk cId="526292343" sldId="729"/>
        </pc:sldMkLst>
        <pc:spChg chg="mod">
          <ac:chgData name="SALMON Isabelle" userId="f967d878-aa11-4f92-ada9-395e31ed21b8" providerId="ADAL" clId="{334CDBC2-A0CC-46BA-94F9-18EFEDB53E7F}" dt="2023-10-03T12:54:36.954" v="708" actId="20577"/>
          <ac:spMkLst>
            <pc:docMk/>
            <pc:sldMk cId="526292343" sldId="729"/>
            <ac:spMk id="2" creationId="{0C1306C1-F07C-4D9E-8FD8-C1B95AF76EF0}"/>
          </ac:spMkLst>
        </pc:spChg>
        <pc:spChg chg="mod">
          <ac:chgData name="SALMON Isabelle" userId="f967d878-aa11-4f92-ada9-395e31ed21b8" providerId="ADAL" clId="{334CDBC2-A0CC-46BA-94F9-18EFEDB53E7F}" dt="2023-10-03T12:53:30.548" v="660" actId="1076"/>
          <ac:spMkLst>
            <pc:docMk/>
            <pc:sldMk cId="526292343" sldId="729"/>
            <ac:spMk id="3" creationId="{9CBF66CE-C466-42C6-9FF8-00DDD49957E1}"/>
          </ac:spMkLst>
        </pc:spChg>
        <pc:spChg chg="mod">
          <ac:chgData name="SALMON Isabelle" userId="f967d878-aa11-4f92-ada9-395e31ed21b8" providerId="ADAL" clId="{334CDBC2-A0CC-46BA-94F9-18EFEDB53E7F}" dt="2023-10-03T12:53:26.962" v="659" actId="255"/>
          <ac:spMkLst>
            <pc:docMk/>
            <pc:sldMk cId="526292343" sldId="729"/>
            <ac:spMk id="4" creationId="{0C661D9C-0011-DCA5-BF39-E8A369D7903D}"/>
          </ac:spMkLst>
        </pc:spChg>
        <pc:picChg chg="mod">
          <ac:chgData name="SALMON Isabelle" userId="f967d878-aa11-4f92-ada9-395e31ed21b8" providerId="ADAL" clId="{334CDBC2-A0CC-46BA-94F9-18EFEDB53E7F}" dt="2023-10-03T12:54:13.474" v="662"/>
          <ac:picMkLst>
            <pc:docMk/>
            <pc:sldMk cId="526292343" sldId="729"/>
            <ac:picMk id="6" creationId="{0E42E909-96FC-4505-B504-F2AB76A717B8}"/>
          </ac:picMkLst>
        </pc:picChg>
      </pc:sldChg>
      <pc:sldChg chg="addSp delSp modSp del mod">
        <pc:chgData name="SALMON Isabelle" userId="f967d878-aa11-4f92-ada9-395e31ed21b8" providerId="ADAL" clId="{334CDBC2-A0CC-46BA-94F9-18EFEDB53E7F}" dt="2023-10-03T12:52:00.713" v="504" actId="2696"/>
        <pc:sldMkLst>
          <pc:docMk/>
          <pc:sldMk cId="3930490601" sldId="737"/>
        </pc:sldMkLst>
        <pc:graphicFrameChg chg="add del mod">
          <ac:chgData name="SALMON Isabelle" userId="f967d878-aa11-4f92-ada9-395e31ed21b8" providerId="ADAL" clId="{334CDBC2-A0CC-46BA-94F9-18EFEDB53E7F}" dt="2023-10-03T12:51:30.177" v="502" actId="478"/>
          <ac:graphicFrameMkLst>
            <pc:docMk/>
            <pc:sldMk cId="3930490601" sldId="737"/>
            <ac:graphicFrameMk id="2" creationId="{3DEE4527-EA3C-E3B7-D35A-534942302ACB}"/>
          </ac:graphicFrameMkLst>
        </pc:graphicFrameChg>
        <pc:graphicFrameChg chg="add mod">
          <ac:chgData name="SALMON Isabelle" userId="f967d878-aa11-4f92-ada9-395e31ed21b8" providerId="ADAL" clId="{334CDBC2-A0CC-46BA-94F9-18EFEDB53E7F}" dt="2023-10-03T12:51:38.255" v="503"/>
          <ac:graphicFrameMkLst>
            <pc:docMk/>
            <pc:sldMk cId="3930490601" sldId="737"/>
            <ac:graphicFrameMk id="3" creationId="{98B103AE-FA82-55AD-D5B5-47BB6935C304}"/>
          </ac:graphicFrameMkLst>
        </pc:graphicFrameChg>
      </pc:sldChg>
    </pc:docChg>
  </pc:docChgLst>
  <pc:docChgLst>
    <pc:chgData name="SALMON Isabelle" userId="f967d878-aa11-4f92-ada9-395e31ed21b8" providerId="ADAL" clId="{DD818E4D-8584-46F5-B5D2-D550EC74BA66}"/>
    <pc:docChg chg="undo custSel addSld delSld modSld sldOrd delMainMaster">
      <pc:chgData name="SALMON Isabelle" userId="f967d878-aa11-4f92-ada9-395e31ed21b8" providerId="ADAL" clId="{DD818E4D-8584-46F5-B5D2-D550EC74BA66}" dt="2023-10-02T11:53:38.148" v="1961" actId="47"/>
      <pc:docMkLst>
        <pc:docMk/>
      </pc:docMkLst>
      <pc:sldChg chg="modSp mod">
        <pc:chgData name="SALMON Isabelle" userId="f967d878-aa11-4f92-ada9-395e31ed21b8" providerId="ADAL" clId="{DD818E4D-8584-46F5-B5D2-D550EC74BA66}" dt="2023-09-29T12:50:36.048" v="198" actId="1076"/>
        <pc:sldMkLst>
          <pc:docMk/>
          <pc:sldMk cId="90460239" sldId="260"/>
        </pc:sldMkLst>
        <pc:spChg chg="mod">
          <ac:chgData name="SALMON Isabelle" userId="f967d878-aa11-4f92-ada9-395e31ed21b8" providerId="ADAL" clId="{DD818E4D-8584-46F5-B5D2-D550EC74BA66}" dt="2023-09-29T12:22:04.926" v="75" actId="20577"/>
          <ac:spMkLst>
            <pc:docMk/>
            <pc:sldMk cId="90460239" sldId="260"/>
            <ac:spMk id="2" creationId="{5E076650-8170-4C9E-8526-08B8D8EA3ACD}"/>
          </ac:spMkLst>
        </pc:spChg>
        <pc:picChg chg="mod">
          <ac:chgData name="SALMON Isabelle" userId="f967d878-aa11-4f92-ada9-395e31ed21b8" providerId="ADAL" clId="{DD818E4D-8584-46F5-B5D2-D550EC74BA66}" dt="2023-09-29T12:50:36.048" v="198" actId="1076"/>
          <ac:picMkLst>
            <pc:docMk/>
            <pc:sldMk cId="90460239" sldId="260"/>
            <ac:picMk id="5" creationId="{4632D177-C452-96BD-F09B-D0B54BA77DB6}"/>
          </ac:picMkLst>
        </pc:picChg>
      </pc:sldChg>
      <pc:sldChg chg="delSp del mod">
        <pc:chgData name="SALMON Isabelle" userId="f967d878-aa11-4f92-ada9-395e31ed21b8" providerId="ADAL" clId="{DD818E4D-8584-46F5-B5D2-D550EC74BA66}" dt="2023-10-02T11:47:47.876" v="1918" actId="47"/>
        <pc:sldMkLst>
          <pc:docMk/>
          <pc:sldMk cId="1627325658" sldId="271"/>
        </pc:sldMkLst>
        <pc:graphicFrameChg chg="del">
          <ac:chgData name="SALMON Isabelle" userId="f967d878-aa11-4f92-ada9-395e31ed21b8" providerId="ADAL" clId="{DD818E4D-8584-46F5-B5D2-D550EC74BA66}" dt="2023-09-29T12:54:45.010" v="201" actId="478"/>
          <ac:graphicFrameMkLst>
            <pc:docMk/>
            <pc:sldMk cId="1627325658" sldId="271"/>
            <ac:graphicFrameMk id="3" creationId="{FD7B4398-8A48-FC9F-2299-DA85EE5FBE12}"/>
          </ac:graphicFrameMkLst>
        </pc:graphicFrameChg>
      </pc:sldChg>
      <pc:sldChg chg="addSp delSp modSp mod">
        <pc:chgData name="SALMON Isabelle" userId="f967d878-aa11-4f92-ada9-395e31ed21b8" providerId="ADAL" clId="{DD818E4D-8584-46F5-B5D2-D550EC74BA66}" dt="2023-10-02T11:34:57.667" v="1859" actId="14100"/>
        <pc:sldMkLst>
          <pc:docMk/>
          <pc:sldMk cId="3069031642" sldId="283"/>
        </pc:sldMkLst>
        <pc:spChg chg="add mod">
          <ac:chgData name="SALMON Isabelle" userId="f967d878-aa11-4f92-ada9-395e31ed21b8" providerId="ADAL" clId="{DD818E4D-8584-46F5-B5D2-D550EC74BA66}" dt="2023-10-02T09:33:22.380" v="669" actId="207"/>
          <ac:spMkLst>
            <pc:docMk/>
            <pc:sldMk cId="3069031642" sldId="283"/>
            <ac:spMk id="2" creationId="{24BF65E3-3D0C-7A76-4394-8481603CC8AA}"/>
          </ac:spMkLst>
        </pc:spChg>
        <pc:spChg chg="del">
          <ac:chgData name="SALMON Isabelle" userId="f967d878-aa11-4f92-ada9-395e31ed21b8" providerId="ADAL" clId="{DD818E4D-8584-46F5-B5D2-D550EC74BA66}" dt="2023-10-02T09:33:16.077" v="668" actId="478"/>
          <ac:spMkLst>
            <pc:docMk/>
            <pc:sldMk cId="3069031642" sldId="283"/>
            <ac:spMk id="3" creationId="{00000000-0000-0000-0000-000000000000}"/>
          </ac:spMkLst>
        </pc:spChg>
        <pc:spChg chg="del">
          <ac:chgData name="SALMON Isabelle" userId="f967d878-aa11-4f92-ada9-395e31ed21b8" providerId="ADAL" clId="{DD818E4D-8584-46F5-B5D2-D550EC74BA66}" dt="2023-10-02T09:33:32.908" v="671" actId="478"/>
          <ac:spMkLst>
            <pc:docMk/>
            <pc:sldMk cId="3069031642" sldId="283"/>
            <ac:spMk id="4" creationId="{00000000-0000-0000-0000-000000000000}"/>
          </ac:spMkLst>
        </pc:spChg>
        <pc:spChg chg="del">
          <ac:chgData name="SALMON Isabelle" userId="f967d878-aa11-4f92-ada9-395e31ed21b8" providerId="ADAL" clId="{DD818E4D-8584-46F5-B5D2-D550EC74BA66}" dt="2023-10-02T09:33:30.644" v="670" actId="478"/>
          <ac:spMkLst>
            <pc:docMk/>
            <pc:sldMk cId="3069031642" sldId="283"/>
            <ac:spMk id="5" creationId="{00000000-0000-0000-0000-000000000000}"/>
          </ac:spMkLst>
        </pc:spChg>
        <pc:spChg chg="mod">
          <ac:chgData name="SALMON Isabelle" userId="f967d878-aa11-4f92-ada9-395e31ed21b8" providerId="ADAL" clId="{DD818E4D-8584-46F5-B5D2-D550EC74BA66}" dt="2023-10-02T09:42:22.574" v="798" actId="207"/>
          <ac:spMkLst>
            <pc:docMk/>
            <pc:sldMk cId="3069031642" sldId="283"/>
            <ac:spMk id="6" creationId="{5C0B702D-F935-4ED2-B132-C5FCFAF1F34C}"/>
          </ac:spMkLst>
        </pc:spChg>
        <pc:spChg chg="mod">
          <ac:chgData name="SALMON Isabelle" userId="f967d878-aa11-4f92-ada9-395e31ed21b8" providerId="ADAL" clId="{DD818E4D-8584-46F5-B5D2-D550EC74BA66}" dt="2023-10-02T10:44:49.209" v="1201" actId="1076"/>
          <ac:spMkLst>
            <pc:docMk/>
            <pc:sldMk cId="3069031642" sldId="283"/>
            <ac:spMk id="8" creationId="{7CF90726-3625-4EF6-B3BE-04E2AB351021}"/>
          </ac:spMkLst>
        </pc:spChg>
        <pc:spChg chg="del">
          <ac:chgData name="SALMON Isabelle" userId="f967d878-aa11-4f92-ada9-395e31ed21b8" providerId="ADAL" clId="{DD818E4D-8584-46F5-B5D2-D550EC74BA66}" dt="2023-10-02T09:39:21.599" v="757" actId="478"/>
          <ac:spMkLst>
            <pc:docMk/>
            <pc:sldMk cId="3069031642" sldId="283"/>
            <ac:spMk id="9" creationId="{C2B3DBF6-C6C7-4271-B43D-76C284A5019D}"/>
          </ac:spMkLst>
        </pc:spChg>
        <pc:spChg chg="del">
          <ac:chgData name="SALMON Isabelle" userId="f967d878-aa11-4f92-ada9-395e31ed21b8" providerId="ADAL" clId="{DD818E4D-8584-46F5-B5D2-D550EC74BA66}" dt="2023-10-02T09:40:39.289" v="759" actId="478"/>
          <ac:spMkLst>
            <pc:docMk/>
            <pc:sldMk cId="3069031642" sldId="283"/>
            <ac:spMk id="10" creationId="{D5C5212B-6608-48F5-A418-3249E5116776}"/>
          </ac:spMkLst>
        </pc:spChg>
        <pc:spChg chg="add mod">
          <ac:chgData name="SALMON Isabelle" userId="f967d878-aa11-4f92-ada9-395e31ed21b8" providerId="ADAL" clId="{DD818E4D-8584-46F5-B5D2-D550EC74BA66}" dt="2023-10-02T10:52:42.809" v="1428" actId="208"/>
          <ac:spMkLst>
            <pc:docMk/>
            <pc:sldMk cId="3069031642" sldId="283"/>
            <ac:spMk id="11" creationId="{EABFF7D5-B747-7F42-2336-A44FC071DAD9}"/>
          </ac:spMkLst>
        </pc:spChg>
        <pc:spChg chg="add mod">
          <ac:chgData name="SALMON Isabelle" userId="f967d878-aa11-4f92-ada9-395e31ed21b8" providerId="ADAL" clId="{DD818E4D-8584-46F5-B5D2-D550EC74BA66}" dt="2023-10-02T11:34:57.667" v="1859" actId="14100"/>
          <ac:spMkLst>
            <pc:docMk/>
            <pc:sldMk cId="3069031642" sldId="283"/>
            <ac:spMk id="12" creationId="{782AB213-6AB3-3C64-DD27-46FEE88239EE}"/>
          </ac:spMkLst>
        </pc:spChg>
        <pc:spChg chg="add mod">
          <ac:chgData name="SALMON Isabelle" userId="f967d878-aa11-4f92-ada9-395e31ed21b8" providerId="ADAL" clId="{DD818E4D-8584-46F5-B5D2-D550EC74BA66}" dt="2023-10-02T10:46:05.823" v="1286" actId="20577"/>
          <ac:spMkLst>
            <pc:docMk/>
            <pc:sldMk cId="3069031642" sldId="283"/>
            <ac:spMk id="13" creationId="{8FFEDC08-82FF-4A6E-45D1-74434CCF6BF8}"/>
          </ac:spMkLst>
        </pc:spChg>
        <pc:spChg chg="add mod">
          <ac:chgData name="SALMON Isabelle" userId="f967d878-aa11-4f92-ada9-395e31ed21b8" providerId="ADAL" clId="{DD818E4D-8584-46F5-B5D2-D550EC74BA66}" dt="2023-10-02T10:46:28.718" v="1312" actId="20577"/>
          <ac:spMkLst>
            <pc:docMk/>
            <pc:sldMk cId="3069031642" sldId="283"/>
            <ac:spMk id="14" creationId="{43D4AFE9-4DDE-1FC1-F208-7B1E0B3A43BE}"/>
          </ac:spMkLst>
        </pc:spChg>
        <pc:spChg chg="add mod">
          <ac:chgData name="SALMON Isabelle" userId="f967d878-aa11-4f92-ada9-395e31ed21b8" providerId="ADAL" clId="{DD818E4D-8584-46F5-B5D2-D550EC74BA66}" dt="2023-10-02T11:34:35.603" v="1858" actId="207"/>
          <ac:spMkLst>
            <pc:docMk/>
            <pc:sldMk cId="3069031642" sldId="283"/>
            <ac:spMk id="15" creationId="{B1E37F93-410C-2F25-6429-A61CAFBA8C75}"/>
          </ac:spMkLst>
        </pc:spChg>
      </pc:sldChg>
      <pc:sldChg chg="addSp delSp modSp mod">
        <pc:chgData name="SALMON Isabelle" userId="f967d878-aa11-4f92-ada9-395e31ed21b8" providerId="ADAL" clId="{DD818E4D-8584-46F5-B5D2-D550EC74BA66}" dt="2023-10-02T10:57:18.713" v="1437" actId="14100"/>
        <pc:sldMkLst>
          <pc:docMk/>
          <pc:sldMk cId="1646425093" sldId="288"/>
        </pc:sldMkLst>
        <pc:spChg chg="add mod">
          <ac:chgData name="SALMON Isabelle" userId="f967d878-aa11-4f92-ada9-395e31ed21b8" providerId="ADAL" clId="{DD818E4D-8584-46F5-B5D2-D550EC74BA66}" dt="2023-10-02T10:32:14.298" v="1131" actId="207"/>
          <ac:spMkLst>
            <pc:docMk/>
            <pc:sldMk cId="1646425093" sldId="288"/>
            <ac:spMk id="2" creationId="{022764BD-9F87-65FC-8851-42F7BA588DD1}"/>
          </ac:spMkLst>
        </pc:spChg>
        <pc:spChg chg="del">
          <ac:chgData name="SALMON Isabelle" userId="f967d878-aa11-4f92-ada9-395e31ed21b8" providerId="ADAL" clId="{DD818E4D-8584-46F5-B5D2-D550EC74BA66}" dt="2023-10-02T10:32:04.336" v="1129" actId="478"/>
          <ac:spMkLst>
            <pc:docMk/>
            <pc:sldMk cId="1646425093" sldId="288"/>
            <ac:spMk id="3" creationId="{00000000-0000-0000-0000-000000000000}"/>
          </ac:spMkLst>
        </pc:spChg>
        <pc:spChg chg="mod">
          <ac:chgData name="SALMON Isabelle" userId="f967d878-aa11-4f92-ada9-395e31ed21b8" providerId="ADAL" clId="{DD818E4D-8584-46F5-B5D2-D550EC74BA66}" dt="2023-10-02T10:57:18.713" v="1437" actId="14100"/>
          <ac:spMkLst>
            <pc:docMk/>
            <pc:sldMk cId="1646425093" sldId="288"/>
            <ac:spMk id="4" creationId="{00000000-0000-0000-0000-000000000000}"/>
          </ac:spMkLst>
        </pc:spChg>
      </pc:sldChg>
      <pc:sldChg chg="del">
        <pc:chgData name="SALMON Isabelle" userId="f967d878-aa11-4f92-ada9-395e31ed21b8" providerId="ADAL" clId="{DD818E4D-8584-46F5-B5D2-D550EC74BA66}" dt="2023-09-29T12:46:40.815" v="187" actId="47"/>
        <pc:sldMkLst>
          <pc:docMk/>
          <pc:sldMk cId="971960470" sldId="305"/>
        </pc:sldMkLst>
      </pc:sldChg>
      <pc:sldChg chg="modSp">
        <pc:chgData name="SALMON Isabelle" userId="f967d878-aa11-4f92-ada9-395e31ed21b8" providerId="ADAL" clId="{DD818E4D-8584-46F5-B5D2-D550EC74BA66}" dt="2023-09-29T12:42:47.486" v="137" actId="20577"/>
        <pc:sldMkLst>
          <pc:docMk/>
          <pc:sldMk cId="4017404470" sldId="392"/>
        </pc:sldMkLst>
        <pc:graphicFrameChg chg="mod">
          <ac:chgData name="SALMON Isabelle" userId="f967d878-aa11-4f92-ada9-395e31ed21b8" providerId="ADAL" clId="{DD818E4D-8584-46F5-B5D2-D550EC74BA66}" dt="2023-09-29T12:42:47.486" v="137" actId="20577"/>
          <ac:graphicFrameMkLst>
            <pc:docMk/>
            <pc:sldMk cId="4017404470" sldId="392"/>
            <ac:graphicFrameMk id="6" creationId="{0B7976B6-ED6E-416B-AE94-EAA35BBF0477}"/>
          </ac:graphicFrameMkLst>
        </pc:graphicFrameChg>
      </pc:sldChg>
      <pc:sldChg chg="del">
        <pc:chgData name="SALMON Isabelle" userId="f967d878-aa11-4f92-ada9-395e31ed21b8" providerId="ADAL" clId="{DD818E4D-8584-46F5-B5D2-D550EC74BA66}" dt="2023-09-29T12:49:13.265" v="189" actId="47"/>
        <pc:sldMkLst>
          <pc:docMk/>
          <pc:sldMk cId="1804493858" sldId="393"/>
        </pc:sldMkLst>
      </pc:sldChg>
      <pc:sldChg chg="del">
        <pc:chgData name="SALMON Isabelle" userId="f967d878-aa11-4f92-ada9-395e31ed21b8" providerId="ADAL" clId="{DD818E4D-8584-46F5-B5D2-D550EC74BA66}" dt="2023-09-29T12:49:40.385" v="193" actId="47"/>
        <pc:sldMkLst>
          <pc:docMk/>
          <pc:sldMk cId="4283199108" sldId="401"/>
        </pc:sldMkLst>
      </pc:sldChg>
      <pc:sldChg chg="del">
        <pc:chgData name="SALMON Isabelle" userId="f967d878-aa11-4f92-ada9-395e31ed21b8" providerId="ADAL" clId="{DD818E4D-8584-46F5-B5D2-D550EC74BA66}" dt="2023-09-29T12:49:25.667" v="191" actId="47"/>
        <pc:sldMkLst>
          <pc:docMk/>
          <pc:sldMk cId="607036913" sldId="402"/>
        </pc:sldMkLst>
      </pc:sldChg>
      <pc:sldChg chg="del">
        <pc:chgData name="SALMON Isabelle" userId="f967d878-aa11-4f92-ada9-395e31ed21b8" providerId="ADAL" clId="{DD818E4D-8584-46F5-B5D2-D550EC74BA66}" dt="2023-09-29T12:46:40.815" v="187" actId="47"/>
        <pc:sldMkLst>
          <pc:docMk/>
          <pc:sldMk cId="3203872152" sldId="402"/>
        </pc:sldMkLst>
      </pc:sldChg>
      <pc:sldChg chg="del">
        <pc:chgData name="SALMON Isabelle" userId="f967d878-aa11-4f92-ada9-395e31ed21b8" providerId="ADAL" clId="{DD818E4D-8584-46F5-B5D2-D550EC74BA66}" dt="2023-09-29T12:49:44.087" v="194" actId="47"/>
        <pc:sldMkLst>
          <pc:docMk/>
          <pc:sldMk cId="3038206932" sldId="403"/>
        </pc:sldMkLst>
      </pc:sldChg>
      <pc:sldChg chg="del">
        <pc:chgData name="SALMON Isabelle" userId="f967d878-aa11-4f92-ada9-395e31ed21b8" providerId="ADAL" clId="{DD818E4D-8584-46F5-B5D2-D550EC74BA66}" dt="2023-09-29T12:49:10.672" v="188" actId="47"/>
        <pc:sldMkLst>
          <pc:docMk/>
          <pc:sldMk cId="1479217938" sldId="420"/>
        </pc:sldMkLst>
      </pc:sldChg>
      <pc:sldChg chg="del">
        <pc:chgData name="SALMON Isabelle" userId="f967d878-aa11-4f92-ada9-395e31ed21b8" providerId="ADAL" clId="{DD818E4D-8584-46F5-B5D2-D550EC74BA66}" dt="2023-09-29T12:46:40.815" v="187" actId="47"/>
        <pc:sldMkLst>
          <pc:docMk/>
          <pc:sldMk cId="2288218784" sldId="431"/>
        </pc:sldMkLst>
      </pc:sldChg>
      <pc:sldChg chg="addSp delSp modSp mod">
        <pc:chgData name="SALMON Isabelle" userId="f967d878-aa11-4f92-ada9-395e31ed21b8" providerId="ADAL" clId="{DD818E4D-8584-46F5-B5D2-D550EC74BA66}" dt="2023-10-02T11:26:14.601" v="1704" actId="20577"/>
        <pc:sldMkLst>
          <pc:docMk/>
          <pc:sldMk cId="2425149012" sldId="446"/>
        </pc:sldMkLst>
        <pc:spChg chg="mod ord">
          <ac:chgData name="SALMON Isabelle" userId="f967d878-aa11-4f92-ada9-395e31ed21b8" providerId="ADAL" clId="{DD818E4D-8584-46F5-B5D2-D550EC74BA66}" dt="2023-10-02T11:25:09.578" v="1687" actId="166"/>
          <ac:spMkLst>
            <pc:docMk/>
            <pc:sldMk cId="2425149012" sldId="446"/>
            <ac:spMk id="2" creationId="{F9F658D4-698C-430A-84AC-15E7C07631B6}"/>
          </ac:spMkLst>
        </pc:spChg>
        <pc:spChg chg="del">
          <ac:chgData name="SALMON Isabelle" userId="f967d878-aa11-4f92-ada9-395e31ed21b8" providerId="ADAL" clId="{DD818E4D-8584-46F5-B5D2-D550EC74BA66}" dt="2023-10-02T11:25:29.310" v="1689" actId="478"/>
          <ac:spMkLst>
            <pc:docMk/>
            <pc:sldMk cId="2425149012" sldId="446"/>
            <ac:spMk id="3" creationId="{00000000-0000-0000-0000-000000000000}"/>
          </ac:spMkLst>
        </pc:spChg>
        <pc:spChg chg="mod">
          <ac:chgData name="SALMON Isabelle" userId="f967d878-aa11-4f92-ada9-395e31ed21b8" providerId="ADAL" clId="{DD818E4D-8584-46F5-B5D2-D550EC74BA66}" dt="2023-10-02T11:24:32.848" v="1681" actId="208"/>
          <ac:spMkLst>
            <pc:docMk/>
            <pc:sldMk cId="2425149012" sldId="446"/>
            <ac:spMk id="4" creationId="{00000000-0000-0000-0000-000000000000}"/>
          </ac:spMkLst>
        </pc:spChg>
        <pc:spChg chg="mod">
          <ac:chgData name="SALMON Isabelle" userId="f967d878-aa11-4f92-ada9-395e31ed21b8" providerId="ADAL" clId="{DD818E4D-8584-46F5-B5D2-D550EC74BA66}" dt="2023-10-02T11:26:14.601" v="1704" actId="20577"/>
          <ac:spMkLst>
            <pc:docMk/>
            <pc:sldMk cId="2425149012" sldId="446"/>
            <ac:spMk id="5" creationId="{CF2C17B5-9D15-4BAB-9DC0-8492EBFE28B5}"/>
          </ac:spMkLst>
        </pc:spChg>
        <pc:spChg chg="mod">
          <ac:chgData name="SALMON Isabelle" userId="f967d878-aa11-4f92-ada9-395e31ed21b8" providerId="ADAL" clId="{DD818E4D-8584-46F5-B5D2-D550EC74BA66}" dt="2023-10-02T11:23:38.896" v="1647" actId="1076"/>
          <ac:spMkLst>
            <pc:docMk/>
            <pc:sldMk cId="2425149012" sldId="446"/>
            <ac:spMk id="6" creationId="{3380A8E2-E487-459B-997D-483F6ACA3607}"/>
          </ac:spMkLst>
        </pc:spChg>
        <pc:spChg chg="add mod">
          <ac:chgData name="SALMON Isabelle" userId="f967d878-aa11-4f92-ada9-395e31ed21b8" providerId="ADAL" clId="{DD818E4D-8584-46F5-B5D2-D550EC74BA66}" dt="2023-10-02T11:24:29.366" v="1679" actId="208"/>
          <ac:spMkLst>
            <pc:docMk/>
            <pc:sldMk cId="2425149012" sldId="446"/>
            <ac:spMk id="7" creationId="{8E7E8E47-4C46-F161-102B-35E599862620}"/>
          </ac:spMkLst>
        </pc:spChg>
        <pc:spChg chg="add mod">
          <ac:chgData name="SALMON Isabelle" userId="f967d878-aa11-4f92-ada9-395e31ed21b8" providerId="ADAL" clId="{DD818E4D-8584-46F5-B5D2-D550EC74BA66}" dt="2023-10-02T11:25:34.771" v="1690" actId="207"/>
          <ac:spMkLst>
            <pc:docMk/>
            <pc:sldMk cId="2425149012" sldId="446"/>
            <ac:spMk id="8" creationId="{A4CC4D5D-EDC1-BB11-0D87-447CE3291E34}"/>
          </ac:spMkLst>
        </pc:spChg>
      </pc:sldChg>
      <pc:sldChg chg="addSp delSp modSp mod">
        <pc:chgData name="SALMON Isabelle" userId="f967d878-aa11-4f92-ada9-395e31ed21b8" providerId="ADAL" clId="{DD818E4D-8584-46F5-B5D2-D550EC74BA66}" dt="2023-10-02T09:31:47.608" v="635" actId="14100"/>
        <pc:sldMkLst>
          <pc:docMk/>
          <pc:sldMk cId="3201300861" sldId="450"/>
        </pc:sldMkLst>
        <pc:spChg chg="add mod">
          <ac:chgData name="SALMON Isabelle" userId="f967d878-aa11-4f92-ada9-395e31ed21b8" providerId="ADAL" clId="{DD818E4D-8584-46F5-B5D2-D550EC74BA66}" dt="2023-10-02T09:23:21.049" v="509" actId="207"/>
          <ac:spMkLst>
            <pc:docMk/>
            <pc:sldMk cId="3201300861" sldId="450"/>
            <ac:spMk id="2" creationId="{92F33CBB-DA08-B57C-B380-053C509DC62F}"/>
          </ac:spMkLst>
        </pc:spChg>
        <pc:spChg chg="del">
          <ac:chgData name="SALMON Isabelle" userId="f967d878-aa11-4f92-ada9-395e31ed21b8" providerId="ADAL" clId="{DD818E4D-8584-46F5-B5D2-D550EC74BA66}" dt="2023-10-02T09:22:57.686" v="502" actId="478"/>
          <ac:spMkLst>
            <pc:docMk/>
            <pc:sldMk cId="3201300861" sldId="450"/>
            <ac:spMk id="3" creationId="{00000000-0000-0000-0000-000000000000}"/>
          </ac:spMkLst>
        </pc:spChg>
        <pc:spChg chg="mod">
          <ac:chgData name="SALMON Isabelle" userId="f967d878-aa11-4f92-ada9-395e31ed21b8" providerId="ADAL" clId="{DD818E4D-8584-46F5-B5D2-D550EC74BA66}" dt="2023-10-02T09:30:55.938" v="629" actId="208"/>
          <ac:spMkLst>
            <pc:docMk/>
            <pc:sldMk cId="3201300861" sldId="450"/>
            <ac:spMk id="6" creationId="{BDF6401C-0256-4167-B6C1-8AC90C4BA0EB}"/>
          </ac:spMkLst>
        </pc:spChg>
        <pc:spChg chg="del">
          <ac:chgData name="SALMON Isabelle" userId="f967d878-aa11-4f92-ada9-395e31ed21b8" providerId="ADAL" clId="{DD818E4D-8584-46F5-B5D2-D550EC74BA66}" dt="2023-10-02T09:30:26.245" v="626" actId="478"/>
          <ac:spMkLst>
            <pc:docMk/>
            <pc:sldMk cId="3201300861" sldId="450"/>
            <ac:spMk id="7" creationId="{3CAC4174-A294-4E76-A7E7-00CF6BDCF490}"/>
          </ac:spMkLst>
        </pc:spChg>
        <pc:spChg chg="del">
          <ac:chgData name="SALMON Isabelle" userId="f967d878-aa11-4f92-ada9-395e31ed21b8" providerId="ADAL" clId="{DD818E4D-8584-46F5-B5D2-D550EC74BA66}" dt="2023-10-02T09:23:15.539" v="508" actId="478"/>
          <ac:spMkLst>
            <pc:docMk/>
            <pc:sldMk cId="3201300861" sldId="450"/>
            <ac:spMk id="8" creationId="{23BDF330-32EE-431C-A2D3-B625A13766DF}"/>
          </ac:spMkLst>
        </pc:spChg>
        <pc:spChg chg="mod">
          <ac:chgData name="SALMON Isabelle" userId="f967d878-aa11-4f92-ada9-395e31ed21b8" providerId="ADAL" clId="{DD818E4D-8584-46F5-B5D2-D550EC74BA66}" dt="2023-10-02T09:30:55.938" v="629" actId="208"/>
          <ac:spMkLst>
            <pc:docMk/>
            <pc:sldMk cId="3201300861" sldId="450"/>
            <ac:spMk id="9" creationId="{00000000-0000-0000-0000-000000000000}"/>
          </ac:spMkLst>
        </pc:spChg>
        <pc:spChg chg="del mod">
          <ac:chgData name="SALMON Isabelle" userId="f967d878-aa11-4f92-ada9-395e31ed21b8" providerId="ADAL" clId="{DD818E4D-8584-46F5-B5D2-D550EC74BA66}" dt="2023-10-02T09:31:42.588" v="633" actId="478"/>
          <ac:spMkLst>
            <pc:docMk/>
            <pc:sldMk cId="3201300861" sldId="450"/>
            <ac:spMk id="10" creationId="{78803DDF-D177-4C98-8B41-C147485CBB72}"/>
          </ac:spMkLst>
        </pc:spChg>
        <pc:spChg chg="mod">
          <ac:chgData name="SALMON Isabelle" userId="f967d878-aa11-4f92-ada9-395e31ed21b8" providerId="ADAL" clId="{DD818E4D-8584-46F5-B5D2-D550EC74BA66}" dt="2023-10-02T09:31:47.608" v="635" actId="14100"/>
          <ac:spMkLst>
            <pc:docMk/>
            <pc:sldMk cId="3201300861" sldId="450"/>
            <ac:spMk id="11" creationId="{00000000-0000-0000-0000-000000000000}"/>
          </ac:spMkLst>
        </pc:spChg>
      </pc:sldChg>
      <pc:sldChg chg="del">
        <pc:chgData name="SALMON Isabelle" userId="f967d878-aa11-4f92-ada9-395e31ed21b8" providerId="ADAL" clId="{DD818E4D-8584-46F5-B5D2-D550EC74BA66}" dt="2023-09-29T12:49:22.614" v="190" actId="47"/>
        <pc:sldMkLst>
          <pc:docMk/>
          <pc:sldMk cId="2949887140" sldId="453"/>
        </pc:sldMkLst>
      </pc:sldChg>
      <pc:sldChg chg="addSp delSp modSp mod">
        <pc:chgData name="SALMON Isabelle" userId="f967d878-aa11-4f92-ada9-395e31ed21b8" providerId="ADAL" clId="{DD818E4D-8584-46F5-B5D2-D550EC74BA66}" dt="2023-10-02T08:51:53.401" v="240" actId="208"/>
        <pc:sldMkLst>
          <pc:docMk/>
          <pc:sldMk cId="2174049438" sldId="454"/>
        </pc:sldMkLst>
        <pc:spChg chg="add mod">
          <ac:chgData name="SALMON Isabelle" userId="f967d878-aa11-4f92-ada9-395e31ed21b8" providerId="ADAL" clId="{DD818E4D-8584-46F5-B5D2-D550EC74BA66}" dt="2023-10-02T08:51:37.366" v="238" actId="207"/>
          <ac:spMkLst>
            <pc:docMk/>
            <pc:sldMk cId="2174049438" sldId="454"/>
            <ac:spMk id="2" creationId="{6A8E2A8C-15FE-31E6-9E76-8119F9EC6C5C}"/>
          </ac:spMkLst>
        </pc:spChg>
        <pc:spChg chg="del">
          <ac:chgData name="SALMON Isabelle" userId="f967d878-aa11-4f92-ada9-395e31ed21b8" providerId="ADAL" clId="{DD818E4D-8584-46F5-B5D2-D550EC74BA66}" dt="2023-10-02T08:51:27.046" v="236" actId="478"/>
          <ac:spMkLst>
            <pc:docMk/>
            <pc:sldMk cId="2174049438" sldId="454"/>
            <ac:spMk id="3" creationId="{00000000-0000-0000-0000-000000000000}"/>
          </ac:spMkLst>
        </pc:spChg>
        <pc:spChg chg="mod">
          <ac:chgData name="SALMON Isabelle" userId="f967d878-aa11-4f92-ada9-395e31ed21b8" providerId="ADAL" clId="{DD818E4D-8584-46F5-B5D2-D550EC74BA66}" dt="2023-10-02T08:51:53.401" v="240" actId="208"/>
          <ac:spMkLst>
            <pc:docMk/>
            <pc:sldMk cId="2174049438" sldId="454"/>
            <ac:spMk id="4" creationId="{00000000-0000-0000-0000-000000000000}"/>
          </ac:spMkLst>
        </pc:spChg>
      </pc:sldChg>
      <pc:sldChg chg="addSp delSp modSp mod">
        <pc:chgData name="SALMON Isabelle" userId="f967d878-aa11-4f92-ada9-395e31ed21b8" providerId="ADAL" clId="{DD818E4D-8584-46F5-B5D2-D550EC74BA66}" dt="2023-10-02T09:25:52.803" v="562" actId="20577"/>
        <pc:sldMkLst>
          <pc:docMk/>
          <pc:sldMk cId="1917777267" sldId="493"/>
        </pc:sldMkLst>
        <pc:spChg chg="mod">
          <ac:chgData name="SALMON Isabelle" userId="f967d878-aa11-4f92-ada9-395e31ed21b8" providerId="ADAL" clId="{DD818E4D-8584-46F5-B5D2-D550EC74BA66}" dt="2023-10-02T08:51:09.766" v="231" actId="20577"/>
          <ac:spMkLst>
            <pc:docMk/>
            <pc:sldMk cId="1917777267" sldId="493"/>
            <ac:spMk id="4" creationId="{2F710B65-EDA9-4E73-B369-23EA5C46F987}"/>
          </ac:spMkLst>
        </pc:spChg>
        <pc:spChg chg="mod">
          <ac:chgData name="SALMON Isabelle" userId="f967d878-aa11-4f92-ada9-395e31ed21b8" providerId="ADAL" clId="{DD818E4D-8584-46F5-B5D2-D550EC74BA66}" dt="2023-10-02T08:56:57.151" v="272" actId="27636"/>
          <ac:spMkLst>
            <pc:docMk/>
            <pc:sldMk cId="1917777267" sldId="493"/>
            <ac:spMk id="11" creationId="{B3147EEB-0174-4BAC-A89B-F52AD2CE5A5D}"/>
          </ac:spMkLst>
        </pc:spChg>
        <pc:graphicFrameChg chg="del">
          <ac:chgData name="SALMON Isabelle" userId="f967d878-aa11-4f92-ada9-395e31ed21b8" providerId="ADAL" clId="{DD818E4D-8584-46F5-B5D2-D550EC74BA66}" dt="2023-10-02T08:52:04.093" v="241" actId="478"/>
          <ac:graphicFrameMkLst>
            <pc:docMk/>
            <pc:sldMk cId="1917777267" sldId="493"/>
            <ac:graphicFrameMk id="3" creationId="{A4E67578-AA2C-6C1A-15AD-5E2AA4E187F8}"/>
          </ac:graphicFrameMkLst>
        </pc:graphicFrameChg>
        <pc:graphicFrameChg chg="add mod modGraphic">
          <ac:chgData name="SALMON Isabelle" userId="f967d878-aa11-4f92-ada9-395e31ed21b8" providerId="ADAL" clId="{DD818E4D-8584-46F5-B5D2-D550EC74BA66}" dt="2023-10-02T08:52:13.133" v="244" actId="1076"/>
          <ac:graphicFrameMkLst>
            <pc:docMk/>
            <pc:sldMk cId="1917777267" sldId="493"/>
            <ac:graphicFrameMk id="5" creationId="{4B29853A-80A9-425D-012B-5D01A367F0DB}"/>
          </ac:graphicFrameMkLst>
        </pc:graphicFrameChg>
        <pc:graphicFrameChg chg="mod">
          <ac:chgData name="SALMON Isabelle" userId="f967d878-aa11-4f92-ada9-395e31ed21b8" providerId="ADAL" clId="{DD818E4D-8584-46F5-B5D2-D550EC74BA66}" dt="2023-10-02T09:25:52.803" v="562" actId="20577"/>
          <ac:graphicFrameMkLst>
            <pc:docMk/>
            <pc:sldMk cId="1917777267" sldId="493"/>
            <ac:graphicFrameMk id="6" creationId="{8F736C25-7D29-4605-85DA-4D38518D0AB5}"/>
          </ac:graphicFrameMkLst>
        </pc:graphicFrameChg>
        <pc:graphicFrameChg chg="modGraphic">
          <ac:chgData name="SALMON Isabelle" userId="f967d878-aa11-4f92-ada9-395e31ed21b8" providerId="ADAL" clId="{DD818E4D-8584-46F5-B5D2-D550EC74BA66}" dt="2023-10-02T09:21:17.672" v="467" actId="20577"/>
          <ac:graphicFrameMkLst>
            <pc:docMk/>
            <pc:sldMk cId="1917777267" sldId="493"/>
            <ac:graphicFrameMk id="20" creationId="{AE271782-7FF1-41E3-B896-7A3A3BAA6151}"/>
          </ac:graphicFrameMkLst>
        </pc:graphicFrameChg>
      </pc:sldChg>
      <pc:sldChg chg="del">
        <pc:chgData name="SALMON Isabelle" userId="f967d878-aa11-4f92-ada9-395e31ed21b8" providerId="ADAL" clId="{DD818E4D-8584-46F5-B5D2-D550EC74BA66}" dt="2023-09-29T12:46:40.815" v="187" actId="47"/>
        <pc:sldMkLst>
          <pc:docMk/>
          <pc:sldMk cId="1051701688" sldId="523"/>
        </pc:sldMkLst>
      </pc:sldChg>
      <pc:sldChg chg="del">
        <pc:chgData name="SALMON Isabelle" userId="f967d878-aa11-4f92-ada9-395e31ed21b8" providerId="ADAL" clId="{DD818E4D-8584-46F5-B5D2-D550EC74BA66}" dt="2023-09-29T12:46:40.815" v="187" actId="47"/>
        <pc:sldMkLst>
          <pc:docMk/>
          <pc:sldMk cId="698924810" sldId="534"/>
        </pc:sldMkLst>
      </pc:sldChg>
      <pc:sldChg chg="addSp delSp modSp del mod delDesignElem">
        <pc:chgData name="SALMON Isabelle" userId="f967d878-aa11-4f92-ada9-395e31ed21b8" providerId="ADAL" clId="{DD818E4D-8584-46F5-B5D2-D550EC74BA66}" dt="2023-10-02T11:47:03.196" v="1917" actId="122"/>
        <pc:sldMkLst>
          <pc:docMk/>
          <pc:sldMk cId="3855090049" sldId="548"/>
        </pc:sldMkLst>
        <pc:spChg chg="add">
          <ac:chgData name="SALMON Isabelle" userId="f967d878-aa11-4f92-ada9-395e31ed21b8" providerId="ADAL" clId="{DD818E4D-8584-46F5-B5D2-D550EC74BA66}" dt="2023-10-02T11:39:34.061" v="1895"/>
          <ac:spMkLst>
            <pc:docMk/>
            <pc:sldMk cId="3855090049" sldId="548"/>
            <ac:spMk id="18" creationId="{D4771268-CB57-404A-9271-370EB28F6090}"/>
          </ac:spMkLst>
        </pc:spChg>
        <pc:graphicFrameChg chg="add mod modGraphic">
          <ac:chgData name="SALMON Isabelle" userId="f967d878-aa11-4f92-ada9-395e31ed21b8" providerId="ADAL" clId="{DD818E4D-8584-46F5-B5D2-D550EC74BA66}" dt="2023-10-02T11:47:03.196" v="1917" actId="122"/>
          <ac:graphicFrameMkLst>
            <pc:docMk/>
            <pc:sldMk cId="3855090049" sldId="548"/>
            <ac:graphicFrameMk id="3" creationId="{4AFC5A89-CB0E-FFD3-E740-923DCD2813E8}"/>
          </ac:graphicFrameMkLst>
        </pc:graphicFrameChg>
        <pc:graphicFrameChg chg="del modGraphic">
          <ac:chgData name="SALMON Isabelle" userId="f967d878-aa11-4f92-ada9-395e31ed21b8" providerId="ADAL" clId="{DD818E4D-8584-46F5-B5D2-D550EC74BA66}" dt="2023-10-02T11:40:47.658" v="1901" actId="478"/>
          <ac:graphicFrameMkLst>
            <pc:docMk/>
            <pc:sldMk cId="3855090049" sldId="548"/>
            <ac:graphicFrameMk id="5" creationId="{F904F492-4E8F-0833-4A7F-BC0F688A6715}"/>
          </ac:graphicFrameMkLst>
        </pc:graphicFrameChg>
      </pc:sldChg>
      <pc:sldChg chg="addSp delSp modSp mod ord">
        <pc:chgData name="SALMON Isabelle" userId="f967d878-aa11-4f92-ada9-395e31ed21b8" providerId="ADAL" clId="{DD818E4D-8584-46F5-B5D2-D550EC74BA66}" dt="2023-10-02T11:51:30.069" v="1959" actId="6549"/>
        <pc:sldMkLst>
          <pc:docMk/>
          <pc:sldMk cId="3872459419" sldId="549"/>
        </pc:sldMkLst>
        <pc:spChg chg="del">
          <ac:chgData name="SALMON Isabelle" userId="f967d878-aa11-4f92-ada9-395e31ed21b8" providerId="ADAL" clId="{DD818E4D-8584-46F5-B5D2-D550EC74BA66}" dt="2023-10-02T11:49:18.253" v="1946" actId="478"/>
          <ac:spMkLst>
            <pc:docMk/>
            <pc:sldMk cId="3872459419" sldId="549"/>
            <ac:spMk id="6" creationId="{C71CF5EF-50D9-4B18-A3B9-7DBF26517802}"/>
          </ac:spMkLst>
        </pc:spChg>
        <pc:graphicFrameChg chg="modGraphic">
          <ac:chgData name="SALMON Isabelle" userId="f967d878-aa11-4f92-ada9-395e31ed21b8" providerId="ADAL" clId="{DD818E4D-8584-46F5-B5D2-D550EC74BA66}" dt="2023-10-02T11:51:30.069" v="1959" actId="6549"/>
          <ac:graphicFrameMkLst>
            <pc:docMk/>
            <pc:sldMk cId="3872459419" sldId="549"/>
            <ac:graphicFrameMk id="3" creationId="{F0EDE995-E168-CCED-99A6-2B586237BB81}"/>
          </ac:graphicFrameMkLst>
        </pc:graphicFrameChg>
        <pc:graphicFrameChg chg="del mod">
          <ac:chgData name="SALMON Isabelle" userId="f967d878-aa11-4f92-ada9-395e31ed21b8" providerId="ADAL" clId="{DD818E4D-8584-46F5-B5D2-D550EC74BA66}" dt="2023-10-02T11:49:05.630" v="1943" actId="478"/>
          <ac:graphicFrameMkLst>
            <pc:docMk/>
            <pc:sldMk cId="3872459419" sldId="549"/>
            <ac:graphicFrameMk id="4" creationId="{B745536D-F742-263C-B0B9-1B6408CC8B25}"/>
          </ac:graphicFrameMkLst>
        </pc:graphicFrameChg>
        <pc:graphicFrameChg chg="add modGraphic">
          <ac:chgData name="SALMON Isabelle" userId="f967d878-aa11-4f92-ada9-395e31ed21b8" providerId="ADAL" clId="{DD818E4D-8584-46F5-B5D2-D550EC74BA66}" dt="2023-10-02T11:49:08.624" v="1944" actId="27309"/>
          <ac:graphicFrameMkLst>
            <pc:docMk/>
            <pc:sldMk cId="3872459419" sldId="549"/>
            <ac:graphicFrameMk id="8" creationId="{A561F171-BE3C-16E5-2302-89D5F2FABA75}"/>
          </ac:graphicFrameMkLst>
        </pc:graphicFrameChg>
        <pc:picChg chg="del">
          <ac:chgData name="SALMON Isabelle" userId="f967d878-aa11-4f92-ada9-395e31ed21b8" providerId="ADAL" clId="{DD818E4D-8584-46F5-B5D2-D550EC74BA66}" dt="2023-10-02T11:49:19.776" v="1947" actId="478"/>
          <ac:picMkLst>
            <pc:docMk/>
            <pc:sldMk cId="3872459419" sldId="549"/>
            <ac:picMk id="2" creationId="{285B3DCE-4F20-44D4-8C1D-0D7941127A2B}"/>
          </ac:picMkLst>
        </pc:picChg>
      </pc:sldChg>
      <pc:sldChg chg="modSp mod">
        <pc:chgData name="SALMON Isabelle" userId="f967d878-aa11-4f92-ada9-395e31ed21b8" providerId="ADAL" clId="{DD818E4D-8584-46F5-B5D2-D550EC74BA66}" dt="2023-10-02T11:53:17.389" v="1960" actId="14826"/>
        <pc:sldMkLst>
          <pc:docMk/>
          <pc:sldMk cId="1454800558" sldId="554"/>
        </pc:sldMkLst>
        <pc:spChg chg="mod">
          <ac:chgData name="SALMON Isabelle" userId="f967d878-aa11-4f92-ada9-395e31ed21b8" providerId="ADAL" clId="{DD818E4D-8584-46F5-B5D2-D550EC74BA66}" dt="2023-09-29T12:42:27.306" v="135" actId="20577"/>
          <ac:spMkLst>
            <pc:docMk/>
            <pc:sldMk cId="1454800558" sldId="554"/>
            <ac:spMk id="3" creationId="{9509DF2D-DE75-499F-A512-076D9D44EA4D}"/>
          </ac:spMkLst>
        </pc:spChg>
        <pc:picChg chg="mod">
          <ac:chgData name="SALMON Isabelle" userId="f967d878-aa11-4f92-ada9-395e31ed21b8" providerId="ADAL" clId="{DD818E4D-8584-46F5-B5D2-D550EC74BA66}" dt="2023-10-02T11:53:17.389" v="1960" actId="14826"/>
          <ac:picMkLst>
            <pc:docMk/>
            <pc:sldMk cId="1454800558" sldId="554"/>
            <ac:picMk id="5" creationId="{4632D177-C452-96BD-F09B-D0B54BA77DB6}"/>
          </ac:picMkLst>
        </pc:picChg>
      </pc:sldChg>
      <pc:sldChg chg="addSp delSp modSp mod">
        <pc:chgData name="SALMON Isabelle" userId="f967d878-aa11-4f92-ada9-395e31ed21b8" providerId="ADAL" clId="{DD818E4D-8584-46F5-B5D2-D550EC74BA66}" dt="2023-09-29T12:50:58.543" v="200" actId="1076"/>
        <pc:sldMkLst>
          <pc:docMk/>
          <pc:sldMk cId="820122876" sldId="730"/>
        </pc:sldMkLst>
        <pc:spChg chg="mod">
          <ac:chgData name="SALMON Isabelle" userId="f967d878-aa11-4f92-ada9-395e31ed21b8" providerId="ADAL" clId="{DD818E4D-8584-46F5-B5D2-D550EC74BA66}" dt="2023-09-29T12:43:35.974" v="181" actId="20577"/>
          <ac:spMkLst>
            <pc:docMk/>
            <pc:sldMk cId="820122876" sldId="730"/>
            <ac:spMk id="2" creationId="{5E076650-8170-4C9E-8526-08B8D8EA3ACD}"/>
          </ac:spMkLst>
        </pc:spChg>
        <pc:spChg chg="mod">
          <ac:chgData name="SALMON Isabelle" userId="f967d878-aa11-4f92-ada9-395e31ed21b8" providerId="ADAL" clId="{DD818E4D-8584-46F5-B5D2-D550EC74BA66}" dt="2023-09-29T12:45:57.152" v="186" actId="207"/>
          <ac:spMkLst>
            <pc:docMk/>
            <pc:sldMk cId="820122876" sldId="730"/>
            <ac:spMk id="115" creationId="{AB5E08C4-8CDD-4623-A5B8-E998C6DEE3B7}"/>
          </ac:spMkLst>
        </pc:spChg>
        <pc:spChg chg="mod">
          <ac:chgData name="SALMON Isabelle" userId="f967d878-aa11-4f92-ada9-395e31ed21b8" providerId="ADAL" clId="{DD818E4D-8584-46F5-B5D2-D550EC74BA66}" dt="2023-09-29T12:45:39.358" v="185" actId="207"/>
          <ac:spMkLst>
            <pc:docMk/>
            <pc:sldMk cId="820122876" sldId="730"/>
            <ac:spMk id="117" creationId="{15F33878-D502-4FFA-8ACE-F2AECDB2A23F}"/>
          </ac:spMkLst>
        </pc:spChg>
        <pc:picChg chg="add mod">
          <ac:chgData name="SALMON Isabelle" userId="f967d878-aa11-4f92-ada9-395e31ed21b8" providerId="ADAL" clId="{DD818E4D-8584-46F5-B5D2-D550EC74BA66}" dt="2023-09-29T12:50:58.543" v="200" actId="1076"/>
          <ac:picMkLst>
            <pc:docMk/>
            <pc:sldMk cId="820122876" sldId="730"/>
            <ac:picMk id="3" creationId="{E13817A3-7718-F68F-A77A-5B343F9B5E3C}"/>
          </ac:picMkLst>
        </pc:picChg>
        <pc:picChg chg="del mod">
          <ac:chgData name="SALMON Isabelle" userId="f967d878-aa11-4f92-ada9-395e31ed21b8" providerId="ADAL" clId="{DD818E4D-8584-46F5-B5D2-D550EC74BA66}" dt="2023-09-29T12:50:20.369" v="196" actId="478"/>
          <ac:picMkLst>
            <pc:docMk/>
            <pc:sldMk cId="820122876" sldId="730"/>
            <ac:picMk id="5" creationId="{4632D177-C452-96BD-F09B-D0B54BA77DB6}"/>
          </ac:picMkLst>
        </pc:picChg>
      </pc:sldChg>
      <pc:sldChg chg="del">
        <pc:chgData name="SALMON Isabelle" userId="f967d878-aa11-4f92-ada9-395e31ed21b8" providerId="ADAL" clId="{DD818E4D-8584-46F5-B5D2-D550EC74BA66}" dt="2023-09-29T12:46:40.815" v="187" actId="47"/>
        <pc:sldMkLst>
          <pc:docMk/>
          <pc:sldMk cId="2425149012" sldId="731"/>
        </pc:sldMkLst>
      </pc:sldChg>
      <pc:sldChg chg="del">
        <pc:chgData name="SALMON Isabelle" userId="f967d878-aa11-4f92-ada9-395e31ed21b8" providerId="ADAL" clId="{DD818E4D-8584-46F5-B5D2-D550EC74BA66}" dt="2023-09-29T12:46:40.815" v="187" actId="47"/>
        <pc:sldMkLst>
          <pc:docMk/>
          <pc:sldMk cId="3267640024" sldId="732"/>
        </pc:sldMkLst>
      </pc:sldChg>
      <pc:sldChg chg="del">
        <pc:chgData name="SALMON Isabelle" userId="f967d878-aa11-4f92-ada9-395e31ed21b8" providerId="ADAL" clId="{DD818E4D-8584-46F5-B5D2-D550EC74BA66}" dt="2023-09-29T12:46:40.815" v="187" actId="47"/>
        <pc:sldMkLst>
          <pc:docMk/>
          <pc:sldMk cId="3820690970" sldId="733"/>
        </pc:sldMkLst>
      </pc:sldChg>
      <pc:sldChg chg="del">
        <pc:chgData name="SALMON Isabelle" userId="f967d878-aa11-4f92-ada9-395e31ed21b8" providerId="ADAL" clId="{DD818E4D-8584-46F5-B5D2-D550EC74BA66}" dt="2023-09-29T12:46:40.815" v="187" actId="47"/>
        <pc:sldMkLst>
          <pc:docMk/>
          <pc:sldMk cId="676445982" sldId="734"/>
        </pc:sldMkLst>
      </pc:sldChg>
      <pc:sldChg chg="del">
        <pc:chgData name="SALMON Isabelle" userId="f967d878-aa11-4f92-ada9-395e31ed21b8" providerId="ADAL" clId="{DD818E4D-8584-46F5-B5D2-D550EC74BA66}" dt="2023-09-29T12:46:40.815" v="187" actId="47"/>
        <pc:sldMkLst>
          <pc:docMk/>
          <pc:sldMk cId="3271456484" sldId="735"/>
        </pc:sldMkLst>
      </pc:sldChg>
      <pc:sldChg chg="del">
        <pc:chgData name="SALMON Isabelle" userId="f967d878-aa11-4f92-ada9-395e31ed21b8" providerId="ADAL" clId="{DD818E4D-8584-46F5-B5D2-D550EC74BA66}" dt="2023-09-29T12:46:40.815" v="187" actId="47"/>
        <pc:sldMkLst>
          <pc:docMk/>
          <pc:sldMk cId="179446572" sldId="736"/>
        </pc:sldMkLst>
      </pc:sldChg>
      <pc:sldChg chg="delSp mod">
        <pc:chgData name="SALMON Isabelle" userId="f967d878-aa11-4f92-ada9-395e31ed21b8" providerId="ADAL" clId="{DD818E4D-8584-46F5-B5D2-D550EC74BA66}" dt="2023-09-29T12:42:57.179" v="138" actId="478"/>
        <pc:sldMkLst>
          <pc:docMk/>
          <pc:sldMk cId="3930490601" sldId="737"/>
        </pc:sldMkLst>
        <pc:graphicFrameChg chg="del">
          <ac:chgData name="SALMON Isabelle" userId="f967d878-aa11-4f92-ada9-395e31ed21b8" providerId="ADAL" clId="{DD818E4D-8584-46F5-B5D2-D550EC74BA66}" dt="2023-09-29T12:42:57.179" v="138" actId="478"/>
          <ac:graphicFrameMkLst>
            <pc:docMk/>
            <pc:sldMk cId="3930490601" sldId="737"/>
            <ac:graphicFrameMk id="6" creationId="{0B7976B6-ED6E-416B-AE94-EAA35BBF0477}"/>
          </ac:graphicFrameMkLst>
        </pc:graphicFrameChg>
      </pc:sldChg>
      <pc:sldChg chg="del">
        <pc:chgData name="SALMON Isabelle" userId="f967d878-aa11-4f92-ada9-395e31ed21b8" providerId="ADAL" clId="{DD818E4D-8584-46F5-B5D2-D550EC74BA66}" dt="2023-10-02T11:53:38.148" v="1961" actId="47"/>
        <pc:sldMkLst>
          <pc:docMk/>
          <pc:sldMk cId="2713611758" sldId="738"/>
        </pc:sldMkLst>
      </pc:sldChg>
      <pc:sldChg chg="del">
        <pc:chgData name="SALMON Isabelle" userId="f967d878-aa11-4f92-ada9-395e31ed21b8" providerId="ADAL" clId="{DD818E4D-8584-46F5-B5D2-D550EC74BA66}" dt="2023-09-29T12:46:40.815" v="187" actId="47"/>
        <pc:sldMkLst>
          <pc:docMk/>
          <pc:sldMk cId="1965059682" sldId="739"/>
        </pc:sldMkLst>
      </pc:sldChg>
      <pc:sldChg chg="addSp delSp modSp add mod ord">
        <pc:chgData name="SALMON Isabelle" userId="f967d878-aa11-4f92-ada9-395e31ed21b8" providerId="ADAL" clId="{DD818E4D-8584-46F5-B5D2-D550EC74BA66}" dt="2023-10-02T09:26:57.959" v="572" actId="1076"/>
        <pc:sldMkLst>
          <pc:docMk/>
          <pc:sldMk cId="2349974483" sldId="739"/>
        </pc:sldMkLst>
        <pc:spChg chg="mod">
          <ac:chgData name="SALMON Isabelle" userId="f967d878-aa11-4f92-ada9-395e31ed21b8" providerId="ADAL" clId="{DD818E4D-8584-46F5-B5D2-D550EC74BA66}" dt="2023-10-02T09:22:46.306" v="501" actId="20577"/>
          <ac:spMkLst>
            <pc:docMk/>
            <pc:sldMk cId="2349974483" sldId="739"/>
            <ac:spMk id="4" creationId="{2F710B65-EDA9-4E73-B369-23EA5C46F987}"/>
          </ac:spMkLst>
        </pc:spChg>
        <pc:spChg chg="mod">
          <ac:chgData name="SALMON Isabelle" userId="f967d878-aa11-4f92-ada9-395e31ed21b8" providerId="ADAL" clId="{DD818E4D-8584-46F5-B5D2-D550EC74BA66}" dt="2023-10-02T09:24:50.190" v="523" actId="20577"/>
          <ac:spMkLst>
            <pc:docMk/>
            <pc:sldMk cId="2349974483" sldId="739"/>
            <ac:spMk id="11" creationId="{B3147EEB-0174-4BAC-A89B-F52AD2CE5A5D}"/>
          </ac:spMkLst>
        </pc:spChg>
        <pc:graphicFrameChg chg="add mod modGraphic">
          <ac:chgData name="SALMON Isabelle" userId="f967d878-aa11-4f92-ada9-395e31ed21b8" providerId="ADAL" clId="{DD818E4D-8584-46F5-B5D2-D550EC74BA66}" dt="2023-10-02T09:26:57.959" v="572" actId="1076"/>
          <ac:graphicFrameMkLst>
            <pc:docMk/>
            <pc:sldMk cId="2349974483" sldId="739"/>
            <ac:graphicFrameMk id="3" creationId="{9680EEA0-E3EC-F9CF-C95C-2B7139D1A332}"/>
          </ac:graphicFrameMkLst>
        </pc:graphicFrameChg>
        <pc:graphicFrameChg chg="del">
          <ac:chgData name="SALMON Isabelle" userId="f967d878-aa11-4f92-ada9-395e31ed21b8" providerId="ADAL" clId="{DD818E4D-8584-46F5-B5D2-D550EC74BA66}" dt="2023-10-02T09:26:50.380" v="569" actId="478"/>
          <ac:graphicFrameMkLst>
            <pc:docMk/>
            <pc:sldMk cId="2349974483" sldId="739"/>
            <ac:graphicFrameMk id="5" creationId="{4B29853A-80A9-425D-012B-5D01A367F0DB}"/>
          </ac:graphicFrameMkLst>
        </pc:graphicFrameChg>
        <pc:graphicFrameChg chg="mod">
          <ac:chgData name="SALMON Isabelle" userId="f967d878-aa11-4f92-ada9-395e31ed21b8" providerId="ADAL" clId="{DD818E4D-8584-46F5-B5D2-D550EC74BA66}" dt="2023-10-02T09:26:35.749" v="568" actId="5793"/>
          <ac:graphicFrameMkLst>
            <pc:docMk/>
            <pc:sldMk cId="2349974483" sldId="739"/>
            <ac:graphicFrameMk id="6" creationId="{8F736C25-7D29-4605-85DA-4D38518D0AB5}"/>
          </ac:graphicFrameMkLst>
        </pc:graphicFrameChg>
      </pc:sldChg>
      <pc:sldChg chg="del">
        <pc:chgData name="SALMON Isabelle" userId="f967d878-aa11-4f92-ada9-395e31ed21b8" providerId="ADAL" clId="{DD818E4D-8584-46F5-B5D2-D550EC74BA66}" dt="2023-09-29T12:49:29.582" v="192" actId="47"/>
        <pc:sldMkLst>
          <pc:docMk/>
          <pc:sldMk cId="3875845178" sldId="739"/>
        </pc:sldMkLst>
      </pc:sldChg>
      <pc:sldChg chg="del">
        <pc:chgData name="SALMON Isabelle" userId="f967d878-aa11-4f92-ada9-395e31ed21b8" providerId="ADAL" clId="{DD818E4D-8584-46F5-B5D2-D550EC74BA66}" dt="2023-09-29T12:46:40.815" v="187" actId="47"/>
        <pc:sldMkLst>
          <pc:docMk/>
          <pc:sldMk cId="710434737" sldId="740"/>
        </pc:sldMkLst>
      </pc:sldChg>
      <pc:sldChg chg="addSp delSp modSp add mod ord addCm">
        <pc:chgData name="SALMON Isabelle" userId="f967d878-aa11-4f92-ada9-395e31ed21b8" providerId="ADAL" clId="{DD818E4D-8584-46F5-B5D2-D550EC74BA66}" dt="2023-10-02T11:35:34.425" v="1893" actId="20577"/>
        <pc:sldMkLst>
          <pc:docMk/>
          <pc:sldMk cId="4070412219" sldId="740"/>
        </pc:sldMkLst>
        <pc:spChg chg="mod">
          <ac:chgData name="SALMON Isabelle" userId="f967d878-aa11-4f92-ada9-395e31ed21b8" providerId="ADAL" clId="{DD818E4D-8584-46F5-B5D2-D550EC74BA66}" dt="2023-10-02T09:33:06.218" v="666" actId="20577"/>
          <ac:spMkLst>
            <pc:docMk/>
            <pc:sldMk cId="4070412219" sldId="740"/>
            <ac:spMk id="4" creationId="{2F710B65-EDA9-4E73-B369-23EA5C46F987}"/>
          </ac:spMkLst>
        </pc:spChg>
        <pc:spChg chg="mod">
          <ac:chgData name="SALMON Isabelle" userId="f967d878-aa11-4f92-ada9-395e31ed21b8" providerId="ADAL" clId="{DD818E4D-8584-46F5-B5D2-D550EC74BA66}" dt="2023-10-02T09:34:12.539" v="680" actId="20577"/>
          <ac:spMkLst>
            <pc:docMk/>
            <pc:sldMk cId="4070412219" sldId="740"/>
            <ac:spMk id="11" creationId="{B3147EEB-0174-4BAC-A89B-F52AD2CE5A5D}"/>
          </ac:spMkLst>
        </pc:spChg>
        <pc:graphicFrameChg chg="del">
          <ac:chgData name="SALMON Isabelle" userId="f967d878-aa11-4f92-ada9-395e31ed21b8" providerId="ADAL" clId="{DD818E4D-8584-46F5-B5D2-D550EC74BA66}" dt="2023-10-02T09:42:28.486" v="799" actId="478"/>
          <ac:graphicFrameMkLst>
            <pc:docMk/>
            <pc:sldMk cId="4070412219" sldId="740"/>
            <ac:graphicFrameMk id="3" creationId="{9680EEA0-E3EC-F9CF-C95C-2B7139D1A332}"/>
          </ac:graphicFrameMkLst>
        </pc:graphicFrameChg>
        <pc:graphicFrameChg chg="add mod modGraphic">
          <ac:chgData name="SALMON Isabelle" userId="f967d878-aa11-4f92-ada9-395e31ed21b8" providerId="ADAL" clId="{DD818E4D-8584-46F5-B5D2-D550EC74BA66}" dt="2023-10-02T09:42:38.190" v="802" actId="1076"/>
          <ac:graphicFrameMkLst>
            <pc:docMk/>
            <pc:sldMk cId="4070412219" sldId="740"/>
            <ac:graphicFrameMk id="5" creationId="{6F98F390-F51E-18BA-A6DE-81BE6B59E4EE}"/>
          </ac:graphicFrameMkLst>
        </pc:graphicFrameChg>
        <pc:graphicFrameChg chg="mod">
          <ac:chgData name="SALMON Isabelle" userId="f967d878-aa11-4f92-ada9-395e31ed21b8" providerId="ADAL" clId="{DD818E4D-8584-46F5-B5D2-D550EC74BA66}" dt="2023-10-02T11:35:34.425" v="1893" actId="20577"/>
          <ac:graphicFrameMkLst>
            <pc:docMk/>
            <pc:sldMk cId="4070412219" sldId="740"/>
            <ac:graphicFrameMk id="6" creationId="{8F736C25-7D29-4605-85DA-4D38518D0AB5}"/>
          </ac:graphicFrameMkLst>
        </pc:graphicFrameChg>
        <pc:graphicFrameChg chg="modGraphic">
          <ac:chgData name="SALMON Isabelle" userId="f967d878-aa11-4f92-ada9-395e31ed21b8" providerId="ADAL" clId="{DD818E4D-8584-46F5-B5D2-D550EC74BA66}" dt="2023-10-02T10:29:46.614" v="1071" actId="313"/>
          <ac:graphicFrameMkLst>
            <pc:docMk/>
            <pc:sldMk cId="4070412219" sldId="740"/>
            <ac:graphicFrameMk id="20" creationId="{AE271782-7FF1-41E3-B896-7A3A3BAA6151}"/>
          </ac:graphicFrameMkLst>
        </pc:graphicFrameChg>
      </pc:sldChg>
      <pc:sldChg chg="addSp delSp modSp add mod ord">
        <pc:chgData name="SALMON Isabelle" userId="f967d878-aa11-4f92-ada9-395e31ed21b8" providerId="ADAL" clId="{DD818E4D-8584-46F5-B5D2-D550EC74BA66}" dt="2023-10-02T11:05:33.513" v="1536" actId="6549"/>
        <pc:sldMkLst>
          <pc:docMk/>
          <pc:sldMk cId="964290303" sldId="741"/>
        </pc:sldMkLst>
        <pc:spChg chg="mod">
          <ac:chgData name="SALMON Isabelle" userId="f967d878-aa11-4f92-ada9-395e31ed21b8" providerId="ADAL" clId="{DD818E4D-8584-46F5-B5D2-D550EC74BA66}" dt="2023-10-02T10:31:13.883" v="1126" actId="20577"/>
          <ac:spMkLst>
            <pc:docMk/>
            <pc:sldMk cId="964290303" sldId="741"/>
            <ac:spMk id="4" creationId="{2F710B65-EDA9-4E73-B369-23EA5C46F987}"/>
          </ac:spMkLst>
        </pc:spChg>
        <pc:spChg chg="mod">
          <ac:chgData name="SALMON Isabelle" userId="f967d878-aa11-4f92-ada9-395e31ed21b8" providerId="ADAL" clId="{DD818E4D-8584-46F5-B5D2-D550EC74BA66}" dt="2023-10-02T10:33:38.188" v="1155" actId="20577"/>
          <ac:spMkLst>
            <pc:docMk/>
            <pc:sldMk cId="964290303" sldId="741"/>
            <ac:spMk id="11" creationId="{B3147EEB-0174-4BAC-A89B-F52AD2CE5A5D}"/>
          </ac:spMkLst>
        </pc:spChg>
        <pc:graphicFrameChg chg="add mod modGraphic">
          <ac:chgData name="SALMON Isabelle" userId="f967d878-aa11-4f92-ada9-395e31ed21b8" providerId="ADAL" clId="{DD818E4D-8584-46F5-B5D2-D550EC74BA66}" dt="2023-10-02T10:32:49.250" v="1135" actId="1076"/>
          <ac:graphicFrameMkLst>
            <pc:docMk/>
            <pc:sldMk cId="964290303" sldId="741"/>
            <ac:graphicFrameMk id="3" creationId="{9934AF93-6EC8-D857-501F-16F1B886471B}"/>
          </ac:graphicFrameMkLst>
        </pc:graphicFrameChg>
        <pc:graphicFrameChg chg="del">
          <ac:chgData name="SALMON Isabelle" userId="f967d878-aa11-4f92-ada9-395e31ed21b8" providerId="ADAL" clId="{DD818E4D-8584-46F5-B5D2-D550EC74BA66}" dt="2023-10-02T10:32:42" v="1132" actId="478"/>
          <ac:graphicFrameMkLst>
            <pc:docMk/>
            <pc:sldMk cId="964290303" sldId="741"/>
            <ac:graphicFrameMk id="5" creationId="{6F98F390-F51E-18BA-A6DE-81BE6B59E4EE}"/>
          </ac:graphicFrameMkLst>
        </pc:graphicFrameChg>
        <pc:graphicFrameChg chg="mod">
          <ac:chgData name="SALMON Isabelle" userId="f967d878-aa11-4f92-ada9-395e31ed21b8" providerId="ADAL" clId="{DD818E4D-8584-46F5-B5D2-D550EC74BA66}" dt="2023-10-02T10:38:09.023" v="1198" actId="20577"/>
          <ac:graphicFrameMkLst>
            <pc:docMk/>
            <pc:sldMk cId="964290303" sldId="741"/>
            <ac:graphicFrameMk id="6" creationId="{8F736C25-7D29-4605-85DA-4D38518D0AB5}"/>
          </ac:graphicFrameMkLst>
        </pc:graphicFrameChg>
        <pc:graphicFrameChg chg="modGraphic">
          <ac:chgData name="SALMON Isabelle" userId="f967d878-aa11-4f92-ada9-395e31ed21b8" providerId="ADAL" clId="{DD818E4D-8584-46F5-B5D2-D550EC74BA66}" dt="2023-10-02T11:05:33.513" v="1536" actId="6549"/>
          <ac:graphicFrameMkLst>
            <pc:docMk/>
            <pc:sldMk cId="964290303" sldId="741"/>
            <ac:graphicFrameMk id="20" creationId="{AE271782-7FF1-41E3-B896-7A3A3BAA6151}"/>
          </ac:graphicFrameMkLst>
        </pc:graphicFrameChg>
      </pc:sldChg>
      <pc:sldChg chg="del">
        <pc:chgData name="SALMON Isabelle" userId="f967d878-aa11-4f92-ada9-395e31ed21b8" providerId="ADAL" clId="{DD818E4D-8584-46F5-B5D2-D550EC74BA66}" dt="2023-09-29T12:46:40.815" v="187" actId="47"/>
        <pc:sldMkLst>
          <pc:docMk/>
          <pc:sldMk cId="3595074091" sldId="741"/>
        </pc:sldMkLst>
      </pc:sldChg>
      <pc:sldChg chg="del">
        <pc:chgData name="SALMON Isabelle" userId="f967d878-aa11-4f92-ada9-395e31ed21b8" providerId="ADAL" clId="{DD818E4D-8584-46F5-B5D2-D550EC74BA66}" dt="2023-09-29T12:46:40.815" v="187" actId="47"/>
        <pc:sldMkLst>
          <pc:docMk/>
          <pc:sldMk cId="2047464391" sldId="742"/>
        </pc:sldMkLst>
      </pc:sldChg>
      <pc:sldChg chg="addSp delSp modSp add mod">
        <pc:chgData name="SALMON Isabelle" userId="f967d878-aa11-4f92-ada9-395e31ed21b8" providerId="ADAL" clId="{DD818E4D-8584-46F5-B5D2-D550EC74BA66}" dt="2023-10-02T10:53:25.469" v="1435" actId="208"/>
        <pc:sldMkLst>
          <pc:docMk/>
          <pc:sldMk cId="2982659804" sldId="742"/>
        </pc:sldMkLst>
        <pc:spChg chg="del">
          <ac:chgData name="SALMON Isabelle" userId="f967d878-aa11-4f92-ada9-395e31ed21b8" providerId="ADAL" clId="{DD818E4D-8584-46F5-B5D2-D550EC74BA66}" dt="2023-10-02T10:52:56.273" v="1429" actId="478"/>
          <ac:spMkLst>
            <pc:docMk/>
            <pc:sldMk cId="2982659804" sldId="742"/>
            <ac:spMk id="2" creationId="{022764BD-9F87-65FC-8851-42F7BA588DD1}"/>
          </ac:spMkLst>
        </pc:spChg>
        <pc:spChg chg="del">
          <ac:chgData name="SALMON Isabelle" userId="f967d878-aa11-4f92-ada9-395e31ed21b8" providerId="ADAL" clId="{DD818E4D-8584-46F5-B5D2-D550EC74BA66}" dt="2023-10-02T10:52:59.345" v="1430" actId="478"/>
          <ac:spMkLst>
            <pc:docMk/>
            <pc:sldMk cId="2982659804" sldId="742"/>
            <ac:spMk id="3" creationId="{00000000-0000-0000-0000-000000000000}"/>
          </ac:spMkLst>
        </pc:spChg>
        <pc:spChg chg="mod">
          <ac:chgData name="SALMON Isabelle" userId="f967d878-aa11-4f92-ada9-395e31ed21b8" providerId="ADAL" clId="{DD818E4D-8584-46F5-B5D2-D550EC74BA66}" dt="2023-10-02T10:53:25.469" v="1435" actId="208"/>
          <ac:spMkLst>
            <pc:docMk/>
            <pc:sldMk cId="2982659804" sldId="742"/>
            <ac:spMk id="4" creationId="{00000000-0000-0000-0000-000000000000}"/>
          </ac:spMkLst>
        </pc:spChg>
        <pc:spChg chg="add mod">
          <ac:chgData name="SALMON Isabelle" userId="f967d878-aa11-4f92-ada9-395e31ed21b8" providerId="ADAL" clId="{DD818E4D-8584-46F5-B5D2-D550EC74BA66}" dt="2023-10-02T10:53:06.943" v="1433" actId="207"/>
          <ac:spMkLst>
            <pc:docMk/>
            <pc:sldMk cId="2982659804" sldId="742"/>
            <ac:spMk id="5" creationId="{13BBB2A1-DB4E-8714-95AC-B58E8ADAC6FD}"/>
          </ac:spMkLst>
        </pc:spChg>
      </pc:sldChg>
      <pc:sldChg chg="addSp delSp modSp add mod ord">
        <pc:chgData name="SALMON Isabelle" userId="f967d878-aa11-4f92-ada9-395e31ed21b8" providerId="ADAL" clId="{DD818E4D-8584-46F5-B5D2-D550EC74BA66}" dt="2023-10-02T11:05:55.853" v="1549" actId="20577"/>
        <pc:sldMkLst>
          <pc:docMk/>
          <pc:sldMk cId="1171808095" sldId="743"/>
        </pc:sldMkLst>
        <pc:spChg chg="mod">
          <ac:chgData name="SALMON Isabelle" userId="f967d878-aa11-4f92-ada9-395e31ed21b8" providerId="ADAL" clId="{DD818E4D-8584-46F5-B5D2-D550EC74BA66}" dt="2023-10-02T10:51:27.831" v="1412" actId="20577"/>
          <ac:spMkLst>
            <pc:docMk/>
            <pc:sldMk cId="1171808095" sldId="743"/>
            <ac:spMk id="4" creationId="{2F710B65-EDA9-4E73-B369-23EA5C46F987}"/>
          </ac:spMkLst>
        </pc:spChg>
        <pc:spChg chg="mod">
          <ac:chgData name="SALMON Isabelle" userId="f967d878-aa11-4f92-ada9-395e31ed21b8" providerId="ADAL" clId="{DD818E4D-8584-46F5-B5D2-D550EC74BA66}" dt="2023-10-02T10:52:33.298" v="1427" actId="20577"/>
          <ac:spMkLst>
            <pc:docMk/>
            <pc:sldMk cId="1171808095" sldId="743"/>
            <ac:spMk id="11" creationId="{B3147EEB-0174-4BAC-A89B-F52AD2CE5A5D}"/>
          </ac:spMkLst>
        </pc:spChg>
        <pc:graphicFrameChg chg="del">
          <ac:chgData name="SALMON Isabelle" userId="f967d878-aa11-4f92-ada9-395e31ed21b8" providerId="ADAL" clId="{DD818E4D-8584-46F5-B5D2-D550EC74BA66}" dt="2023-10-02T11:04:45.188" v="1478" actId="478"/>
          <ac:graphicFrameMkLst>
            <pc:docMk/>
            <pc:sldMk cId="1171808095" sldId="743"/>
            <ac:graphicFrameMk id="3" creationId="{9934AF93-6EC8-D857-501F-16F1B886471B}"/>
          </ac:graphicFrameMkLst>
        </pc:graphicFrameChg>
        <pc:graphicFrameChg chg="add mod modGraphic">
          <ac:chgData name="SALMON Isabelle" userId="f967d878-aa11-4f92-ada9-395e31ed21b8" providerId="ADAL" clId="{DD818E4D-8584-46F5-B5D2-D550EC74BA66}" dt="2023-10-02T11:04:52.893" v="1481" actId="1076"/>
          <ac:graphicFrameMkLst>
            <pc:docMk/>
            <pc:sldMk cId="1171808095" sldId="743"/>
            <ac:graphicFrameMk id="5" creationId="{C11DC376-8E8E-DB0F-DC28-ED784D3A3F83}"/>
          </ac:graphicFrameMkLst>
        </pc:graphicFrameChg>
        <pc:graphicFrameChg chg="mod">
          <ac:chgData name="SALMON Isabelle" userId="f967d878-aa11-4f92-ada9-395e31ed21b8" providerId="ADAL" clId="{DD818E4D-8584-46F5-B5D2-D550EC74BA66}" dt="2023-10-02T11:05:55.853" v="1549" actId="20577"/>
          <ac:graphicFrameMkLst>
            <pc:docMk/>
            <pc:sldMk cId="1171808095" sldId="743"/>
            <ac:graphicFrameMk id="6" creationId="{8F736C25-7D29-4605-85DA-4D38518D0AB5}"/>
          </ac:graphicFrameMkLst>
        </pc:graphicFrameChg>
        <pc:graphicFrameChg chg="modGraphic">
          <ac:chgData name="SALMON Isabelle" userId="f967d878-aa11-4f92-ada9-395e31ed21b8" providerId="ADAL" clId="{DD818E4D-8584-46F5-B5D2-D550EC74BA66}" dt="2023-10-02T11:05:44.484" v="1537" actId="6549"/>
          <ac:graphicFrameMkLst>
            <pc:docMk/>
            <pc:sldMk cId="1171808095" sldId="743"/>
            <ac:graphicFrameMk id="20" creationId="{AE271782-7FF1-41E3-B896-7A3A3BAA6151}"/>
          </ac:graphicFrameMkLst>
        </pc:graphicFrameChg>
      </pc:sldChg>
      <pc:sldChg chg="addSp delSp modSp add mod ord">
        <pc:chgData name="SALMON Isabelle" userId="f967d878-aa11-4f92-ada9-395e31ed21b8" providerId="ADAL" clId="{DD818E4D-8584-46F5-B5D2-D550EC74BA66}" dt="2023-10-02T11:30:04.269" v="1830" actId="6549"/>
        <pc:sldMkLst>
          <pc:docMk/>
          <pc:sldMk cId="422784088" sldId="744"/>
        </pc:sldMkLst>
        <pc:spChg chg="mod">
          <ac:chgData name="SALMON Isabelle" userId="f967d878-aa11-4f92-ada9-395e31ed21b8" providerId="ADAL" clId="{DD818E4D-8584-46F5-B5D2-D550EC74BA66}" dt="2023-10-02T11:11:14.062" v="1594" actId="20577"/>
          <ac:spMkLst>
            <pc:docMk/>
            <pc:sldMk cId="422784088" sldId="744"/>
            <ac:spMk id="4" creationId="{2F710B65-EDA9-4E73-B369-23EA5C46F987}"/>
          </ac:spMkLst>
        </pc:spChg>
        <pc:spChg chg="mod">
          <ac:chgData name="SALMON Isabelle" userId="f967d878-aa11-4f92-ada9-395e31ed21b8" providerId="ADAL" clId="{DD818E4D-8584-46F5-B5D2-D550EC74BA66}" dt="2023-10-02T11:27:28.049" v="1705" actId="20577"/>
          <ac:spMkLst>
            <pc:docMk/>
            <pc:sldMk cId="422784088" sldId="744"/>
            <ac:spMk id="11" creationId="{B3147EEB-0174-4BAC-A89B-F52AD2CE5A5D}"/>
          </ac:spMkLst>
        </pc:spChg>
        <pc:graphicFrameChg chg="add mod modGraphic">
          <ac:chgData name="SALMON Isabelle" userId="f967d878-aa11-4f92-ada9-395e31ed21b8" providerId="ADAL" clId="{DD818E4D-8584-46F5-B5D2-D550EC74BA66}" dt="2023-10-02T11:12:54.503" v="1642" actId="1076"/>
          <ac:graphicFrameMkLst>
            <pc:docMk/>
            <pc:sldMk cId="422784088" sldId="744"/>
            <ac:graphicFrameMk id="3" creationId="{00CC86FB-53F9-B149-7C99-894124147A40}"/>
          </ac:graphicFrameMkLst>
        </pc:graphicFrameChg>
        <pc:graphicFrameChg chg="del">
          <ac:chgData name="SALMON Isabelle" userId="f967d878-aa11-4f92-ada9-395e31ed21b8" providerId="ADAL" clId="{DD818E4D-8584-46F5-B5D2-D550EC74BA66}" dt="2023-10-02T11:12:47.851" v="1639" actId="478"/>
          <ac:graphicFrameMkLst>
            <pc:docMk/>
            <pc:sldMk cId="422784088" sldId="744"/>
            <ac:graphicFrameMk id="5" creationId="{C11DC376-8E8E-DB0F-DC28-ED784D3A3F83}"/>
          </ac:graphicFrameMkLst>
        </pc:graphicFrameChg>
        <pc:graphicFrameChg chg="mod">
          <ac:chgData name="SALMON Isabelle" userId="f967d878-aa11-4f92-ada9-395e31ed21b8" providerId="ADAL" clId="{DD818E4D-8584-46F5-B5D2-D550EC74BA66}" dt="2023-10-02T11:29:03.191" v="1790" actId="20577"/>
          <ac:graphicFrameMkLst>
            <pc:docMk/>
            <pc:sldMk cId="422784088" sldId="744"/>
            <ac:graphicFrameMk id="6" creationId="{8F736C25-7D29-4605-85DA-4D38518D0AB5}"/>
          </ac:graphicFrameMkLst>
        </pc:graphicFrameChg>
        <pc:graphicFrameChg chg="modGraphic">
          <ac:chgData name="SALMON Isabelle" userId="f967d878-aa11-4f92-ada9-395e31ed21b8" providerId="ADAL" clId="{DD818E4D-8584-46F5-B5D2-D550EC74BA66}" dt="2023-10-02T11:30:04.269" v="1830" actId="6549"/>
          <ac:graphicFrameMkLst>
            <pc:docMk/>
            <pc:sldMk cId="422784088" sldId="744"/>
            <ac:graphicFrameMk id="20" creationId="{AE271782-7FF1-41E3-B896-7A3A3BAA6151}"/>
          </ac:graphicFrameMkLst>
        </pc:graphicFrameChg>
      </pc:sldChg>
      <pc:sldMasterChg chg="del delSldLayout">
        <pc:chgData name="SALMON Isabelle" userId="f967d878-aa11-4f92-ada9-395e31ed21b8" providerId="ADAL" clId="{DD818E4D-8584-46F5-B5D2-D550EC74BA66}" dt="2023-09-29T12:49:44.087" v="194" actId="47"/>
        <pc:sldMasterMkLst>
          <pc:docMk/>
          <pc:sldMasterMk cId="1497279553" sldId="2147483720"/>
        </pc:sldMasterMkLst>
        <pc:sldLayoutChg chg="del">
          <pc:chgData name="SALMON Isabelle" userId="f967d878-aa11-4f92-ada9-395e31ed21b8" providerId="ADAL" clId="{DD818E4D-8584-46F5-B5D2-D550EC74BA66}" dt="2023-09-29T12:49:44.087" v="194" actId="47"/>
          <pc:sldLayoutMkLst>
            <pc:docMk/>
            <pc:sldMasterMk cId="1497279553" sldId="2147483720"/>
            <pc:sldLayoutMk cId="3831293054" sldId="2147483721"/>
          </pc:sldLayoutMkLst>
        </pc:sldLayoutChg>
        <pc:sldLayoutChg chg="del">
          <pc:chgData name="SALMON Isabelle" userId="f967d878-aa11-4f92-ada9-395e31ed21b8" providerId="ADAL" clId="{DD818E4D-8584-46F5-B5D2-D550EC74BA66}" dt="2023-09-29T12:49:44.087" v="194" actId="47"/>
          <pc:sldLayoutMkLst>
            <pc:docMk/>
            <pc:sldMasterMk cId="1497279553" sldId="2147483720"/>
            <pc:sldLayoutMk cId="2578488521" sldId="2147483722"/>
          </pc:sldLayoutMkLst>
        </pc:sldLayoutChg>
        <pc:sldLayoutChg chg="del">
          <pc:chgData name="SALMON Isabelle" userId="f967d878-aa11-4f92-ada9-395e31ed21b8" providerId="ADAL" clId="{DD818E4D-8584-46F5-B5D2-D550EC74BA66}" dt="2023-09-29T12:49:44.087" v="194" actId="47"/>
          <pc:sldLayoutMkLst>
            <pc:docMk/>
            <pc:sldMasterMk cId="1497279553" sldId="2147483720"/>
            <pc:sldLayoutMk cId="3071127477" sldId="2147483723"/>
          </pc:sldLayoutMkLst>
        </pc:sldLayoutChg>
        <pc:sldLayoutChg chg="del">
          <pc:chgData name="SALMON Isabelle" userId="f967d878-aa11-4f92-ada9-395e31ed21b8" providerId="ADAL" clId="{DD818E4D-8584-46F5-B5D2-D550EC74BA66}" dt="2023-09-29T12:49:44.087" v="194" actId="47"/>
          <pc:sldLayoutMkLst>
            <pc:docMk/>
            <pc:sldMasterMk cId="1497279553" sldId="2147483720"/>
            <pc:sldLayoutMk cId="3525939731" sldId="2147483724"/>
          </pc:sldLayoutMkLst>
        </pc:sldLayoutChg>
        <pc:sldLayoutChg chg="del">
          <pc:chgData name="SALMON Isabelle" userId="f967d878-aa11-4f92-ada9-395e31ed21b8" providerId="ADAL" clId="{DD818E4D-8584-46F5-B5D2-D550EC74BA66}" dt="2023-09-29T12:49:44.087" v="194" actId="47"/>
          <pc:sldLayoutMkLst>
            <pc:docMk/>
            <pc:sldMasterMk cId="1497279553" sldId="2147483720"/>
            <pc:sldLayoutMk cId="2163432146" sldId="2147483725"/>
          </pc:sldLayoutMkLst>
        </pc:sldLayoutChg>
        <pc:sldLayoutChg chg="del">
          <pc:chgData name="SALMON Isabelle" userId="f967d878-aa11-4f92-ada9-395e31ed21b8" providerId="ADAL" clId="{DD818E4D-8584-46F5-B5D2-D550EC74BA66}" dt="2023-09-29T12:49:44.087" v="194" actId="47"/>
          <pc:sldLayoutMkLst>
            <pc:docMk/>
            <pc:sldMasterMk cId="1497279553" sldId="2147483720"/>
            <pc:sldLayoutMk cId="3590820800" sldId="2147483726"/>
          </pc:sldLayoutMkLst>
        </pc:sldLayoutChg>
        <pc:sldLayoutChg chg="del">
          <pc:chgData name="SALMON Isabelle" userId="f967d878-aa11-4f92-ada9-395e31ed21b8" providerId="ADAL" clId="{DD818E4D-8584-46F5-B5D2-D550EC74BA66}" dt="2023-09-29T12:49:44.087" v="194" actId="47"/>
          <pc:sldLayoutMkLst>
            <pc:docMk/>
            <pc:sldMasterMk cId="1497279553" sldId="2147483720"/>
            <pc:sldLayoutMk cId="2367113184" sldId="2147483727"/>
          </pc:sldLayoutMkLst>
        </pc:sldLayoutChg>
        <pc:sldLayoutChg chg="del">
          <pc:chgData name="SALMON Isabelle" userId="f967d878-aa11-4f92-ada9-395e31ed21b8" providerId="ADAL" clId="{DD818E4D-8584-46F5-B5D2-D550EC74BA66}" dt="2023-09-29T12:49:44.087" v="194" actId="47"/>
          <pc:sldLayoutMkLst>
            <pc:docMk/>
            <pc:sldMasterMk cId="1497279553" sldId="2147483720"/>
            <pc:sldLayoutMk cId="1972373977" sldId="2147483728"/>
          </pc:sldLayoutMkLst>
        </pc:sldLayoutChg>
        <pc:sldLayoutChg chg="del">
          <pc:chgData name="SALMON Isabelle" userId="f967d878-aa11-4f92-ada9-395e31ed21b8" providerId="ADAL" clId="{DD818E4D-8584-46F5-B5D2-D550EC74BA66}" dt="2023-09-29T12:49:44.087" v="194" actId="47"/>
          <pc:sldLayoutMkLst>
            <pc:docMk/>
            <pc:sldMasterMk cId="1497279553" sldId="2147483720"/>
            <pc:sldLayoutMk cId="2178407714" sldId="2147483729"/>
          </pc:sldLayoutMkLst>
        </pc:sldLayoutChg>
        <pc:sldLayoutChg chg="del">
          <pc:chgData name="SALMON Isabelle" userId="f967d878-aa11-4f92-ada9-395e31ed21b8" providerId="ADAL" clId="{DD818E4D-8584-46F5-B5D2-D550EC74BA66}" dt="2023-09-29T12:49:44.087" v="194" actId="47"/>
          <pc:sldLayoutMkLst>
            <pc:docMk/>
            <pc:sldMasterMk cId="1497279553" sldId="2147483720"/>
            <pc:sldLayoutMk cId="1244559026" sldId="2147483730"/>
          </pc:sldLayoutMkLst>
        </pc:sldLayoutChg>
        <pc:sldLayoutChg chg="del">
          <pc:chgData name="SALMON Isabelle" userId="f967d878-aa11-4f92-ada9-395e31ed21b8" providerId="ADAL" clId="{DD818E4D-8584-46F5-B5D2-D550EC74BA66}" dt="2023-09-29T12:49:44.087" v="194" actId="47"/>
          <pc:sldLayoutMkLst>
            <pc:docMk/>
            <pc:sldMasterMk cId="1497279553" sldId="2147483720"/>
            <pc:sldLayoutMk cId="2220037501" sldId="2147483731"/>
          </pc:sldLayoutMkLst>
        </pc:sldLayoutChg>
      </pc:sldMasterChg>
      <pc:sldMasterChg chg="del delSldLayout">
        <pc:chgData name="SALMON Isabelle" userId="f967d878-aa11-4f92-ada9-395e31ed21b8" providerId="ADAL" clId="{DD818E4D-8584-46F5-B5D2-D550EC74BA66}" dt="2023-09-29T12:49:29.582" v="192" actId="47"/>
        <pc:sldMasterMkLst>
          <pc:docMk/>
          <pc:sldMasterMk cId="323164402" sldId="2147483744"/>
        </pc:sldMasterMkLst>
        <pc:sldLayoutChg chg="del">
          <pc:chgData name="SALMON Isabelle" userId="f967d878-aa11-4f92-ada9-395e31ed21b8" providerId="ADAL" clId="{DD818E4D-8584-46F5-B5D2-D550EC74BA66}" dt="2023-09-29T12:49:29.582" v="192" actId="47"/>
          <pc:sldLayoutMkLst>
            <pc:docMk/>
            <pc:sldMasterMk cId="323164402" sldId="2147483744"/>
            <pc:sldLayoutMk cId="3114986919" sldId="2147483745"/>
          </pc:sldLayoutMkLst>
        </pc:sldLayoutChg>
        <pc:sldLayoutChg chg="del">
          <pc:chgData name="SALMON Isabelle" userId="f967d878-aa11-4f92-ada9-395e31ed21b8" providerId="ADAL" clId="{DD818E4D-8584-46F5-B5D2-D550EC74BA66}" dt="2023-09-29T12:49:29.582" v="192" actId="47"/>
          <pc:sldLayoutMkLst>
            <pc:docMk/>
            <pc:sldMasterMk cId="323164402" sldId="2147483744"/>
            <pc:sldLayoutMk cId="656750797" sldId="2147483746"/>
          </pc:sldLayoutMkLst>
        </pc:sldLayoutChg>
        <pc:sldLayoutChg chg="del">
          <pc:chgData name="SALMON Isabelle" userId="f967d878-aa11-4f92-ada9-395e31ed21b8" providerId="ADAL" clId="{DD818E4D-8584-46F5-B5D2-D550EC74BA66}" dt="2023-09-29T12:49:29.582" v="192" actId="47"/>
          <pc:sldLayoutMkLst>
            <pc:docMk/>
            <pc:sldMasterMk cId="323164402" sldId="2147483744"/>
            <pc:sldLayoutMk cId="3862686408" sldId="2147483747"/>
          </pc:sldLayoutMkLst>
        </pc:sldLayoutChg>
        <pc:sldLayoutChg chg="del">
          <pc:chgData name="SALMON Isabelle" userId="f967d878-aa11-4f92-ada9-395e31ed21b8" providerId="ADAL" clId="{DD818E4D-8584-46F5-B5D2-D550EC74BA66}" dt="2023-09-29T12:49:29.582" v="192" actId="47"/>
          <pc:sldLayoutMkLst>
            <pc:docMk/>
            <pc:sldMasterMk cId="323164402" sldId="2147483744"/>
            <pc:sldLayoutMk cId="4008326546" sldId="2147483748"/>
          </pc:sldLayoutMkLst>
        </pc:sldLayoutChg>
        <pc:sldLayoutChg chg="del">
          <pc:chgData name="SALMON Isabelle" userId="f967d878-aa11-4f92-ada9-395e31ed21b8" providerId="ADAL" clId="{DD818E4D-8584-46F5-B5D2-D550EC74BA66}" dt="2023-09-29T12:49:29.582" v="192" actId="47"/>
          <pc:sldLayoutMkLst>
            <pc:docMk/>
            <pc:sldMasterMk cId="323164402" sldId="2147483744"/>
            <pc:sldLayoutMk cId="234561190" sldId="2147483749"/>
          </pc:sldLayoutMkLst>
        </pc:sldLayoutChg>
        <pc:sldLayoutChg chg="del">
          <pc:chgData name="SALMON Isabelle" userId="f967d878-aa11-4f92-ada9-395e31ed21b8" providerId="ADAL" clId="{DD818E4D-8584-46F5-B5D2-D550EC74BA66}" dt="2023-09-29T12:49:29.582" v="192" actId="47"/>
          <pc:sldLayoutMkLst>
            <pc:docMk/>
            <pc:sldMasterMk cId="323164402" sldId="2147483744"/>
            <pc:sldLayoutMk cId="1682844201" sldId="2147483750"/>
          </pc:sldLayoutMkLst>
        </pc:sldLayoutChg>
        <pc:sldLayoutChg chg="del">
          <pc:chgData name="SALMON Isabelle" userId="f967d878-aa11-4f92-ada9-395e31ed21b8" providerId="ADAL" clId="{DD818E4D-8584-46F5-B5D2-D550EC74BA66}" dt="2023-09-29T12:49:29.582" v="192" actId="47"/>
          <pc:sldLayoutMkLst>
            <pc:docMk/>
            <pc:sldMasterMk cId="323164402" sldId="2147483744"/>
            <pc:sldLayoutMk cId="4054039851" sldId="2147483751"/>
          </pc:sldLayoutMkLst>
        </pc:sldLayoutChg>
        <pc:sldLayoutChg chg="del">
          <pc:chgData name="SALMON Isabelle" userId="f967d878-aa11-4f92-ada9-395e31ed21b8" providerId="ADAL" clId="{DD818E4D-8584-46F5-B5D2-D550EC74BA66}" dt="2023-09-29T12:49:29.582" v="192" actId="47"/>
          <pc:sldLayoutMkLst>
            <pc:docMk/>
            <pc:sldMasterMk cId="323164402" sldId="2147483744"/>
            <pc:sldLayoutMk cId="1911456562" sldId="2147483752"/>
          </pc:sldLayoutMkLst>
        </pc:sldLayoutChg>
        <pc:sldLayoutChg chg="del">
          <pc:chgData name="SALMON Isabelle" userId="f967d878-aa11-4f92-ada9-395e31ed21b8" providerId="ADAL" clId="{DD818E4D-8584-46F5-B5D2-D550EC74BA66}" dt="2023-09-29T12:49:29.582" v="192" actId="47"/>
          <pc:sldLayoutMkLst>
            <pc:docMk/>
            <pc:sldMasterMk cId="323164402" sldId="2147483744"/>
            <pc:sldLayoutMk cId="548480331" sldId="2147483753"/>
          </pc:sldLayoutMkLst>
        </pc:sldLayoutChg>
        <pc:sldLayoutChg chg="del">
          <pc:chgData name="SALMON Isabelle" userId="f967d878-aa11-4f92-ada9-395e31ed21b8" providerId="ADAL" clId="{DD818E4D-8584-46F5-B5D2-D550EC74BA66}" dt="2023-09-29T12:49:29.582" v="192" actId="47"/>
          <pc:sldLayoutMkLst>
            <pc:docMk/>
            <pc:sldMasterMk cId="323164402" sldId="2147483744"/>
            <pc:sldLayoutMk cId="640330079" sldId="2147483754"/>
          </pc:sldLayoutMkLst>
        </pc:sldLayoutChg>
        <pc:sldLayoutChg chg="del">
          <pc:chgData name="SALMON Isabelle" userId="f967d878-aa11-4f92-ada9-395e31ed21b8" providerId="ADAL" clId="{DD818E4D-8584-46F5-B5D2-D550EC74BA66}" dt="2023-09-29T12:49:29.582" v="192" actId="47"/>
          <pc:sldLayoutMkLst>
            <pc:docMk/>
            <pc:sldMasterMk cId="323164402" sldId="2147483744"/>
            <pc:sldLayoutMk cId="2068646648" sldId="2147483755"/>
          </pc:sldLayoutMkLst>
        </pc:sldLayoutChg>
      </pc:sldMasterChg>
    </pc:docChg>
  </pc:docChgLst>
  <pc:docChgLst>
    <pc:chgData name="SALMON Isabelle" userId="f967d878-aa11-4f92-ada9-395e31ed21b8" providerId="ADAL" clId="{FF62C057-9709-4BDC-83C2-AF4D119F45F6}"/>
    <pc:docChg chg="custSel modSld">
      <pc:chgData name="SALMON Isabelle" userId="f967d878-aa11-4f92-ada9-395e31ed21b8" providerId="ADAL" clId="{FF62C057-9709-4BDC-83C2-AF4D119F45F6}" dt="2023-10-06T07:25:26.504" v="762" actId="20577"/>
      <pc:docMkLst>
        <pc:docMk/>
      </pc:docMkLst>
      <pc:sldChg chg="delSp mod">
        <pc:chgData name="SALMON Isabelle" userId="f967d878-aa11-4f92-ada9-395e31ed21b8" providerId="ADAL" clId="{FF62C057-9709-4BDC-83C2-AF4D119F45F6}" dt="2023-10-05T07:49:38.262" v="2" actId="478"/>
        <pc:sldMkLst>
          <pc:docMk/>
          <pc:sldMk cId="3069031642" sldId="283"/>
        </pc:sldMkLst>
        <pc:spChg chg="del">
          <ac:chgData name="SALMON Isabelle" userId="f967d878-aa11-4f92-ada9-395e31ed21b8" providerId="ADAL" clId="{FF62C057-9709-4BDC-83C2-AF4D119F45F6}" dt="2023-10-05T07:49:35.673" v="1" actId="478"/>
          <ac:spMkLst>
            <pc:docMk/>
            <pc:sldMk cId="3069031642" sldId="283"/>
            <ac:spMk id="12" creationId="{782AB213-6AB3-3C64-DD27-46FEE88239EE}"/>
          </ac:spMkLst>
        </pc:spChg>
        <pc:spChg chg="del">
          <ac:chgData name="SALMON Isabelle" userId="f967d878-aa11-4f92-ada9-395e31ed21b8" providerId="ADAL" clId="{FF62C057-9709-4BDC-83C2-AF4D119F45F6}" dt="2023-10-05T07:49:38.262" v="2" actId="478"/>
          <ac:spMkLst>
            <pc:docMk/>
            <pc:sldMk cId="3069031642" sldId="283"/>
            <ac:spMk id="13" creationId="{8FFEDC08-82FF-4A6E-45D1-74434CCF6BF8}"/>
          </ac:spMkLst>
        </pc:spChg>
        <pc:spChg chg="del">
          <ac:chgData name="SALMON Isabelle" userId="f967d878-aa11-4f92-ada9-395e31ed21b8" providerId="ADAL" clId="{FF62C057-9709-4BDC-83C2-AF4D119F45F6}" dt="2023-10-05T07:49:33.849" v="0" actId="478"/>
          <ac:spMkLst>
            <pc:docMk/>
            <pc:sldMk cId="3069031642" sldId="283"/>
            <ac:spMk id="14" creationId="{43D4AFE9-4DDE-1FC1-F208-7B1E0B3A43BE}"/>
          </ac:spMkLst>
        </pc:spChg>
      </pc:sldChg>
      <pc:sldChg chg="modSp mod">
        <pc:chgData name="SALMON Isabelle" userId="f967d878-aa11-4f92-ada9-395e31ed21b8" providerId="ADAL" clId="{FF62C057-9709-4BDC-83C2-AF4D119F45F6}" dt="2023-10-05T08:10:27.805" v="407" actId="207"/>
        <pc:sldMkLst>
          <pc:docMk/>
          <pc:sldMk cId="4017404470" sldId="392"/>
        </pc:sldMkLst>
        <pc:graphicFrameChg chg="mod modGraphic">
          <ac:chgData name="SALMON Isabelle" userId="f967d878-aa11-4f92-ada9-395e31ed21b8" providerId="ADAL" clId="{FF62C057-9709-4BDC-83C2-AF4D119F45F6}" dt="2023-10-05T08:10:27.805" v="407" actId="207"/>
          <ac:graphicFrameMkLst>
            <pc:docMk/>
            <pc:sldMk cId="4017404470" sldId="392"/>
            <ac:graphicFrameMk id="6" creationId="{0B7976B6-ED6E-416B-AE94-EAA35BBF0477}"/>
          </ac:graphicFrameMkLst>
        </pc:graphicFrameChg>
      </pc:sldChg>
      <pc:sldChg chg="delCm modCm">
        <pc:chgData name="SALMON Isabelle" userId="f967d878-aa11-4f92-ada9-395e31ed21b8" providerId="ADAL" clId="{FF62C057-9709-4BDC-83C2-AF4D119F45F6}" dt="2023-10-06T06:55:44.709" v="759"/>
        <pc:sldMkLst>
          <pc:docMk/>
          <pc:sldMk cId="2425149012" sldId="446"/>
        </pc:sldMkLst>
      </pc:sldChg>
      <pc:sldChg chg="addSp modSp mod delCm modCm">
        <pc:chgData name="SALMON Isabelle" userId="f967d878-aa11-4f92-ada9-395e31ed21b8" providerId="ADAL" clId="{FF62C057-9709-4BDC-83C2-AF4D119F45F6}" dt="2023-10-06T06:54:03.859" v="722"/>
        <pc:sldMkLst>
          <pc:docMk/>
          <pc:sldMk cId="3201300861" sldId="450"/>
        </pc:sldMkLst>
        <pc:spChg chg="add mod">
          <ac:chgData name="SALMON Isabelle" userId="f967d878-aa11-4f92-ada9-395e31ed21b8" providerId="ADAL" clId="{FF62C057-9709-4BDC-83C2-AF4D119F45F6}" dt="2023-10-05T07:50:39.091" v="44" actId="20577"/>
          <ac:spMkLst>
            <pc:docMk/>
            <pc:sldMk cId="3201300861" sldId="450"/>
            <ac:spMk id="3" creationId="{439C138E-7D23-3DA3-1772-D149B420307E}"/>
          </ac:spMkLst>
        </pc:spChg>
      </pc:sldChg>
      <pc:sldChg chg="modSp delCm">
        <pc:chgData name="SALMON Isabelle" userId="f967d878-aa11-4f92-ada9-395e31ed21b8" providerId="ADAL" clId="{FF62C057-9709-4BDC-83C2-AF4D119F45F6}" dt="2023-10-06T06:53:40.941" v="721"/>
        <pc:sldMkLst>
          <pc:docMk/>
          <pc:sldMk cId="1917777267" sldId="493"/>
        </pc:sldMkLst>
        <pc:graphicFrameChg chg="mod">
          <ac:chgData name="SALMON Isabelle" userId="f967d878-aa11-4f92-ada9-395e31ed21b8" providerId="ADAL" clId="{FF62C057-9709-4BDC-83C2-AF4D119F45F6}" dt="2023-10-06T06:53:25.726" v="720" actId="20577"/>
          <ac:graphicFrameMkLst>
            <pc:docMk/>
            <pc:sldMk cId="1917777267" sldId="493"/>
            <ac:graphicFrameMk id="6" creationId="{8F736C25-7D29-4605-85DA-4D38518D0AB5}"/>
          </ac:graphicFrameMkLst>
        </pc:graphicFrameChg>
      </pc:sldChg>
      <pc:sldChg chg="modSp mod">
        <pc:chgData name="SALMON Isabelle" userId="f967d878-aa11-4f92-ada9-395e31ed21b8" providerId="ADAL" clId="{FF62C057-9709-4BDC-83C2-AF4D119F45F6}" dt="2023-10-06T07:25:26.504" v="762" actId="20577"/>
        <pc:sldMkLst>
          <pc:docMk/>
          <pc:sldMk cId="3855090049" sldId="548"/>
        </pc:sldMkLst>
        <pc:spChg chg="mod">
          <ac:chgData name="SALMON Isabelle" userId="f967d878-aa11-4f92-ada9-395e31ed21b8" providerId="ADAL" clId="{FF62C057-9709-4BDC-83C2-AF4D119F45F6}" dt="2023-10-06T07:25:26.504" v="762" actId="20577"/>
          <ac:spMkLst>
            <pc:docMk/>
            <pc:sldMk cId="3855090049" sldId="548"/>
            <ac:spMk id="2" creationId="{DE92FCE2-CCAA-2AC8-5B0C-4C90F9E2290F}"/>
          </ac:spMkLst>
        </pc:spChg>
      </pc:sldChg>
      <pc:sldChg chg="modSp mod">
        <pc:chgData name="SALMON Isabelle" userId="f967d878-aa11-4f92-ada9-395e31ed21b8" providerId="ADAL" clId="{FF62C057-9709-4BDC-83C2-AF4D119F45F6}" dt="2023-10-05T08:09:57.239" v="402" actId="20577"/>
        <pc:sldMkLst>
          <pc:docMk/>
          <pc:sldMk cId="526292343" sldId="729"/>
        </pc:sldMkLst>
        <pc:spChg chg="mod">
          <ac:chgData name="SALMON Isabelle" userId="f967d878-aa11-4f92-ada9-395e31ed21b8" providerId="ADAL" clId="{FF62C057-9709-4BDC-83C2-AF4D119F45F6}" dt="2023-10-05T08:06:43.900" v="139" actId="1076"/>
          <ac:spMkLst>
            <pc:docMk/>
            <pc:sldMk cId="526292343" sldId="729"/>
            <ac:spMk id="3" creationId="{9CBF66CE-C466-42C6-9FF8-00DDD49957E1}"/>
          </ac:spMkLst>
        </pc:spChg>
        <pc:spChg chg="mod">
          <ac:chgData name="SALMON Isabelle" userId="f967d878-aa11-4f92-ada9-395e31ed21b8" providerId="ADAL" clId="{FF62C057-9709-4BDC-83C2-AF4D119F45F6}" dt="2023-10-05T08:09:57.239" v="402" actId="20577"/>
          <ac:spMkLst>
            <pc:docMk/>
            <pc:sldMk cId="526292343" sldId="729"/>
            <ac:spMk id="4" creationId="{0C661D9C-0011-DCA5-BF39-E8A369D7903D}"/>
          </ac:spMkLst>
        </pc:spChg>
        <pc:picChg chg="mod">
          <ac:chgData name="SALMON Isabelle" userId="f967d878-aa11-4f92-ada9-395e31ed21b8" providerId="ADAL" clId="{FF62C057-9709-4BDC-83C2-AF4D119F45F6}" dt="2023-10-05T08:06:46.710" v="140" actId="1076"/>
          <ac:picMkLst>
            <pc:docMk/>
            <pc:sldMk cId="526292343" sldId="729"/>
            <ac:picMk id="6" creationId="{0E42E909-96FC-4505-B504-F2AB76A717B8}"/>
          </ac:picMkLst>
        </pc:picChg>
      </pc:sldChg>
      <pc:sldChg chg="modSp delCm modCm">
        <pc:chgData name="SALMON Isabelle" userId="f967d878-aa11-4f92-ada9-395e31ed21b8" providerId="ADAL" clId="{FF62C057-9709-4BDC-83C2-AF4D119F45F6}" dt="2023-10-06T06:54:53.509" v="757"/>
        <pc:sldMkLst>
          <pc:docMk/>
          <pc:sldMk cId="4070412219" sldId="740"/>
        </pc:sldMkLst>
        <pc:graphicFrameChg chg="mod">
          <ac:chgData name="SALMON Isabelle" userId="f967d878-aa11-4f92-ada9-395e31ed21b8" providerId="ADAL" clId="{FF62C057-9709-4BDC-83C2-AF4D119F45F6}" dt="2023-10-06T06:54:41.776" v="756" actId="20577"/>
          <ac:graphicFrameMkLst>
            <pc:docMk/>
            <pc:sldMk cId="4070412219" sldId="740"/>
            <ac:graphicFrameMk id="6" creationId="{8F736C25-7D29-4605-85DA-4D38518D0AB5}"/>
          </ac:graphicFrameMkLst>
        </pc:graphicFrameChg>
      </pc:sldChg>
      <pc:sldChg chg="delCm modCm">
        <pc:chgData name="SALMON Isabelle" userId="f967d878-aa11-4f92-ada9-395e31ed21b8" providerId="ADAL" clId="{FF62C057-9709-4BDC-83C2-AF4D119F45F6}" dt="2023-10-06T06:55:12.656" v="758"/>
        <pc:sldMkLst>
          <pc:docMk/>
          <pc:sldMk cId="964290303" sldId="741"/>
        </pc:sldMkLst>
      </pc:sldChg>
      <pc:sldChg chg="modSp mod">
        <pc:chgData name="SALMON Isabelle" userId="f967d878-aa11-4f92-ada9-395e31ed21b8" providerId="ADAL" clId="{FF62C057-9709-4BDC-83C2-AF4D119F45F6}" dt="2023-10-06T07:25:06.197" v="761" actId="20577"/>
        <pc:sldMkLst>
          <pc:docMk/>
          <pc:sldMk cId="422784088" sldId="744"/>
        </pc:sldMkLst>
        <pc:graphicFrameChg chg="mod">
          <ac:chgData name="SALMON Isabelle" userId="f967d878-aa11-4f92-ada9-395e31ed21b8" providerId="ADAL" clId="{FF62C057-9709-4BDC-83C2-AF4D119F45F6}" dt="2023-10-06T07:25:06.197" v="761" actId="20577"/>
          <ac:graphicFrameMkLst>
            <pc:docMk/>
            <pc:sldMk cId="422784088" sldId="744"/>
            <ac:graphicFrameMk id="6" creationId="{8F736C25-7D29-4605-85DA-4D38518D0AB5}"/>
          </ac:graphicFrameMkLst>
        </pc:graphicFrameChg>
        <pc:graphicFrameChg chg="modGraphic">
          <ac:chgData name="SALMON Isabelle" userId="f967d878-aa11-4f92-ada9-395e31ed21b8" providerId="ADAL" clId="{FF62C057-9709-4BDC-83C2-AF4D119F45F6}" dt="2023-10-05T08:12:37.566" v="672" actId="20577"/>
          <ac:graphicFrameMkLst>
            <pc:docMk/>
            <pc:sldMk cId="422784088" sldId="744"/>
            <ac:graphicFrameMk id="20" creationId="{AE271782-7FF1-41E3-B896-7A3A3BAA6151}"/>
          </ac:graphicFrameMkLst>
        </pc:graphicFrameChg>
      </pc:sldChg>
    </pc:docChg>
  </pc:docChgLst>
</pc:chgInfo>
</file>

<file path=ppt/comments/modernComment_1BE_908CD654.xml><?xml version="1.0" encoding="utf-8"?>
<p188:cmLst xmlns:a="http://schemas.openxmlformats.org/drawingml/2006/main" xmlns:r="http://schemas.openxmlformats.org/officeDocument/2006/relationships" xmlns:p188="http://schemas.microsoft.com/office/powerpoint/2018/8/main">
  <p188:cm id="{8277C770-4EEB-4D42-B0A9-1C3FB7D014CB}" authorId="{B14E6D2C-8A11-2D7A-2863-4EE8E60006EE}" created="2023-10-04T13:24:24.467">
    <pc:sldMkLst xmlns:pc="http://schemas.microsoft.com/office/powerpoint/2013/main/command">
      <pc:docMk/>
      <pc:sldMk cId="2425149012" sldId="446"/>
    </pc:sldMkLst>
    <p188:replyLst>
      <p188:reply id="{396F559B-FB3C-4626-9BB4-E9CEEC01EEAE}" authorId="{566847D2-01EB-8991-9257-D36979723AE3}" created="2023-10-05T07:56:30.934">
        <p188:txBody>
          <a:bodyPr/>
          <a:lstStyle/>
          <a:p>
            <a:r>
              <a:rPr lang="fr-BE"/>
              <a:t>[@DE BRUYN Fabrice]  Ils sont 89 à l'académie et 33 dans la nouvelle filière</a:t>
            </a:r>
          </a:p>
        </p188:txBody>
      </p188:reply>
    </p188:replyLst>
    <p188:txBody>
      <a:bodyPr/>
      <a:lstStyle/>
      <a:p>
        <a:r>
          <a:rPr lang="fr-BE"/>
          <a:t>Compte tenu de la nouvelle création dans l'enseignement, ce serait intéressant de vérifier les fréquentations dans les 2 occurences. Si beaucooup d'élèves, on pourrait laisser en création sinon peut-être maintien</a:t>
        </a:r>
      </a:p>
    </p188:txBody>
  </p188:cm>
</p188:cmLst>
</file>

<file path=ppt/comments/modernComment_1C2_BECFF97D.xml><?xml version="1.0" encoding="utf-8"?>
<p188:cmLst xmlns:a="http://schemas.openxmlformats.org/drawingml/2006/main" xmlns:r="http://schemas.openxmlformats.org/officeDocument/2006/relationships" xmlns:p188="http://schemas.microsoft.com/office/powerpoint/2018/8/main">
  <p188:cm id="{CEA10182-5716-4A64-B551-27E135B437B8}" authorId="{B14E6D2C-8A11-2D7A-2863-4EE8E60006EE}" status="resolved" created="2023-10-05T06:30:38.447" complete="100000">
    <pc:sldMkLst xmlns:pc="http://schemas.microsoft.com/office/powerpoint/2013/main/command">
      <pc:docMk/>
      <pc:sldMk cId="3201300861" sldId="450"/>
    </pc:sldMkLst>
    <p188:txBody>
      <a:bodyPr/>
      <a:lstStyle/>
      <a:p>
        <a:r>
          <a:rPr lang="fr-BE"/>
          <a:t>Tu peux aussi ajouter la vente au comptoir de l'EFT Au Four et au Moulin</a:t>
        </a:r>
      </a:p>
    </p188:txBody>
  </p188:cm>
</p188:cmLst>
</file>

<file path=ppt/diagrams/_rels/data9.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9.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C7FFA0-6F59-4F55-9CEE-F5D13FC5B1B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143721E-9ACC-4FBE-957F-6A93C35482D7}">
      <dgm:prSet/>
      <dgm:spPr/>
      <dgm:t>
        <a:bodyPr/>
        <a:lstStyle/>
        <a:p>
          <a:r>
            <a:rPr lang="fr-BE"/>
            <a:t>Les thématiques communes de l’IBEFE comprennent :</a:t>
          </a:r>
          <a:endParaRPr lang="en-US"/>
        </a:p>
      </dgm:t>
    </dgm:pt>
    <dgm:pt modelId="{196546EA-9252-4FFE-91F6-ABF8654E0763}" type="parTrans" cxnId="{5F9000CC-1EB6-4864-A6D6-D109B239264E}">
      <dgm:prSet/>
      <dgm:spPr/>
      <dgm:t>
        <a:bodyPr/>
        <a:lstStyle/>
        <a:p>
          <a:endParaRPr lang="en-US"/>
        </a:p>
      </dgm:t>
    </dgm:pt>
    <dgm:pt modelId="{9841258B-6AC8-45A6-9C4A-9DAEBFFA7B84}" type="sibTrans" cxnId="{5F9000CC-1EB6-4864-A6D6-D109B239264E}">
      <dgm:prSet/>
      <dgm:spPr/>
      <dgm:t>
        <a:bodyPr/>
        <a:lstStyle/>
        <a:p>
          <a:endParaRPr lang="en-US"/>
        </a:p>
      </dgm:t>
    </dgm:pt>
    <dgm:pt modelId="{4E88AD3B-34B1-4894-9387-3D19319223C0}">
      <dgm:prSet/>
      <dgm:spPr/>
      <dgm:t>
        <a:bodyPr/>
        <a:lstStyle/>
        <a:p>
          <a:r>
            <a:rPr lang="en-US" b="1">
              <a:solidFill>
                <a:schemeClr val="bg1"/>
              </a:solidFill>
            </a:rPr>
            <a:t>Une </a:t>
          </a:r>
          <a:r>
            <a:rPr lang="fr-FR" b="1" noProof="0">
              <a:solidFill>
                <a:schemeClr val="bg1"/>
              </a:solidFill>
            </a:rPr>
            <a:t>liste</a:t>
          </a:r>
          <a:r>
            <a:rPr lang="en-US" b="1">
              <a:solidFill>
                <a:schemeClr val="bg1"/>
              </a:solidFill>
            </a:rPr>
            <a:t> des métiers </a:t>
          </a:r>
          <a:r>
            <a:rPr lang="fr-BE" b="1" noProof="0">
              <a:solidFill>
                <a:schemeClr val="bg1"/>
              </a:solidFill>
            </a:rPr>
            <a:t>prioritaires</a:t>
          </a:r>
          <a:r>
            <a:rPr lang="en-US" b="1">
              <a:solidFill>
                <a:schemeClr val="bg1"/>
              </a:solidFill>
            </a:rPr>
            <a:t> </a:t>
          </a:r>
          <a:r>
            <a:rPr lang="en-US"/>
            <a:t>pour le développement de la programmation de l’offre : métiers prioritaires à créer et à maintenir </a:t>
          </a:r>
        </a:p>
      </dgm:t>
    </dgm:pt>
    <dgm:pt modelId="{80FFF5A2-B935-4C4A-B896-9A4055C9CE3B}" type="parTrans" cxnId="{F0DB522A-E740-4281-B9A0-FAB8E68F93D1}">
      <dgm:prSet/>
      <dgm:spPr/>
      <dgm:t>
        <a:bodyPr/>
        <a:lstStyle/>
        <a:p>
          <a:endParaRPr lang="en-US"/>
        </a:p>
      </dgm:t>
    </dgm:pt>
    <dgm:pt modelId="{46319859-295A-48A4-BC43-DD4DF4B6BE52}" type="sibTrans" cxnId="{F0DB522A-E740-4281-B9A0-FAB8E68F93D1}">
      <dgm:prSet/>
      <dgm:spPr/>
      <dgm:t>
        <a:bodyPr/>
        <a:lstStyle/>
        <a:p>
          <a:endParaRPr lang="en-US"/>
        </a:p>
      </dgm:t>
    </dgm:pt>
    <dgm:pt modelId="{93D2B0CB-DBF6-4585-9718-6F8C4DF15271}">
      <dgm:prSet/>
      <dgm:spPr/>
      <dgm:t>
        <a:bodyPr/>
        <a:lstStyle/>
        <a:p>
          <a:r>
            <a:rPr lang="en-US" b="1">
              <a:solidFill>
                <a:schemeClr val="bg1"/>
              </a:solidFill>
            </a:rPr>
            <a:t>Des recommandations </a:t>
          </a:r>
          <a:r>
            <a:rPr lang="en-US"/>
            <a:t>sur des métiers, ainsi que sur d’autres enjeux transversaux et globaux : adaptation du contenu ou de la pédagogique de certaines offres, orientation et promotion des métiers, places de stages et alternance, partage des équipements pédagogiques, etc. </a:t>
          </a:r>
        </a:p>
      </dgm:t>
    </dgm:pt>
    <dgm:pt modelId="{857E6337-6EDD-4034-B351-184E314E52A2}" type="parTrans" cxnId="{DA443AEB-4242-4ED3-BA12-B4D12A520735}">
      <dgm:prSet/>
      <dgm:spPr/>
      <dgm:t>
        <a:bodyPr/>
        <a:lstStyle/>
        <a:p>
          <a:endParaRPr lang="en-US"/>
        </a:p>
      </dgm:t>
    </dgm:pt>
    <dgm:pt modelId="{20957DA2-2E82-4AEC-8232-CD07538F3A53}" type="sibTrans" cxnId="{DA443AEB-4242-4ED3-BA12-B4D12A520735}">
      <dgm:prSet/>
      <dgm:spPr/>
      <dgm:t>
        <a:bodyPr/>
        <a:lstStyle/>
        <a:p>
          <a:endParaRPr lang="en-US"/>
        </a:p>
      </dgm:t>
    </dgm:pt>
    <dgm:pt modelId="{DBE6D72D-9098-44BA-8286-E0722616346F}" type="pres">
      <dgm:prSet presAssocID="{05C7FFA0-6F59-4F55-9CEE-F5D13FC5B1B5}" presName="linear" presStyleCnt="0">
        <dgm:presLayoutVars>
          <dgm:animLvl val="lvl"/>
          <dgm:resizeHandles val="exact"/>
        </dgm:presLayoutVars>
      </dgm:prSet>
      <dgm:spPr/>
    </dgm:pt>
    <dgm:pt modelId="{8AFC73C1-425B-4471-8312-98A39059C223}" type="pres">
      <dgm:prSet presAssocID="{9143721E-9ACC-4FBE-957F-6A93C35482D7}" presName="parentText" presStyleLbl="node1" presStyleIdx="0" presStyleCnt="3" custScaleY="28048" custLinFactY="-6212" custLinFactNeighborX="0" custLinFactNeighborY="-100000">
        <dgm:presLayoutVars>
          <dgm:chMax val="0"/>
          <dgm:bulletEnabled val="1"/>
        </dgm:presLayoutVars>
      </dgm:prSet>
      <dgm:spPr>
        <a:prstGeom prst="rect">
          <a:avLst/>
        </a:prstGeom>
      </dgm:spPr>
    </dgm:pt>
    <dgm:pt modelId="{29B67BC1-9C68-4399-84DC-00D6AA8E2E9D}" type="pres">
      <dgm:prSet presAssocID="{9841258B-6AC8-45A6-9C4A-9DAEBFFA7B84}" presName="spacer" presStyleCnt="0"/>
      <dgm:spPr/>
    </dgm:pt>
    <dgm:pt modelId="{C02B934D-774F-4F15-81BF-C813998C6AD5}" type="pres">
      <dgm:prSet presAssocID="{4E88AD3B-34B1-4894-9387-3D19319223C0}" presName="parentText" presStyleLbl="node1" presStyleIdx="1" presStyleCnt="3" custLinFactNeighborX="-567" custLinFactNeighborY="27419">
        <dgm:presLayoutVars>
          <dgm:chMax val="0"/>
          <dgm:bulletEnabled val="1"/>
        </dgm:presLayoutVars>
      </dgm:prSet>
      <dgm:spPr>
        <a:prstGeom prst="rect">
          <a:avLst/>
        </a:prstGeom>
      </dgm:spPr>
    </dgm:pt>
    <dgm:pt modelId="{D79DFA63-344B-446B-A5DE-4DCC3881E129}" type="pres">
      <dgm:prSet presAssocID="{46319859-295A-48A4-BC43-DD4DF4B6BE52}" presName="spacer" presStyleCnt="0"/>
      <dgm:spPr/>
    </dgm:pt>
    <dgm:pt modelId="{F8886984-0C98-4B1E-B68C-BDC856C0FD2C}" type="pres">
      <dgm:prSet presAssocID="{93D2B0CB-DBF6-4585-9718-6F8C4DF15271}" presName="parentText" presStyleLbl="node1" presStyleIdx="2" presStyleCnt="3" custLinFactY="3347" custLinFactNeighborY="100000">
        <dgm:presLayoutVars>
          <dgm:chMax val="0"/>
          <dgm:bulletEnabled val="1"/>
        </dgm:presLayoutVars>
      </dgm:prSet>
      <dgm:spPr>
        <a:prstGeom prst="rect">
          <a:avLst/>
        </a:prstGeom>
      </dgm:spPr>
    </dgm:pt>
  </dgm:ptLst>
  <dgm:cxnLst>
    <dgm:cxn modelId="{F0DB522A-E740-4281-B9A0-FAB8E68F93D1}" srcId="{05C7FFA0-6F59-4F55-9CEE-F5D13FC5B1B5}" destId="{4E88AD3B-34B1-4894-9387-3D19319223C0}" srcOrd="1" destOrd="0" parTransId="{80FFF5A2-B935-4C4A-B896-9A4055C9CE3B}" sibTransId="{46319859-295A-48A4-BC43-DD4DF4B6BE52}"/>
    <dgm:cxn modelId="{504D1136-A080-4EC9-86AC-FF6894D4842E}" type="presOf" srcId="{93D2B0CB-DBF6-4585-9718-6F8C4DF15271}" destId="{F8886984-0C98-4B1E-B68C-BDC856C0FD2C}" srcOrd="0" destOrd="0" presId="urn:microsoft.com/office/officeart/2005/8/layout/vList2"/>
    <dgm:cxn modelId="{7ACF3862-BE29-4509-83A7-9E5372487097}" type="presOf" srcId="{4E88AD3B-34B1-4894-9387-3D19319223C0}" destId="{C02B934D-774F-4F15-81BF-C813998C6AD5}" srcOrd="0" destOrd="0" presId="urn:microsoft.com/office/officeart/2005/8/layout/vList2"/>
    <dgm:cxn modelId="{9CAFE381-1D0F-4279-B81A-F5DDA03A68F6}" type="presOf" srcId="{05C7FFA0-6F59-4F55-9CEE-F5D13FC5B1B5}" destId="{DBE6D72D-9098-44BA-8286-E0722616346F}" srcOrd="0" destOrd="0" presId="urn:microsoft.com/office/officeart/2005/8/layout/vList2"/>
    <dgm:cxn modelId="{5F9000CC-1EB6-4864-A6D6-D109B239264E}" srcId="{05C7FFA0-6F59-4F55-9CEE-F5D13FC5B1B5}" destId="{9143721E-9ACC-4FBE-957F-6A93C35482D7}" srcOrd="0" destOrd="0" parTransId="{196546EA-9252-4FFE-91F6-ABF8654E0763}" sibTransId="{9841258B-6AC8-45A6-9C4A-9DAEBFFA7B84}"/>
    <dgm:cxn modelId="{137F3BE3-208B-4426-B10E-D7F2E6A0B399}" type="presOf" srcId="{9143721E-9ACC-4FBE-957F-6A93C35482D7}" destId="{8AFC73C1-425B-4471-8312-98A39059C223}" srcOrd="0" destOrd="0" presId="urn:microsoft.com/office/officeart/2005/8/layout/vList2"/>
    <dgm:cxn modelId="{DA443AEB-4242-4ED3-BA12-B4D12A520735}" srcId="{05C7FFA0-6F59-4F55-9CEE-F5D13FC5B1B5}" destId="{93D2B0CB-DBF6-4585-9718-6F8C4DF15271}" srcOrd="2" destOrd="0" parTransId="{857E6337-6EDD-4034-B351-184E314E52A2}" sibTransId="{20957DA2-2E82-4AEC-8232-CD07538F3A53}"/>
    <dgm:cxn modelId="{FEC96581-6457-49CA-BE02-6D6A2A7978CD}" type="presParOf" srcId="{DBE6D72D-9098-44BA-8286-E0722616346F}" destId="{8AFC73C1-425B-4471-8312-98A39059C223}" srcOrd="0" destOrd="0" presId="urn:microsoft.com/office/officeart/2005/8/layout/vList2"/>
    <dgm:cxn modelId="{C1247D14-9905-4224-9D9E-906FAE8C2527}" type="presParOf" srcId="{DBE6D72D-9098-44BA-8286-E0722616346F}" destId="{29B67BC1-9C68-4399-84DC-00D6AA8E2E9D}" srcOrd="1" destOrd="0" presId="urn:microsoft.com/office/officeart/2005/8/layout/vList2"/>
    <dgm:cxn modelId="{D5A378EA-482C-4EDB-A44D-4860C99009BF}" type="presParOf" srcId="{DBE6D72D-9098-44BA-8286-E0722616346F}" destId="{C02B934D-774F-4F15-81BF-C813998C6AD5}" srcOrd="2" destOrd="0" presId="urn:microsoft.com/office/officeart/2005/8/layout/vList2"/>
    <dgm:cxn modelId="{C2C6D239-285A-497D-816C-F18C0AF71856}" type="presParOf" srcId="{DBE6D72D-9098-44BA-8286-E0722616346F}" destId="{D79DFA63-344B-446B-A5DE-4DCC3881E129}" srcOrd="3" destOrd="0" presId="urn:microsoft.com/office/officeart/2005/8/layout/vList2"/>
    <dgm:cxn modelId="{226E557F-949B-45FB-9D39-C38A9C0AF0A5}" type="presParOf" srcId="{DBE6D72D-9098-44BA-8286-E0722616346F}" destId="{F8886984-0C98-4B1E-B68C-BDC856C0FD2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02C52A-1D25-4DC9-96D1-54A8091321D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BE"/>
        </a:p>
      </dgm:t>
    </dgm:pt>
    <dgm:pt modelId="{08782179-FEFA-4460-9973-7161621A5971}">
      <dgm:prSet phldrT="[Texte]"/>
      <dgm:spPr/>
      <dgm:t>
        <a:bodyPr/>
        <a:lstStyle/>
        <a:p>
          <a:r>
            <a:rPr lang="fr-BE" b="1"/>
            <a:t>Métiers Prioritaires « Création » </a:t>
          </a:r>
        </a:p>
      </dgm:t>
    </dgm:pt>
    <dgm:pt modelId="{80905892-6BA3-4667-87A4-EB15669B39C0}" type="parTrans" cxnId="{2F76B1FD-FAD0-4C91-AD1D-0B09825B20A2}">
      <dgm:prSet/>
      <dgm:spPr/>
      <dgm:t>
        <a:bodyPr/>
        <a:lstStyle/>
        <a:p>
          <a:endParaRPr lang="fr-BE" sz="1800"/>
        </a:p>
      </dgm:t>
    </dgm:pt>
    <dgm:pt modelId="{F637F9A1-BDBF-4CD2-85F9-2FED8292AE36}" type="sibTrans" cxnId="{2F76B1FD-FAD0-4C91-AD1D-0B09825B20A2}">
      <dgm:prSet/>
      <dgm:spPr/>
      <dgm:t>
        <a:bodyPr/>
        <a:lstStyle/>
        <a:p>
          <a:endParaRPr lang="fr-BE"/>
        </a:p>
      </dgm:t>
    </dgm:pt>
    <dgm:pt modelId="{2AD997C6-1058-4F58-83C2-DB52F153E017}">
      <dgm:prSet/>
      <dgm:spPr/>
      <dgm:t>
        <a:bodyPr/>
        <a:lstStyle/>
        <a:p>
          <a:r>
            <a:rPr lang="fr-BE"/>
            <a:t>Délégué commercial (FA)</a:t>
          </a:r>
        </a:p>
      </dgm:t>
    </dgm:pt>
    <dgm:pt modelId="{5A7D1891-EB0A-4CBF-AFFE-B0E5454CA789}" type="parTrans" cxnId="{D8F620B0-48DA-498A-B2AE-4DC988E24FF7}">
      <dgm:prSet/>
      <dgm:spPr/>
      <dgm:t>
        <a:bodyPr/>
        <a:lstStyle/>
        <a:p>
          <a:endParaRPr lang="fr-BE" sz="1800"/>
        </a:p>
      </dgm:t>
    </dgm:pt>
    <dgm:pt modelId="{C4893C52-45EB-4963-AE0C-3409D8D56126}" type="sibTrans" cxnId="{D8F620B0-48DA-498A-B2AE-4DC988E24FF7}">
      <dgm:prSet/>
      <dgm:spPr/>
      <dgm:t>
        <a:bodyPr/>
        <a:lstStyle/>
        <a:p>
          <a:endParaRPr lang="fr-BE"/>
        </a:p>
      </dgm:t>
    </dgm:pt>
    <dgm:pt modelId="{6E27F4D8-44F6-4596-A67A-E0B356520A86}">
      <dgm:prSet/>
      <dgm:spPr/>
      <dgm:t>
        <a:bodyPr/>
        <a:lstStyle/>
        <a:p>
          <a:r>
            <a:rPr lang="fr-BE" b="1"/>
            <a:t>Métiers prioritaires au « Maintien »</a:t>
          </a:r>
        </a:p>
      </dgm:t>
    </dgm:pt>
    <dgm:pt modelId="{DF76E33F-D14B-43DB-A052-4D6B9D47FD0E}" type="parTrans" cxnId="{26F28831-83D6-497A-B665-2401AB3EF212}">
      <dgm:prSet/>
      <dgm:spPr/>
      <dgm:t>
        <a:bodyPr/>
        <a:lstStyle/>
        <a:p>
          <a:endParaRPr lang="fr-BE"/>
        </a:p>
      </dgm:t>
    </dgm:pt>
    <dgm:pt modelId="{211CB419-8928-433A-9A12-E094C8A02C88}" type="sibTrans" cxnId="{26F28831-83D6-497A-B665-2401AB3EF212}">
      <dgm:prSet/>
      <dgm:spPr/>
      <dgm:t>
        <a:bodyPr/>
        <a:lstStyle/>
        <a:p>
          <a:endParaRPr lang="fr-BE"/>
        </a:p>
      </dgm:t>
    </dgm:pt>
    <dgm:pt modelId="{301F6B56-A41F-4E64-9254-6EE67FFB4361}">
      <dgm:prSet/>
      <dgm:spPr/>
      <dgm:t>
        <a:bodyPr/>
        <a:lstStyle/>
        <a:p>
          <a:endParaRPr lang="fr-BE"/>
        </a:p>
      </dgm:t>
    </dgm:pt>
    <dgm:pt modelId="{66F593CF-5D59-444C-B760-03F9D25F50E2}" type="parTrans" cxnId="{C05E12A1-27DF-4163-B6E6-068A569F4A11}">
      <dgm:prSet/>
      <dgm:spPr/>
      <dgm:t>
        <a:bodyPr/>
        <a:lstStyle/>
        <a:p>
          <a:endParaRPr lang="fr-BE"/>
        </a:p>
      </dgm:t>
    </dgm:pt>
    <dgm:pt modelId="{1A2A635A-12F9-4ECC-9D95-4AA6F268B418}" type="sibTrans" cxnId="{C05E12A1-27DF-4163-B6E6-068A569F4A11}">
      <dgm:prSet/>
      <dgm:spPr/>
      <dgm:t>
        <a:bodyPr/>
        <a:lstStyle/>
        <a:p>
          <a:endParaRPr lang="fr-BE"/>
        </a:p>
      </dgm:t>
    </dgm:pt>
    <dgm:pt modelId="{D0A8265B-7C53-461B-BE93-841616D5A09B}">
      <dgm:prSet/>
      <dgm:spPr/>
      <dgm:t>
        <a:bodyPr/>
        <a:lstStyle/>
        <a:p>
          <a:endParaRPr lang="fr-BE"/>
        </a:p>
      </dgm:t>
    </dgm:pt>
    <dgm:pt modelId="{A41A6F64-CA4C-40A0-9840-F1E6893FFC7E}" type="parTrans" cxnId="{564DAFE0-CB25-40A4-A536-8DF7D2EDF077}">
      <dgm:prSet/>
      <dgm:spPr/>
      <dgm:t>
        <a:bodyPr/>
        <a:lstStyle/>
        <a:p>
          <a:endParaRPr lang="fr-BE"/>
        </a:p>
      </dgm:t>
    </dgm:pt>
    <dgm:pt modelId="{21A0825D-C12F-48B2-A4B1-BF99A169148C}" type="sibTrans" cxnId="{564DAFE0-CB25-40A4-A536-8DF7D2EDF077}">
      <dgm:prSet/>
      <dgm:spPr/>
      <dgm:t>
        <a:bodyPr/>
        <a:lstStyle/>
        <a:p>
          <a:endParaRPr lang="fr-BE"/>
        </a:p>
      </dgm:t>
    </dgm:pt>
    <dgm:pt modelId="{5CE2C004-69ED-4ED0-8C1D-F7444F707CE2}">
      <dgm:prSet/>
      <dgm:spPr/>
      <dgm:t>
        <a:bodyPr/>
        <a:lstStyle/>
        <a:p>
          <a:r>
            <a:rPr lang="fr-BE">
              <a:solidFill>
                <a:schemeClr val="tx1"/>
              </a:solidFill>
            </a:rPr>
            <a:t>/</a:t>
          </a:r>
        </a:p>
      </dgm:t>
    </dgm:pt>
    <dgm:pt modelId="{28764BBE-9EE4-4B77-9C70-9A0BBA2C5624}" type="parTrans" cxnId="{B1F7C224-D6C3-4C30-BDC1-B1B1455C0140}">
      <dgm:prSet/>
      <dgm:spPr/>
      <dgm:t>
        <a:bodyPr/>
        <a:lstStyle/>
        <a:p>
          <a:endParaRPr lang="fr-BE"/>
        </a:p>
      </dgm:t>
    </dgm:pt>
    <dgm:pt modelId="{CCAA3742-96F6-4918-B9EB-02C4A9EF4974}" type="sibTrans" cxnId="{B1F7C224-D6C3-4C30-BDC1-B1B1455C0140}">
      <dgm:prSet/>
      <dgm:spPr/>
      <dgm:t>
        <a:bodyPr/>
        <a:lstStyle/>
        <a:p>
          <a:endParaRPr lang="fr-BE"/>
        </a:p>
      </dgm:t>
    </dgm:pt>
    <dgm:pt modelId="{F598168F-5622-4414-80B8-921D6143AEC4}">
      <dgm:prSet/>
      <dgm:spPr/>
      <dgm:t>
        <a:bodyPr/>
        <a:lstStyle/>
        <a:p>
          <a:r>
            <a:rPr lang="fr-BE"/>
            <a:t>Technicien de la vente à distance (e-commerce) (FA)</a:t>
          </a:r>
        </a:p>
      </dgm:t>
    </dgm:pt>
    <dgm:pt modelId="{5A8D6DE8-C2A2-4C4C-BCBD-CC8BF9C42A2A}" type="parTrans" cxnId="{570E1D68-FC54-40D0-9DEC-69393B64FBA9}">
      <dgm:prSet/>
      <dgm:spPr/>
      <dgm:t>
        <a:bodyPr/>
        <a:lstStyle/>
        <a:p>
          <a:endParaRPr lang="fr-BE"/>
        </a:p>
      </dgm:t>
    </dgm:pt>
    <dgm:pt modelId="{C4B24A99-BA21-4188-8F03-6EF1F7D39B26}" type="sibTrans" cxnId="{570E1D68-FC54-40D0-9DEC-69393B64FBA9}">
      <dgm:prSet/>
      <dgm:spPr/>
      <dgm:t>
        <a:bodyPr/>
        <a:lstStyle/>
        <a:p>
          <a:endParaRPr lang="fr-BE"/>
        </a:p>
      </dgm:t>
    </dgm:pt>
    <dgm:pt modelId="{8AA24CC7-9201-4E95-8848-E3D152CE5F2B}">
      <dgm:prSet/>
      <dgm:spPr/>
      <dgm:t>
        <a:bodyPr/>
        <a:lstStyle/>
        <a:p>
          <a:r>
            <a:rPr lang="fr-BE"/>
            <a:t>Opérateur call-center (FA)</a:t>
          </a:r>
        </a:p>
      </dgm:t>
    </dgm:pt>
    <dgm:pt modelId="{212D6782-D434-4B8B-AE56-D23B7F1EC62B}" type="parTrans" cxnId="{FDC5C36B-C170-4EEA-9FD2-1120194192DF}">
      <dgm:prSet/>
      <dgm:spPr/>
      <dgm:t>
        <a:bodyPr/>
        <a:lstStyle/>
        <a:p>
          <a:endParaRPr lang="fr-BE"/>
        </a:p>
      </dgm:t>
    </dgm:pt>
    <dgm:pt modelId="{C039C007-022F-4B2D-A7F5-CDB966FEDD4F}" type="sibTrans" cxnId="{FDC5C36B-C170-4EEA-9FD2-1120194192DF}">
      <dgm:prSet/>
      <dgm:spPr/>
      <dgm:t>
        <a:bodyPr/>
        <a:lstStyle/>
        <a:p>
          <a:endParaRPr lang="fr-BE"/>
        </a:p>
      </dgm:t>
    </dgm:pt>
    <dgm:pt modelId="{6C3BD0E0-7630-4821-B823-121B93813E78}">
      <dgm:prSet/>
      <dgm:spPr/>
      <dgm:t>
        <a:bodyPr/>
        <a:lstStyle/>
        <a:p>
          <a:r>
            <a:rPr lang="fr-BE"/>
            <a:t>Conseiller en assurances (FA)</a:t>
          </a:r>
        </a:p>
      </dgm:t>
    </dgm:pt>
    <dgm:pt modelId="{86F91476-C08C-4407-9A8A-597AEBF45911}" type="parTrans" cxnId="{AD8D7AFA-A53E-4B0F-9C9C-C4C44132186A}">
      <dgm:prSet/>
      <dgm:spPr/>
      <dgm:t>
        <a:bodyPr/>
        <a:lstStyle/>
        <a:p>
          <a:endParaRPr lang="fr-BE"/>
        </a:p>
      </dgm:t>
    </dgm:pt>
    <dgm:pt modelId="{949E4634-21AC-4612-B1BB-733130B9B888}" type="sibTrans" cxnId="{AD8D7AFA-A53E-4B0F-9C9C-C4C44132186A}">
      <dgm:prSet/>
      <dgm:spPr/>
      <dgm:t>
        <a:bodyPr/>
        <a:lstStyle/>
        <a:p>
          <a:endParaRPr lang="fr-BE"/>
        </a:p>
      </dgm:t>
    </dgm:pt>
    <dgm:pt modelId="{E8E83D6C-3DC0-4A4F-BAD8-185C472758CF}">
      <dgm:prSet/>
      <dgm:spPr/>
      <dgm:t>
        <a:bodyPr/>
        <a:lstStyle/>
        <a:p>
          <a:r>
            <a:rPr lang="fr-BE">
              <a:solidFill>
                <a:schemeClr val="tx1"/>
              </a:solidFill>
            </a:rPr>
            <a:t>Agent de sécurité et de surveillance</a:t>
          </a:r>
        </a:p>
      </dgm:t>
    </dgm:pt>
    <dgm:pt modelId="{A7112591-15B3-4583-BB0F-15EE5157EA36}" type="parTrans" cxnId="{200141F0-7FE2-4A83-99EF-2B541F4CA42D}">
      <dgm:prSet/>
      <dgm:spPr/>
      <dgm:t>
        <a:bodyPr/>
        <a:lstStyle/>
        <a:p>
          <a:endParaRPr lang="fr-BE"/>
        </a:p>
      </dgm:t>
    </dgm:pt>
    <dgm:pt modelId="{9AE04987-D303-4AFB-9BD0-500FA392D072}" type="sibTrans" cxnId="{200141F0-7FE2-4A83-99EF-2B541F4CA42D}">
      <dgm:prSet/>
      <dgm:spPr/>
      <dgm:t>
        <a:bodyPr/>
        <a:lstStyle/>
        <a:p>
          <a:endParaRPr lang="fr-BE"/>
        </a:p>
      </dgm:t>
    </dgm:pt>
    <dgm:pt modelId="{A5B69716-6A39-4471-BBD2-B2EB5164E0E8}">
      <dgm:prSet/>
      <dgm:spPr/>
      <dgm:t>
        <a:bodyPr/>
        <a:lstStyle/>
        <a:p>
          <a:endParaRPr lang="fr-BE"/>
        </a:p>
      </dgm:t>
    </dgm:pt>
    <dgm:pt modelId="{726BE949-D32A-4B75-902E-82BDA509D234}" type="parTrans" cxnId="{C41163A3-D2D2-4C7D-8EE5-FFD1FD310E9F}">
      <dgm:prSet/>
      <dgm:spPr/>
      <dgm:t>
        <a:bodyPr/>
        <a:lstStyle/>
        <a:p>
          <a:endParaRPr lang="fr-BE"/>
        </a:p>
      </dgm:t>
    </dgm:pt>
    <dgm:pt modelId="{B76133E8-75BA-4426-82C5-B6415A2BD0B9}" type="sibTrans" cxnId="{C41163A3-D2D2-4C7D-8EE5-FFD1FD310E9F}">
      <dgm:prSet/>
      <dgm:spPr/>
      <dgm:t>
        <a:bodyPr/>
        <a:lstStyle/>
        <a:p>
          <a:endParaRPr lang="fr-BE"/>
        </a:p>
      </dgm:t>
    </dgm:pt>
    <dgm:pt modelId="{5A166E3A-11F3-4B50-8C0F-944B44760E1D}">
      <dgm:prSet/>
      <dgm:spPr/>
      <dgm:t>
        <a:bodyPr/>
        <a:lstStyle/>
        <a:p>
          <a:r>
            <a:rPr lang="fr-BE"/>
            <a:t>Vendeur en produits frais (FA)</a:t>
          </a:r>
        </a:p>
      </dgm:t>
    </dgm:pt>
    <dgm:pt modelId="{9A9615F4-8A3A-4421-83CB-82841246AC02}" type="parTrans" cxnId="{F08486F7-FED4-40AD-A5CB-160F50ADDD3B}">
      <dgm:prSet/>
      <dgm:spPr/>
      <dgm:t>
        <a:bodyPr/>
        <a:lstStyle/>
        <a:p>
          <a:endParaRPr lang="fr-BE"/>
        </a:p>
      </dgm:t>
    </dgm:pt>
    <dgm:pt modelId="{9745D619-2B5B-4690-9380-DF8CC8614150}" type="sibTrans" cxnId="{F08486F7-FED4-40AD-A5CB-160F50ADDD3B}">
      <dgm:prSet/>
      <dgm:spPr/>
      <dgm:t>
        <a:bodyPr/>
        <a:lstStyle/>
        <a:p>
          <a:endParaRPr lang="fr-BE"/>
        </a:p>
      </dgm:t>
    </dgm:pt>
    <dgm:pt modelId="{31AE5F53-5582-4D41-94C4-09668DB711CB}" type="pres">
      <dgm:prSet presAssocID="{1202C52A-1D25-4DC9-96D1-54A8091321D6}" presName="Name0" presStyleCnt="0">
        <dgm:presLayoutVars>
          <dgm:dir/>
          <dgm:animLvl val="lvl"/>
          <dgm:resizeHandles val="exact"/>
        </dgm:presLayoutVars>
      </dgm:prSet>
      <dgm:spPr/>
    </dgm:pt>
    <dgm:pt modelId="{10E909E2-70AB-4A3E-BD3C-D32515DA75ED}" type="pres">
      <dgm:prSet presAssocID="{08782179-FEFA-4460-9973-7161621A5971}" presName="composite" presStyleCnt="0"/>
      <dgm:spPr/>
    </dgm:pt>
    <dgm:pt modelId="{255480E3-45F7-4EFD-BC35-196CFB884C6C}" type="pres">
      <dgm:prSet presAssocID="{08782179-FEFA-4460-9973-7161621A5971}" presName="parTx" presStyleLbl="alignNode1" presStyleIdx="0" presStyleCnt="2">
        <dgm:presLayoutVars>
          <dgm:chMax val="0"/>
          <dgm:chPref val="0"/>
          <dgm:bulletEnabled val="1"/>
        </dgm:presLayoutVars>
      </dgm:prSet>
      <dgm:spPr/>
    </dgm:pt>
    <dgm:pt modelId="{BC661F6A-0281-4EB4-8654-06AAF3ACC93F}" type="pres">
      <dgm:prSet presAssocID="{08782179-FEFA-4460-9973-7161621A5971}" presName="desTx" presStyleLbl="alignAccFollowNode1" presStyleIdx="0" presStyleCnt="2">
        <dgm:presLayoutVars>
          <dgm:bulletEnabled val="1"/>
        </dgm:presLayoutVars>
      </dgm:prSet>
      <dgm:spPr/>
    </dgm:pt>
    <dgm:pt modelId="{92A0E88F-EF6A-4C81-A95A-48F02139015A}" type="pres">
      <dgm:prSet presAssocID="{F637F9A1-BDBF-4CD2-85F9-2FED8292AE36}" presName="space" presStyleCnt="0"/>
      <dgm:spPr/>
    </dgm:pt>
    <dgm:pt modelId="{C50DC14D-CDA1-46BD-812B-4D4B26F4684B}" type="pres">
      <dgm:prSet presAssocID="{6E27F4D8-44F6-4596-A67A-E0B356520A86}" presName="composite" presStyleCnt="0"/>
      <dgm:spPr/>
    </dgm:pt>
    <dgm:pt modelId="{DA865B6E-40EB-40B0-A366-73F4673B05A9}" type="pres">
      <dgm:prSet presAssocID="{6E27F4D8-44F6-4596-A67A-E0B356520A86}" presName="parTx" presStyleLbl="alignNode1" presStyleIdx="1" presStyleCnt="2">
        <dgm:presLayoutVars>
          <dgm:chMax val="0"/>
          <dgm:chPref val="0"/>
          <dgm:bulletEnabled val="1"/>
        </dgm:presLayoutVars>
      </dgm:prSet>
      <dgm:spPr/>
    </dgm:pt>
    <dgm:pt modelId="{60FAD415-ACB3-4697-B4AE-8CB7FC5170F3}" type="pres">
      <dgm:prSet presAssocID="{6E27F4D8-44F6-4596-A67A-E0B356520A86}" presName="desTx" presStyleLbl="alignAccFollowNode1" presStyleIdx="1" presStyleCnt="2" custLinFactNeighborX="-323" custLinFactNeighborY="613">
        <dgm:presLayoutVars>
          <dgm:bulletEnabled val="1"/>
        </dgm:presLayoutVars>
      </dgm:prSet>
      <dgm:spPr/>
    </dgm:pt>
  </dgm:ptLst>
  <dgm:cxnLst>
    <dgm:cxn modelId="{454CDE0C-EE1C-4F04-8CAD-29B032457C0D}" type="presOf" srcId="{301F6B56-A41F-4E64-9254-6EE67FFB4361}" destId="{BC661F6A-0281-4EB4-8654-06AAF3ACC93F}" srcOrd="0" destOrd="8" presId="urn:microsoft.com/office/officeart/2005/8/layout/hList1"/>
    <dgm:cxn modelId="{03A9730D-6292-4243-9184-5232E57C5FBA}" type="presOf" srcId="{8AA24CC7-9201-4E95-8848-E3D152CE5F2B}" destId="{BC661F6A-0281-4EB4-8654-06AAF3ACC93F}" srcOrd="0" destOrd="5" presId="urn:microsoft.com/office/officeart/2005/8/layout/hList1"/>
    <dgm:cxn modelId="{58FE2710-18DD-4559-AD57-B0ABCBDAFCEA}" type="presOf" srcId="{D0A8265B-7C53-461B-BE93-841616D5A09B}" destId="{BC661F6A-0281-4EB4-8654-06AAF3ACC93F}" srcOrd="0" destOrd="7" presId="urn:microsoft.com/office/officeart/2005/8/layout/hList1"/>
    <dgm:cxn modelId="{5289EF1F-7E99-4CBF-8B08-2382188DB10E}" type="presOf" srcId="{F598168F-5622-4414-80B8-921D6143AEC4}" destId="{BC661F6A-0281-4EB4-8654-06AAF3ACC93F}" srcOrd="0" destOrd="4" presId="urn:microsoft.com/office/officeart/2005/8/layout/hList1"/>
    <dgm:cxn modelId="{B1F7C224-D6C3-4C30-BDC1-B1B1455C0140}" srcId="{6E27F4D8-44F6-4596-A67A-E0B356520A86}" destId="{5CE2C004-69ED-4ED0-8C1D-F7444F707CE2}" srcOrd="0" destOrd="0" parTransId="{28764BBE-9EE4-4B77-9C70-9A0BBA2C5624}" sibTransId="{CCAA3742-96F6-4918-B9EB-02C4A9EF4974}"/>
    <dgm:cxn modelId="{1421EC2F-5544-4E64-9C0F-E7B2E7963A75}" type="presOf" srcId="{2AD997C6-1058-4F58-83C2-DB52F153E017}" destId="{BC661F6A-0281-4EB4-8654-06AAF3ACC93F}" srcOrd="0" destOrd="3" presId="urn:microsoft.com/office/officeart/2005/8/layout/hList1"/>
    <dgm:cxn modelId="{26F28831-83D6-497A-B665-2401AB3EF212}" srcId="{1202C52A-1D25-4DC9-96D1-54A8091321D6}" destId="{6E27F4D8-44F6-4596-A67A-E0B356520A86}" srcOrd="1" destOrd="0" parTransId="{DF76E33F-D14B-43DB-A052-4D6B9D47FD0E}" sibTransId="{211CB419-8928-433A-9A12-E094C8A02C88}"/>
    <dgm:cxn modelId="{88A19D3E-2A0E-40C1-8C51-5C96521191CE}" type="presOf" srcId="{6E27F4D8-44F6-4596-A67A-E0B356520A86}" destId="{DA865B6E-40EB-40B0-A366-73F4673B05A9}" srcOrd="0" destOrd="0" presId="urn:microsoft.com/office/officeart/2005/8/layout/hList1"/>
    <dgm:cxn modelId="{570E1D68-FC54-40D0-9DEC-69393B64FBA9}" srcId="{08782179-FEFA-4460-9973-7161621A5971}" destId="{F598168F-5622-4414-80B8-921D6143AEC4}" srcOrd="4" destOrd="0" parTransId="{5A8D6DE8-C2A2-4C4C-BCBD-CC8BF9C42A2A}" sibTransId="{C4B24A99-BA21-4188-8F03-6EF1F7D39B26}"/>
    <dgm:cxn modelId="{FDC5C36B-C170-4EEA-9FD2-1120194192DF}" srcId="{08782179-FEFA-4460-9973-7161621A5971}" destId="{8AA24CC7-9201-4E95-8848-E3D152CE5F2B}" srcOrd="5" destOrd="0" parTransId="{212D6782-D434-4B8B-AE56-D23B7F1EC62B}" sibTransId="{C039C007-022F-4B2D-A7F5-CDB966FEDD4F}"/>
    <dgm:cxn modelId="{40B8964E-5297-442F-883B-A7F3A9E04D62}" type="presOf" srcId="{5CE2C004-69ED-4ED0-8C1D-F7444F707CE2}" destId="{60FAD415-ACB3-4697-B4AE-8CB7FC5170F3}" srcOrd="0" destOrd="0" presId="urn:microsoft.com/office/officeart/2005/8/layout/hList1"/>
    <dgm:cxn modelId="{99A77384-24A4-4A39-8F80-E9C6F835748A}" type="presOf" srcId="{E8E83D6C-3DC0-4A4F-BAD8-185C472758CF}" destId="{BC661F6A-0281-4EB4-8654-06AAF3ACC93F}" srcOrd="0" destOrd="6" presId="urn:microsoft.com/office/officeart/2005/8/layout/hList1"/>
    <dgm:cxn modelId="{C05E12A1-27DF-4163-B6E6-068A569F4A11}" srcId="{08782179-FEFA-4460-9973-7161621A5971}" destId="{301F6B56-A41F-4E64-9254-6EE67FFB4361}" srcOrd="8" destOrd="0" parTransId="{66F593CF-5D59-444C-B760-03F9D25F50E2}" sibTransId="{1A2A635A-12F9-4ECC-9D95-4AA6F268B418}"/>
    <dgm:cxn modelId="{C41163A3-D2D2-4C7D-8EE5-FFD1FD310E9F}" srcId="{08782179-FEFA-4460-9973-7161621A5971}" destId="{A5B69716-6A39-4471-BBD2-B2EB5164E0E8}" srcOrd="0" destOrd="0" parTransId="{726BE949-D32A-4B75-902E-82BDA509D234}" sibTransId="{B76133E8-75BA-4426-82C5-B6415A2BD0B9}"/>
    <dgm:cxn modelId="{D8F620B0-48DA-498A-B2AE-4DC988E24FF7}" srcId="{08782179-FEFA-4460-9973-7161621A5971}" destId="{2AD997C6-1058-4F58-83C2-DB52F153E017}" srcOrd="3" destOrd="0" parTransId="{5A7D1891-EB0A-4CBF-AFFE-B0E5454CA789}" sibTransId="{C4893C52-45EB-4963-AE0C-3409D8D56126}"/>
    <dgm:cxn modelId="{69E25EB5-BCCC-4F20-9108-4B29736DB59C}" type="presOf" srcId="{08782179-FEFA-4460-9973-7161621A5971}" destId="{255480E3-45F7-4EFD-BC35-196CFB884C6C}" srcOrd="0" destOrd="0" presId="urn:microsoft.com/office/officeart/2005/8/layout/hList1"/>
    <dgm:cxn modelId="{1D5BFCC5-3F9A-4226-A305-4A3CDEA32C23}" type="presOf" srcId="{6C3BD0E0-7630-4821-B823-121B93813E78}" destId="{BC661F6A-0281-4EB4-8654-06AAF3ACC93F}" srcOrd="0" destOrd="1" presId="urn:microsoft.com/office/officeart/2005/8/layout/hList1"/>
    <dgm:cxn modelId="{6A67A7E0-0F54-4564-B49F-A70B9CCAFEAE}" type="presOf" srcId="{1202C52A-1D25-4DC9-96D1-54A8091321D6}" destId="{31AE5F53-5582-4D41-94C4-09668DB711CB}" srcOrd="0" destOrd="0" presId="urn:microsoft.com/office/officeart/2005/8/layout/hList1"/>
    <dgm:cxn modelId="{564DAFE0-CB25-40A4-A536-8DF7D2EDF077}" srcId="{08782179-FEFA-4460-9973-7161621A5971}" destId="{D0A8265B-7C53-461B-BE93-841616D5A09B}" srcOrd="7" destOrd="0" parTransId="{A41A6F64-CA4C-40A0-9840-F1E6893FFC7E}" sibTransId="{21A0825D-C12F-48B2-A4B1-BF99A169148C}"/>
    <dgm:cxn modelId="{B43D2EEA-E482-4B8A-BF6B-A3B14174605D}" type="presOf" srcId="{A5B69716-6A39-4471-BBD2-B2EB5164E0E8}" destId="{BC661F6A-0281-4EB4-8654-06AAF3ACC93F}" srcOrd="0" destOrd="0" presId="urn:microsoft.com/office/officeart/2005/8/layout/hList1"/>
    <dgm:cxn modelId="{D3F8D1EF-902C-468C-8A02-212F2601F412}" type="presOf" srcId="{5A166E3A-11F3-4B50-8C0F-944B44760E1D}" destId="{BC661F6A-0281-4EB4-8654-06AAF3ACC93F}" srcOrd="0" destOrd="2" presId="urn:microsoft.com/office/officeart/2005/8/layout/hList1"/>
    <dgm:cxn modelId="{200141F0-7FE2-4A83-99EF-2B541F4CA42D}" srcId="{08782179-FEFA-4460-9973-7161621A5971}" destId="{E8E83D6C-3DC0-4A4F-BAD8-185C472758CF}" srcOrd="6" destOrd="0" parTransId="{A7112591-15B3-4583-BB0F-15EE5157EA36}" sibTransId="{9AE04987-D303-4AFB-9BD0-500FA392D072}"/>
    <dgm:cxn modelId="{F08486F7-FED4-40AD-A5CB-160F50ADDD3B}" srcId="{08782179-FEFA-4460-9973-7161621A5971}" destId="{5A166E3A-11F3-4B50-8C0F-944B44760E1D}" srcOrd="2" destOrd="0" parTransId="{9A9615F4-8A3A-4421-83CB-82841246AC02}" sibTransId="{9745D619-2B5B-4690-9380-DF8CC8614150}"/>
    <dgm:cxn modelId="{AD8D7AFA-A53E-4B0F-9C9C-C4C44132186A}" srcId="{08782179-FEFA-4460-9973-7161621A5971}" destId="{6C3BD0E0-7630-4821-B823-121B93813E78}" srcOrd="1" destOrd="0" parTransId="{86F91476-C08C-4407-9A8A-597AEBF45911}" sibTransId="{949E4634-21AC-4612-B1BB-733130B9B888}"/>
    <dgm:cxn modelId="{2F76B1FD-FAD0-4C91-AD1D-0B09825B20A2}" srcId="{1202C52A-1D25-4DC9-96D1-54A8091321D6}" destId="{08782179-FEFA-4460-9973-7161621A5971}" srcOrd="0" destOrd="0" parTransId="{80905892-6BA3-4667-87A4-EB15669B39C0}" sibTransId="{F637F9A1-BDBF-4CD2-85F9-2FED8292AE36}"/>
    <dgm:cxn modelId="{E9245FDB-152E-4CBD-9319-FC0DC45F2626}" type="presParOf" srcId="{31AE5F53-5582-4D41-94C4-09668DB711CB}" destId="{10E909E2-70AB-4A3E-BD3C-D32515DA75ED}" srcOrd="0" destOrd="0" presId="urn:microsoft.com/office/officeart/2005/8/layout/hList1"/>
    <dgm:cxn modelId="{E47AAEE9-D3EF-4B6A-BE99-2C941F074F9D}" type="presParOf" srcId="{10E909E2-70AB-4A3E-BD3C-D32515DA75ED}" destId="{255480E3-45F7-4EFD-BC35-196CFB884C6C}" srcOrd="0" destOrd="0" presId="urn:microsoft.com/office/officeart/2005/8/layout/hList1"/>
    <dgm:cxn modelId="{D19FC1F9-CA43-419B-B7E3-1FB4273BA59D}" type="presParOf" srcId="{10E909E2-70AB-4A3E-BD3C-D32515DA75ED}" destId="{BC661F6A-0281-4EB4-8654-06AAF3ACC93F}" srcOrd="1" destOrd="0" presId="urn:microsoft.com/office/officeart/2005/8/layout/hList1"/>
    <dgm:cxn modelId="{2775039F-52DD-4830-B92E-C8BF8D5809B9}" type="presParOf" srcId="{31AE5F53-5582-4D41-94C4-09668DB711CB}" destId="{92A0E88F-EF6A-4C81-A95A-48F02139015A}" srcOrd="1" destOrd="0" presId="urn:microsoft.com/office/officeart/2005/8/layout/hList1"/>
    <dgm:cxn modelId="{71387113-6F32-403D-9C45-29C6F24D6930}" type="presParOf" srcId="{31AE5F53-5582-4D41-94C4-09668DB711CB}" destId="{C50DC14D-CDA1-46BD-812B-4D4B26F4684B}" srcOrd="2" destOrd="0" presId="urn:microsoft.com/office/officeart/2005/8/layout/hList1"/>
    <dgm:cxn modelId="{390D529B-6921-4B43-9156-B6F056C7A86D}" type="presParOf" srcId="{C50DC14D-CDA1-46BD-812B-4D4B26F4684B}" destId="{DA865B6E-40EB-40B0-A366-73F4673B05A9}" srcOrd="0" destOrd="0" presId="urn:microsoft.com/office/officeart/2005/8/layout/hList1"/>
    <dgm:cxn modelId="{3056576C-D17E-4C12-A44F-F71EF9B9F9D3}" type="presParOf" srcId="{C50DC14D-CDA1-46BD-812B-4D4B26F4684B}" destId="{60FAD415-ACB3-4697-B4AE-8CB7FC5170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dirty="0">
              <a:latin typeface="Tenorite" panose="00000500000000000000" pitchFamily="2" charset="0"/>
            </a:rPr>
            <a:t>Baisse des opportunités d’emploi gérées par Le Forem en Wallonie (211 OE en 2021)</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Identifié comme 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Pas de changement dans l’offre sur le Bassin</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dirty="0">
              <a:latin typeface="Tenorite" panose="00000500000000000000" pitchFamily="2" charset="0"/>
            </a:rPr>
            <a:t>5 opportunités d’emploi pour le métier en HC (146 OE en Wallonie)</a:t>
          </a:r>
          <a:endParaRPr lang="fr-BE" sz="1200" b="0" dirty="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(233 OE en 2021)</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 Non Identifié comme 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Pas de changement dans l’offre sur le Bassin</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125 opportunités d’emploi pour le métier en HC</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(501 OE en 2021)</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 Identifié comme 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858 opportunités d’emploi pour le métier en HC</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54DBFEDF-85B7-4BB6-8882-EF411355C71F}">
      <dgm:prSet custT="1"/>
      <dgm:spPr/>
      <dgm:t>
        <a:bodyPr/>
        <a:lstStyle/>
        <a:p>
          <a:pPr>
            <a:buFont typeface="Arial" panose="020B0604020202020204" pitchFamily="34" charset="0"/>
            <a:buChar char="•"/>
          </a:pPr>
          <a:r>
            <a:rPr lang="fr-BE" sz="1200" b="0">
              <a:latin typeface="Tenorite" panose="00000500000000000000" pitchFamily="2" charset="0"/>
            </a:rPr>
            <a:t>Mouvement dans l’organisation de l’offre Forem et ouverture d’une nouvelle filière Sur Mons. </a:t>
          </a:r>
        </a:p>
      </dgm:t>
    </dgm:pt>
    <dgm:pt modelId="{06C538A1-1998-4D85-AE76-4A48DECD6CB1}" type="parTrans" cxnId="{E6BA9B5C-993B-438A-84D8-0FB2F2E7C384}">
      <dgm:prSet/>
      <dgm:spPr/>
    </dgm:pt>
    <dgm:pt modelId="{BCE48D55-D01D-45C0-B00E-21C34B594F84}" type="sibTrans" cxnId="{E6BA9B5C-993B-438A-84D8-0FB2F2E7C384}">
      <dgm:prSet/>
      <dgm:spPr/>
    </dgm:pt>
    <dgm:pt modelId="{44318D59-3C4C-4EC6-BDEB-166BA083E855}">
      <dgm:prSet custT="1"/>
      <dgm:spPr/>
      <dgm:t>
        <a:bodyPr/>
        <a:lstStyle/>
        <a:p>
          <a:pPr>
            <a:buFont typeface="Arial" panose="020B0604020202020204" pitchFamily="34" charset="0"/>
            <a:buChar char="•"/>
          </a:pPr>
          <a:r>
            <a:rPr lang="fr-BE" sz="1200" b="0">
              <a:latin typeface="Tenorite" panose="00000500000000000000" pitchFamily="2" charset="0"/>
            </a:rPr>
            <a:t>Nouvelle filière à l’IFAPME</a:t>
          </a:r>
        </a:p>
      </dgm:t>
    </dgm:pt>
    <dgm:pt modelId="{B9982364-1827-42A2-9C15-259DFD9DA36E}" type="parTrans" cxnId="{4B105457-C95E-402E-A32D-C7095A8CB7BC}">
      <dgm:prSet/>
      <dgm:spPr/>
    </dgm:pt>
    <dgm:pt modelId="{846A9FFE-8BDC-4134-90DA-AEFE3542CB4E}" type="sibTrans" cxnId="{4B105457-C95E-402E-A32D-C7095A8CB7BC}">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E6BA9B5C-993B-438A-84D8-0FB2F2E7C384}" srcId="{08882D52-BC84-438C-B636-546BCA7C5108}" destId="{54DBFEDF-85B7-4BB6-8882-EF411355C71F}" srcOrd="0" destOrd="0" parTransId="{06C538A1-1998-4D85-AE76-4A48DECD6CB1}" sibTransId="{BCE48D55-D01D-45C0-B00E-21C34B594F84}"/>
    <dgm:cxn modelId="{3CA2F260-BE45-4E8F-9867-D2E7E3150696}" type="presOf" srcId="{54DBFEDF-85B7-4BB6-8882-EF411355C71F}" destId="{5EB2F8B5-CA3F-4EBA-B566-21BA56026645}"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4B105457-C95E-402E-A32D-C7095A8CB7BC}" srcId="{08882D52-BC84-438C-B636-546BCA7C5108}" destId="{44318D59-3C4C-4EC6-BDEB-166BA083E855}" srcOrd="1" destOrd="0" parTransId="{B9982364-1827-42A2-9C15-259DFD9DA36E}" sibTransId="{846A9FFE-8BDC-4134-90DA-AEFE3542CB4E}"/>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7B2A608C-3EBB-42CD-9B35-0FDC619E3289}" type="presOf" srcId="{44318D59-3C4C-4EC6-BDEB-166BA083E855}" destId="{5EB2F8B5-CA3F-4EBA-B566-21BA56026645}" srcOrd="0" destOrd="1" presId="urn:microsoft.com/office/officeart/2005/8/layout/list1"/>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en Wallonie( 33 OE en 2021)</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Non Identifié comme 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0">
              <a:latin typeface="Tenorite" panose="00000500000000000000" pitchFamily="2" charset="0"/>
            </a:rPr>
            <a:t>Pas d’offre de formation sur le Bassin</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2 opportunités d’emploi pour le métier en HC (46 en Wallonie)</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(155 OE en 2021)</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Non Identifié comme 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0">
              <a:latin typeface="Tenorite" panose="00000500000000000000" pitchFamily="2" charset="0"/>
            </a:rPr>
            <a:t>1</a:t>
          </a:r>
          <a:r>
            <a:rPr lang="fr-BE" sz="1200" b="0" baseline="0">
              <a:latin typeface="Tenorite" panose="00000500000000000000" pitchFamily="2" charset="0"/>
            </a:rPr>
            <a:t> seule offre de formation sur le territoire (CISP)</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66 opportunités d’emploi pour le métier en HC </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Stabilité des opportunités d’emploi gérées par Le Forem (35 OE en 2021)</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Identifié comme fonction critique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0">
              <a:latin typeface="Tenorite" panose="00000500000000000000" pitchFamily="2" charset="0"/>
            </a:rPr>
            <a:t>Enseignement</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34 opportunités d’emploi pour le métier en HC </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BFF6CA34-8875-44B8-8041-F86654E70196}">
      <dgm:prSet custT="1"/>
      <dgm:spPr/>
      <dgm:t>
        <a:bodyPr/>
        <a:lstStyle/>
        <a:p>
          <a:pPr>
            <a:buFont typeface="Arial" panose="020B0604020202020204" pitchFamily="34" charset="0"/>
            <a:buChar char="•"/>
          </a:pPr>
          <a:r>
            <a:rPr lang="fr-BE" sz="1200" b="0" dirty="0">
              <a:latin typeface="Tenorite" panose="00000500000000000000" pitchFamily="2" charset="0"/>
            </a:rPr>
            <a:t>1 nouvelle filière sur le bassin</a:t>
          </a:r>
        </a:p>
      </dgm:t>
    </dgm:pt>
    <dgm:pt modelId="{EE9182B2-64EE-4402-8F84-319C39460314}" type="parTrans" cxnId="{96011F48-9AFC-4828-B073-6FF132F8C542}">
      <dgm:prSet/>
      <dgm:spPr/>
      <dgm:t>
        <a:bodyPr/>
        <a:lstStyle/>
        <a:p>
          <a:endParaRPr lang="fr-BE"/>
        </a:p>
      </dgm:t>
    </dgm:pt>
    <dgm:pt modelId="{4895F3A2-0A55-48E7-BA9A-23CB87D70778}" type="sibTrans" cxnId="{96011F48-9AFC-4828-B073-6FF132F8C542}">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96011F48-9AFC-4828-B073-6FF132F8C542}" srcId="{5B5C6C3C-FEAD-45A5-8FB5-B4D5D6773E88}" destId="{BFF6CA34-8875-44B8-8041-F86654E70196}" srcOrd="0" destOrd="0" parTransId="{EE9182B2-64EE-4402-8F84-319C39460314}" sibTransId="{4895F3A2-0A55-48E7-BA9A-23CB87D70778}"/>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6951A352-BF18-4C5C-B443-6D54136F7D56}" type="presOf" srcId="{BFF6CA34-8875-44B8-8041-F86654E70196}" destId="{5EB2F8B5-CA3F-4EBA-B566-21BA56026645}" srcOrd="0" destOrd="1"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530F048-1A4E-4C4A-9AC9-251EBA5A3B75}" type="doc">
      <dgm:prSet loTypeId="urn:microsoft.com/office/officeart/2005/8/layout/vList3" loCatId="list" qsTypeId="urn:microsoft.com/office/officeart/2005/8/quickstyle/simple1" qsCatId="simple" csTypeId="urn:microsoft.com/office/officeart/2005/8/colors/accent2_3" csCatId="accent2" phldr="1"/>
      <dgm:spPr/>
    </dgm:pt>
    <dgm:pt modelId="{F6F9BC61-353B-40D8-9F77-07CFC0814968}">
      <dgm:prSet phldrT="[Texte]"/>
      <dgm:spPr/>
      <dgm:t>
        <a:bodyPr/>
        <a:lstStyle/>
        <a:p>
          <a:r>
            <a:rPr lang="fr-BE"/>
            <a:t>IBEFE Hainaut centre</a:t>
          </a:r>
        </a:p>
      </dgm:t>
    </dgm:pt>
    <dgm:pt modelId="{901D1AB1-D5B6-4833-BF0C-547C04C76ECB}" type="parTrans" cxnId="{0863CD20-F06B-4006-9760-1E0A1F7891E7}">
      <dgm:prSet/>
      <dgm:spPr/>
      <dgm:t>
        <a:bodyPr/>
        <a:lstStyle/>
        <a:p>
          <a:endParaRPr lang="fr-BE"/>
        </a:p>
      </dgm:t>
    </dgm:pt>
    <dgm:pt modelId="{A7A89002-E7DB-413A-9E0E-26552A6B1F94}" type="sibTrans" cxnId="{0863CD20-F06B-4006-9760-1E0A1F7891E7}">
      <dgm:prSet/>
      <dgm:spPr/>
      <dgm:t>
        <a:bodyPr/>
        <a:lstStyle/>
        <a:p>
          <a:endParaRPr lang="fr-BE"/>
        </a:p>
      </dgm:t>
    </dgm:pt>
    <dgm:pt modelId="{C7F9BAE2-8164-4609-877A-704FEB442D9C}">
      <dgm:prSet phldrT="[Texte]"/>
      <dgm:spPr/>
      <dgm:t>
        <a:bodyPr/>
        <a:lstStyle/>
        <a:p>
          <a:r>
            <a:rPr lang="fr-BE"/>
            <a:t>065/32.77.72  </a:t>
          </a:r>
        </a:p>
        <a:p>
          <a:r>
            <a:rPr lang="fr-BE" b="0" i="0"/>
            <a:t>065/32.76.12</a:t>
          </a:r>
          <a:endParaRPr lang="fr-BE"/>
        </a:p>
      </dgm:t>
    </dgm:pt>
    <dgm:pt modelId="{0BA0D103-9876-45F6-9067-593DEC5DA560}" type="parTrans" cxnId="{AE10ADE7-F97C-475F-A636-1C91509FBE65}">
      <dgm:prSet/>
      <dgm:spPr/>
      <dgm:t>
        <a:bodyPr/>
        <a:lstStyle/>
        <a:p>
          <a:endParaRPr lang="fr-BE"/>
        </a:p>
      </dgm:t>
    </dgm:pt>
    <dgm:pt modelId="{6CE88971-1308-44FC-B042-9620CB428C42}" type="sibTrans" cxnId="{AE10ADE7-F97C-475F-A636-1C91509FBE65}">
      <dgm:prSet/>
      <dgm:spPr/>
      <dgm:t>
        <a:bodyPr/>
        <a:lstStyle/>
        <a:p>
          <a:endParaRPr lang="fr-BE"/>
        </a:p>
      </dgm:t>
    </dgm:pt>
    <dgm:pt modelId="{5B3EF666-3F14-4984-8F2B-ACF4A6B06F8A}">
      <dgm:prSet phldrT="[Texte]"/>
      <dgm:spPr/>
      <dgm:t>
        <a:bodyPr/>
        <a:lstStyle/>
        <a:p>
          <a:r>
            <a:rPr lang="fr-BE"/>
            <a:t>isabelle.salmon@forem.be  fabrice.debruyn@forem.be</a:t>
          </a:r>
        </a:p>
      </dgm:t>
    </dgm:pt>
    <dgm:pt modelId="{91938A4D-49B1-479B-B7E8-77CC30AE8BF8}" type="parTrans" cxnId="{3EEE4181-69DD-4230-A94F-0E71BF2AE309}">
      <dgm:prSet/>
      <dgm:spPr/>
      <dgm:t>
        <a:bodyPr/>
        <a:lstStyle/>
        <a:p>
          <a:endParaRPr lang="fr-BE"/>
        </a:p>
      </dgm:t>
    </dgm:pt>
    <dgm:pt modelId="{85FF167D-3E47-4969-AF9D-8D567D9A3479}" type="sibTrans" cxnId="{3EEE4181-69DD-4230-A94F-0E71BF2AE309}">
      <dgm:prSet/>
      <dgm:spPr/>
      <dgm:t>
        <a:bodyPr/>
        <a:lstStyle/>
        <a:p>
          <a:endParaRPr lang="fr-BE"/>
        </a:p>
      </dgm:t>
    </dgm:pt>
    <dgm:pt modelId="{43AB710F-BB54-4C25-AFE8-90D20AC2B090}">
      <dgm:prSet phldrT="[Texte]"/>
      <dgm:spPr/>
      <dgm:t>
        <a:bodyPr/>
        <a:lstStyle/>
        <a:p>
          <a:r>
            <a:rPr lang="fr-FR"/>
            <a:t>http://www.bassinefe-hainautcentre.be/</a:t>
          </a:r>
          <a:endParaRPr lang="fr-BE"/>
        </a:p>
      </dgm:t>
    </dgm:pt>
    <dgm:pt modelId="{81EFF8C9-2850-444E-BDFE-FF1ABDAA60FB}" type="parTrans" cxnId="{7D017146-3EEC-451E-86B1-2BC263219589}">
      <dgm:prSet/>
      <dgm:spPr/>
      <dgm:t>
        <a:bodyPr/>
        <a:lstStyle/>
        <a:p>
          <a:endParaRPr lang="fr-BE"/>
        </a:p>
      </dgm:t>
    </dgm:pt>
    <dgm:pt modelId="{BF775EAE-755E-433A-BBDA-EED929AE3BA3}" type="sibTrans" cxnId="{7D017146-3EEC-451E-86B1-2BC263219589}">
      <dgm:prSet/>
      <dgm:spPr/>
      <dgm:t>
        <a:bodyPr/>
        <a:lstStyle/>
        <a:p>
          <a:endParaRPr lang="fr-BE"/>
        </a:p>
      </dgm:t>
    </dgm:pt>
    <dgm:pt modelId="{4FE09197-F589-49A2-85F0-1C36726257F3}" type="pres">
      <dgm:prSet presAssocID="{E530F048-1A4E-4C4A-9AC9-251EBA5A3B75}" presName="linearFlow" presStyleCnt="0">
        <dgm:presLayoutVars>
          <dgm:dir/>
          <dgm:resizeHandles val="exact"/>
        </dgm:presLayoutVars>
      </dgm:prSet>
      <dgm:spPr/>
    </dgm:pt>
    <dgm:pt modelId="{B79348FC-85D7-4ACF-91D6-525FB02547E1}" type="pres">
      <dgm:prSet presAssocID="{F6F9BC61-353B-40D8-9F77-07CFC0814968}" presName="composite" presStyleCnt="0"/>
      <dgm:spPr/>
    </dgm:pt>
    <dgm:pt modelId="{6E4D78B9-54AE-4769-8B01-B99BA7BDF3B7}" type="pres">
      <dgm:prSet presAssocID="{F6F9BC61-353B-40D8-9F77-07CFC0814968}" presName="imgShp" presStyleLbl="fgImgPlac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Utilisateurs contour"/>
        </a:ext>
      </dgm:extLst>
    </dgm:pt>
    <dgm:pt modelId="{16668489-6832-4FD4-A41D-7520E4669EAE}" type="pres">
      <dgm:prSet presAssocID="{F6F9BC61-353B-40D8-9F77-07CFC0814968}" presName="txShp" presStyleLbl="node1" presStyleIdx="0" presStyleCnt="4">
        <dgm:presLayoutVars>
          <dgm:bulletEnabled val="1"/>
        </dgm:presLayoutVars>
      </dgm:prSet>
      <dgm:spPr/>
    </dgm:pt>
    <dgm:pt modelId="{AFE58262-FB5F-45DE-BAF2-0910ADCC094F}" type="pres">
      <dgm:prSet presAssocID="{A7A89002-E7DB-413A-9E0E-26552A6B1F94}" presName="spacing" presStyleCnt="0"/>
      <dgm:spPr/>
    </dgm:pt>
    <dgm:pt modelId="{9241ED7B-1F30-42F0-B534-6B6EB5056A19}" type="pres">
      <dgm:prSet presAssocID="{C7F9BAE2-8164-4609-877A-704FEB442D9C}" presName="composite" presStyleCnt="0"/>
      <dgm:spPr/>
    </dgm:pt>
    <dgm:pt modelId="{4B7F35E1-EA15-400F-A94F-F5AF8CE6A12A}" type="pres">
      <dgm:prSet presAssocID="{C7F9BAE2-8164-4609-877A-704FEB442D9C}" presName="imgShp" presStyleLbl="fgImgPlac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ombiné contour"/>
        </a:ext>
      </dgm:extLst>
    </dgm:pt>
    <dgm:pt modelId="{23D06035-2456-415D-8FFB-B0C9F8D36190}" type="pres">
      <dgm:prSet presAssocID="{C7F9BAE2-8164-4609-877A-704FEB442D9C}" presName="txShp" presStyleLbl="node1" presStyleIdx="1" presStyleCnt="4">
        <dgm:presLayoutVars>
          <dgm:bulletEnabled val="1"/>
        </dgm:presLayoutVars>
      </dgm:prSet>
      <dgm:spPr/>
    </dgm:pt>
    <dgm:pt modelId="{8FFD567C-18F8-4D0F-857C-98CDB448958A}" type="pres">
      <dgm:prSet presAssocID="{6CE88971-1308-44FC-B042-9620CB428C42}" presName="spacing" presStyleCnt="0"/>
      <dgm:spPr/>
    </dgm:pt>
    <dgm:pt modelId="{2825B595-C256-4063-B19D-4196F3FA2EAE}" type="pres">
      <dgm:prSet presAssocID="{5B3EF666-3F14-4984-8F2B-ACF4A6B06F8A}" presName="composite" presStyleCnt="0"/>
      <dgm:spPr/>
    </dgm:pt>
    <dgm:pt modelId="{1DCEAF40-133D-423E-AB66-4D1495D8188E}" type="pres">
      <dgm:prSet presAssocID="{5B3EF666-3F14-4984-8F2B-ACF4A6B06F8A}" presName="imgShp" presStyleLbl="fgImgPlac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dresse de courrier contour"/>
        </a:ext>
      </dgm:extLst>
    </dgm:pt>
    <dgm:pt modelId="{F169C2C1-0F61-41D3-8164-85957A557C17}" type="pres">
      <dgm:prSet presAssocID="{5B3EF666-3F14-4984-8F2B-ACF4A6B06F8A}" presName="txShp" presStyleLbl="node1" presStyleIdx="2" presStyleCnt="4">
        <dgm:presLayoutVars>
          <dgm:bulletEnabled val="1"/>
        </dgm:presLayoutVars>
      </dgm:prSet>
      <dgm:spPr/>
    </dgm:pt>
    <dgm:pt modelId="{5238E120-CFB7-4DE8-9194-49B3A2479169}" type="pres">
      <dgm:prSet presAssocID="{85FF167D-3E47-4969-AF9D-8D567D9A3479}" presName="spacing" presStyleCnt="0"/>
      <dgm:spPr/>
    </dgm:pt>
    <dgm:pt modelId="{A936DD0A-4916-465F-B2C4-1807199A49A0}" type="pres">
      <dgm:prSet presAssocID="{43AB710F-BB54-4C25-AFE8-90D20AC2B090}" presName="composite" presStyleCnt="0"/>
      <dgm:spPr/>
    </dgm:pt>
    <dgm:pt modelId="{34F10625-8CA6-450F-8011-6A79482B1522}" type="pres">
      <dgm:prSet presAssocID="{43AB710F-BB54-4C25-AFE8-90D20AC2B090}" presName="imgShp"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Internet contour"/>
        </a:ext>
      </dgm:extLst>
    </dgm:pt>
    <dgm:pt modelId="{9C59EF6F-CF11-4BED-AFF9-DDF05918954E}" type="pres">
      <dgm:prSet presAssocID="{43AB710F-BB54-4C25-AFE8-90D20AC2B090}" presName="txShp" presStyleLbl="node1" presStyleIdx="3" presStyleCnt="4">
        <dgm:presLayoutVars>
          <dgm:bulletEnabled val="1"/>
        </dgm:presLayoutVars>
      </dgm:prSet>
      <dgm:spPr/>
    </dgm:pt>
  </dgm:ptLst>
  <dgm:cxnLst>
    <dgm:cxn modelId="{0863CD20-F06B-4006-9760-1E0A1F7891E7}" srcId="{E530F048-1A4E-4C4A-9AC9-251EBA5A3B75}" destId="{F6F9BC61-353B-40D8-9F77-07CFC0814968}" srcOrd="0" destOrd="0" parTransId="{901D1AB1-D5B6-4833-BF0C-547C04C76ECB}" sibTransId="{A7A89002-E7DB-413A-9E0E-26552A6B1F94}"/>
    <dgm:cxn modelId="{97E4AF28-1D26-414D-94A2-4F5994F2E6AB}" type="presOf" srcId="{F6F9BC61-353B-40D8-9F77-07CFC0814968}" destId="{16668489-6832-4FD4-A41D-7520E4669EAE}" srcOrd="0" destOrd="0" presId="urn:microsoft.com/office/officeart/2005/8/layout/vList3"/>
    <dgm:cxn modelId="{C102975B-A9D7-4714-ABB1-89BBF7BE14D2}" type="presOf" srcId="{C7F9BAE2-8164-4609-877A-704FEB442D9C}" destId="{23D06035-2456-415D-8FFB-B0C9F8D36190}" srcOrd="0" destOrd="0" presId="urn:microsoft.com/office/officeart/2005/8/layout/vList3"/>
    <dgm:cxn modelId="{CC362243-A8AA-4D3E-BC30-62A0FC90C1F0}" type="presOf" srcId="{43AB710F-BB54-4C25-AFE8-90D20AC2B090}" destId="{9C59EF6F-CF11-4BED-AFF9-DDF05918954E}" srcOrd="0" destOrd="0" presId="urn:microsoft.com/office/officeart/2005/8/layout/vList3"/>
    <dgm:cxn modelId="{7D017146-3EEC-451E-86B1-2BC263219589}" srcId="{E530F048-1A4E-4C4A-9AC9-251EBA5A3B75}" destId="{43AB710F-BB54-4C25-AFE8-90D20AC2B090}" srcOrd="3" destOrd="0" parTransId="{81EFF8C9-2850-444E-BDFE-FF1ABDAA60FB}" sibTransId="{BF775EAE-755E-433A-BBDA-EED929AE3BA3}"/>
    <dgm:cxn modelId="{3EEE4181-69DD-4230-A94F-0E71BF2AE309}" srcId="{E530F048-1A4E-4C4A-9AC9-251EBA5A3B75}" destId="{5B3EF666-3F14-4984-8F2B-ACF4A6B06F8A}" srcOrd="2" destOrd="0" parTransId="{91938A4D-49B1-479B-B7E8-77CC30AE8BF8}" sibTransId="{85FF167D-3E47-4969-AF9D-8D567D9A3479}"/>
    <dgm:cxn modelId="{57C85181-DCE1-45A3-852A-18F9B72BF2AB}" type="presOf" srcId="{E530F048-1A4E-4C4A-9AC9-251EBA5A3B75}" destId="{4FE09197-F589-49A2-85F0-1C36726257F3}" srcOrd="0" destOrd="0" presId="urn:microsoft.com/office/officeart/2005/8/layout/vList3"/>
    <dgm:cxn modelId="{587394A9-3E9E-4AA7-B303-5C4D51D34198}" type="presOf" srcId="{5B3EF666-3F14-4984-8F2B-ACF4A6B06F8A}" destId="{F169C2C1-0F61-41D3-8164-85957A557C17}" srcOrd="0" destOrd="0" presId="urn:microsoft.com/office/officeart/2005/8/layout/vList3"/>
    <dgm:cxn modelId="{AE10ADE7-F97C-475F-A636-1C91509FBE65}" srcId="{E530F048-1A4E-4C4A-9AC9-251EBA5A3B75}" destId="{C7F9BAE2-8164-4609-877A-704FEB442D9C}" srcOrd="1" destOrd="0" parTransId="{0BA0D103-9876-45F6-9067-593DEC5DA560}" sibTransId="{6CE88971-1308-44FC-B042-9620CB428C42}"/>
    <dgm:cxn modelId="{7FD0DEC4-4A29-4584-8602-9A52BB1AEFBF}" type="presParOf" srcId="{4FE09197-F589-49A2-85F0-1C36726257F3}" destId="{B79348FC-85D7-4ACF-91D6-525FB02547E1}" srcOrd="0" destOrd="0" presId="urn:microsoft.com/office/officeart/2005/8/layout/vList3"/>
    <dgm:cxn modelId="{931F0883-EC47-4FCB-B32E-A5AADDF9E2B5}" type="presParOf" srcId="{B79348FC-85D7-4ACF-91D6-525FB02547E1}" destId="{6E4D78B9-54AE-4769-8B01-B99BA7BDF3B7}" srcOrd="0" destOrd="0" presId="urn:microsoft.com/office/officeart/2005/8/layout/vList3"/>
    <dgm:cxn modelId="{D2066710-1C3A-4E07-B741-09C5A069C282}" type="presParOf" srcId="{B79348FC-85D7-4ACF-91D6-525FB02547E1}" destId="{16668489-6832-4FD4-A41D-7520E4669EAE}" srcOrd="1" destOrd="0" presId="urn:microsoft.com/office/officeart/2005/8/layout/vList3"/>
    <dgm:cxn modelId="{D335DA17-C87E-489C-A98C-FFC390DBFB9C}" type="presParOf" srcId="{4FE09197-F589-49A2-85F0-1C36726257F3}" destId="{AFE58262-FB5F-45DE-BAF2-0910ADCC094F}" srcOrd="1" destOrd="0" presId="urn:microsoft.com/office/officeart/2005/8/layout/vList3"/>
    <dgm:cxn modelId="{BD639499-03EC-4D25-A662-6AE6C0D3DEE7}" type="presParOf" srcId="{4FE09197-F589-49A2-85F0-1C36726257F3}" destId="{9241ED7B-1F30-42F0-B534-6B6EB5056A19}" srcOrd="2" destOrd="0" presId="urn:microsoft.com/office/officeart/2005/8/layout/vList3"/>
    <dgm:cxn modelId="{33551FA4-B684-4D60-AAE1-5061DA53BCF3}" type="presParOf" srcId="{9241ED7B-1F30-42F0-B534-6B6EB5056A19}" destId="{4B7F35E1-EA15-400F-A94F-F5AF8CE6A12A}" srcOrd="0" destOrd="0" presId="urn:microsoft.com/office/officeart/2005/8/layout/vList3"/>
    <dgm:cxn modelId="{DD88C005-F71A-4668-AD7C-D3FEE972ED65}" type="presParOf" srcId="{9241ED7B-1F30-42F0-B534-6B6EB5056A19}" destId="{23D06035-2456-415D-8FFB-B0C9F8D36190}" srcOrd="1" destOrd="0" presId="urn:microsoft.com/office/officeart/2005/8/layout/vList3"/>
    <dgm:cxn modelId="{65AB1030-9F43-4218-9E12-2DE7C8649D00}" type="presParOf" srcId="{4FE09197-F589-49A2-85F0-1C36726257F3}" destId="{8FFD567C-18F8-4D0F-857C-98CDB448958A}" srcOrd="3" destOrd="0" presId="urn:microsoft.com/office/officeart/2005/8/layout/vList3"/>
    <dgm:cxn modelId="{8EAADD2B-199B-4B48-B1E4-5DDF4CE32B14}" type="presParOf" srcId="{4FE09197-F589-49A2-85F0-1C36726257F3}" destId="{2825B595-C256-4063-B19D-4196F3FA2EAE}" srcOrd="4" destOrd="0" presId="urn:microsoft.com/office/officeart/2005/8/layout/vList3"/>
    <dgm:cxn modelId="{66A5783A-91F0-4763-AF99-44E5A91F5D28}" type="presParOf" srcId="{2825B595-C256-4063-B19D-4196F3FA2EAE}" destId="{1DCEAF40-133D-423E-AB66-4D1495D8188E}" srcOrd="0" destOrd="0" presId="urn:microsoft.com/office/officeart/2005/8/layout/vList3"/>
    <dgm:cxn modelId="{E8F49F30-1D54-4730-8FDC-A613F9F3B698}" type="presParOf" srcId="{2825B595-C256-4063-B19D-4196F3FA2EAE}" destId="{F169C2C1-0F61-41D3-8164-85957A557C17}" srcOrd="1" destOrd="0" presId="urn:microsoft.com/office/officeart/2005/8/layout/vList3"/>
    <dgm:cxn modelId="{88B53D13-CCFD-4085-98EB-7BC0FEB0E29F}" type="presParOf" srcId="{4FE09197-F589-49A2-85F0-1C36726257F3}" destId="{5238E120-CFB7-4DE8-9194-49B3A2479169}" srcOrd="5" destOrd="0" presId="urn:microsoft.com/office/officeart/2005/8/layout/vList3"/>
    <dgm:cxn modelId="{9D2A6EB6-9AC5-4AAF-B4FD-8D6C24626720}" type="presParOf" srcId="{4FE09197-F589-49A2-85F0-1C36726257F3}" destId="{A936DD0A-4916-465F-B2C4-1807199A49A0}" srcOrd="6" destOrd="0" presId="urn:microsoft.com/office/officeart/2005/8/layout/vList3"/>
    <dgm:cxn modelId="{5E509E3B-55FB-4C98-87C6-508BB3728D6D}" type="presParOf" srcId="{A936DD0A-4916-465F-B2C4-1807199A49A0}" destId="{34F10625-8CA6-450F-8011-6A79482B1522}" srcOrd="0" destOrd="0" presId="urn:microsoft.com/office/officeart/2005/8/layout/vList3"/>
    <dgm:cxn modelId="{61D8C05A-C600-4AAF-9481-42733534CD00}" type="presParOf" srcId="{A936DD0A-4916-465F-B2C4-1807199A49A0}" destId="{9C59EF6F-CF11-4BED-AFF9-DDF05918954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FC73C1-425B-4471-8312-98A39059C223}">
      <dsp:nvSpPr>
        <dsp:cNvPr id="0" name=""/>
        <dsp:cNvSpPr/>
      </dsp:nvSpPr>
      <dsp:spPr>
        <a:xfrm>
          <a:off x="0" y="0"/>
          <a:ext cx="10168127" cy="465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BE" sz="2100" kern="1200"/>
            <a:t>Les thématiques communes de l’IBEFE comprennent :</a:t>
          </a:r>
          <a:endParaRPr lang="en-US" sz="2100" kern="1200"/>
        </a:p>
      </dsp:txBody>
      <dsp:txXfrm>
        <a:off x="0" y="0"/>
        <a:ext cx="10168127" cy="465675"/>
      </dsp:txXfrm>
    </dsp:sp>
    <dsp:sp modelId="{C02B934D-774F-4F15-81BF-C813998C6AD5}">
      <dsp:nvSpPr>
        <dsp:cNvPr id="0" name=""/>
        <dsp:cNvSpPr/>
      </dsp:nvSpPr>
      <dsp:spPr>
        <a:xfrm>
          <a:off x="0" y="590042"/>
          <a:ext cx="10168127" cy="1660281"/>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solidFill>
                <a:schemeClr val="bg1"/>
              </a:solidFill>
            </a:rPr>
            <a:t>Une </a:t>
          </a:r>
          <a:r>
            <a:rPr lang="fr-FR" sz="2100" b="1" kern="1200" noProof="0">
              <a:solidFill>
                <a:schemeClr val="bg1"/>
              </a:solidFill>
            </a:rPr>
            <a:t>liste</a:t>
          </a:r>
          <a:r>
            <a:rPr lang="en-US" sz="2100" b="1" kern="1200">
              <a:solidFill>
                <a:schemeClr val="bg1"/>
              </a:solidFill>
            </a:rPr>
            <a:t> des métiers </a:t>
          </a:r>
          <a:r>
            <a:rPr lang="fr-BE" sz="2100" b="1" kern="1200" noProof="0">
              <a:solidFill>
                <a:schemeClr val="bg1"/>
              </a:solidFill>
            </a:rPr>
            <a:t>prioritaires</a:t>
          </a:r>
          <a:r>
            <a:rPr lang="en-US" sz="2100" b="1" kern="1200">
              <a:solidFill>
                <a:schemeClr val="bg1"/>
              </a:solidFill>
            </a:rPr>
            <a:t> </a:t>
          </a:r>
          <a:r>
            <a:rPr lang="en-US" sz="2100" kern="1200"/>
            <a:t>pour le développement de la programmation de l’offre : métiers prioritaires à créer et à maintenir </a:t>
          </a:r>
        </a:p>
      </dsp:txBody>
      <dsp:txXfrm>
        <a:off x="0" y="590042"/>
        <a:ext cx="10168127" cy="1660281"/>
      </dsp:txXfrm>
    </dsp:sp>
    <dsp:sp modelId="{F8886984-0C98-4B1E-B68C-BDC856C0FD2C}">
      <dsp:nvSpPr>
        <dsp:cNvPr id="0" name=""/>
        <dsp:cNvSpPr/>
      </dsp:nvSpPr>
      <dsp:spPr>
        <a:xfrm>
          <a:off x="0" y="2333628"/>
          <a:ext cx="10168127" cy="1660281"/>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solidFill>
                <a:schemeClr val="bg1"/>
              </a:solidFill>
            </a:rPr>
            <a:t>Des recommandations </a:t>
          </a:r>
          <a:r>
            <a:rPr lang="en-US" sz="2100" kern="1200"/>
            <a:t>sur des métiers, ainsi que sur d’autres enjeux transversaux et globaux : adaptation du contenu ou de la pédagogique de certaines offres, orientation et promotion des métiers, places de stages et alternance, partage des équipements pédagogiques, etc. </a:t>
          </a:r>
        </a:p>
      </dsp:txBody>
      <dsp:txXfrm>
        <a:off x="0" y="2333628"/>
        <a:ext cx="10168127" cy="16602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480E3-45F7-4EFD-BC35-196CFB884C6C}">
      <dsp:nvSpPr>
        <dsp:cNvPr id="0" name=""/>
        <dsp:cNvSpPr/>
      </dsp:nvSpPr>
      <dsp:spPr>
        <a:xfrm>
          <a:off x="28" y="237412"/>
          <a:ext cx="2746941" cy="66349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fr-BE" sz="1800" b="1" kern="1200"/>
            <a:t>Métiers Prioritaires « Création » </a:t>
          </a:r>
        </a:p>
      </dsp:txBody>
      <dsp:txXfrm>
        <a:off x="28" y="237412"/>
        <a:ext cx="2746941" cy="663494"/>
      </dsp:txXfrm>
    </dsp:sp>
    <dsp:sp modelId="{BC661F6A-0281-4EB4-8654-06AAF3ACC93F}">
      <dsp:nvSpPr>
        <dsp:cNvPr id="0" name=""/>
        <dsp:cNvSpPr/>
      </dsp:nvSpPr>
      <dsp:spPr>
        <a:xfrm>
          <a:off x="28" y="900907"/>
          <a:ext cx="2746941" cy="434807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endParaRPr lang="fr-BE" sz="1800" kern="1200"/>
        </a:p>
        <a:p>
          <a:pPr marL="171450" lvl="1" indent="-171450" algn="l" defTabSz="800100">
            <a:lnSpc>
              <a:spcPct val="90000"/>
            </a:lnSpc>
            <a:spcBef>
              <a:spcPct val="0"/>
            </a:spcBef>
            <a:spcAft>
              <a:spcPct val="15000"/>
            </a:spcAft>
            <a:buChar char="•"/>
          </a:pPr>
          <a:r>
            <a:rPr lang="fr-BE" sz="1800" kern="1200"/>
            <a:t>Conseiller en assurances (FA)</a:t>
          </a:r>
        </a:p>
        <a:p>
          <a:pPr marL="171450" lvl="1" indent="-171450" algn="l" defTabSz="800100">
            <a:lnSpc>
              <a:spcPct val="90000"/>
            </a:lnSpc>
            <a:spcBef>
              <a:spcPct val="0"/>
            </a:spcBef>
            <a:spcAft>
              <a:spcPct val="15000"/>
            </a:spcAft>
            <a:buChar char="•"/>
          </a:pPr>
          <a:r>
            <a:rPr lang="fr-BE" sz="1800" kern="1200"/>
            <a:t>Vendeur en produits frais (FA)</a:t>
          </a:r>
        </a:p>
        <a:p>
          <a:pPr marL="171450" lvl="1" indent="-171450" algn="l" defTabSz="800100">
            <a:lnSpc>
              <a:spcPct val="90000"/>
            </a:lnSpc>
            <a:spcBef>
              <a:spcPct val="0"/>
            </a:spcBef>
            <a:spcAft>
              <a:spcPct val="15000"/>
            </a:spcAft>
            <a:buChar char="•"/>
          </a:pPr>
          <a:r>
            <a:rPr lang="fr-BE" sz="1800" kern="1200"/>
            <a:t>Délégué commercial (FA)</a:t>
          </a:r>
        </a:p>
        <a:p>
          <a:pPr marL="171450" lvl="1" indent="-171450" algn="l" defTabSz="800100">
            <a:lnSpc>
              <a:spcPct val="90000"/>
            </a:lnSpc>
            <a:spcBef>
              <a:spcPct val="0"/>
            </a:spcBef>
            <a:spcAft>
              <a:spcPct val="15000"/>
            </a:spcAft>
            <a:buChar char="•"/>
          </a:pPr>
          <a:r>
            <a:rPr lang="fr-BE" sz="1800" kern="1200"/>
            <a:t>Technicien de la vente à distance (e-commerce) (FA)</a:t>
          </a:r>
        </a:p>
        <a:p>
          <a:pPr marL="171450" lvl="1" indent="-171450" algn="l" defTabSz="800100">
            <a:lnSpc>
              <a:spcPct val="90000"/>
            </a:lnSpc>
            <a:spcBef>
              <a:spcPct val="0"/>
            </a:spcBef>
            <a:spcAft>
              <a:spcPct val="15000"/>
            </a:spcAft>
            <a:buChar char="•"/>
          </a:pPr>
          <a:r>
            <a:rPr lang="fr-BE" sz="1800" kern="1200"/>
            <a:t>Opérateur call-center (FA)</a:t>
          </a:r>
        </a:p>
        <a:p>
          <a:pPr marL="171450" lvl="1" indent="-171450" algn="l" defTabSz="800100">
            <a:lnSpc>
              <a:spcPct val="90000"/>
            </a:lnSpc>
            <a:spcBef>
              <a:spcPct val="0"/>
            </a:spcBef>
            <a:spcAft>
              <a:spcPct val="15000"/>
            </a:spcAft>
            <a:buChar char="•"/>
          </a:pPr>
          <a:r>
            <a:rPr lang="fr-BE" sz="1800" kern="1200">
              <a:solidFill>
                <a:schemeClr val="tx1"/>
              </a:solidFill>
            </a:rPr>
            <a:t>Agent de sécurité et de surveillance</a:t>
          </a:r>
        </a:p>
        <a:p>
          <a:pPr marL="171450" lvl="1" indent="-171450" algn="l" defTabSz="800100">
            <a:lnSpc>
              <a:spcPct val="90000"/>
            </a:lnSpc>
            <a:spcBef>
              <a:spcPct val="0"/>
            </a:spcBef>
            <a:spcAft>
              <a:spcPct val="15000"/>
            </a:spcAft>
            <a:buChar char="•"/>
          </a:pPr>
          <a:endParaRPr lang="fr-BE" sz="1800" kern="1200"/>
        </a:p>
        <a:p>
          <a:pPr marL="171450" lvl="1" indent="-171450" algn="l" defTabSz="800100">
            <a:lnSpc>
              <a:spcPct val="90000"/>
            </a:lnSpc>
            <a:spcBef>
              <a:spcPct val="0"/>
            </a:spcBef>
            <a:spcAft>
              <a:spcPct val="15000"/>
            </a:spcAft>
            <a:buChar char="•"/>
          </a:pPr>
          <a:endParaRPr lang="fr-BE" sz="1800" kern="1200"/>
        </a:p>
      </dsp:txBody>
      <dsp:txXfrm>
        <a:off x="28" y="900907"/>
        <a:ext cx="2746941" cy="4348079"/>
      </dsp:txXfrm>
    </dsp:sp>
    <dsp:sp modelId="{DA865B6E-40EB-40B0-A366-73F4673B05A9}">
      <dsp:nvSpPr>
        <dsp:cNvPr id="0" name=""/>
        <dsp:cNvSpPr/>
      </dsp:nvSpPr>
      <dsp:spPr>
        <a:xfrm>
          <a:off x="3131541" y="237412"/>
          <a:ext cx="2746941" cy="66349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fr-BE" sz="1800" b="1" kern="1200"/>
            <a:t>Métiers prioritaires au « Maintien »</a:t>
          </a:r>
        </a:p>
      </dsp:txBody>
      <dsp:txXfrm>
        <a:off x="3131541" y="237412"/>
        <a:ext cx="2746941" cy="663494"/>
      </dsp:txXfrm>
    </dsp:sp>
    <dsp:sp modelId="{60FAD415-ACB3-4697-B4AE-8CB7FC5170F3}">
      <dsp:nvSpPr>
        <dsp:cNvPr id="0" name=""/>
        <dsp:cNvSpPr/>
      </dsp:nvSpPr>
      <dsp:spPr>
        <a:xfrm>
          <a:off x="3122669" y="927560"/>
          <a:ext cx="2746941" cy="434807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fr-BE" sz="1800" kern="1200">
              <a:solidFill>
                <a:schemeClr val="tx1"/>
              </a:solidFill>
            </a:rPr>
            <a:t>/</a:t>
          </a:r>
        </a:p>
      </dsp:txBody>
      <dsp:txXfrm>
        <a:off x="3122669" y="927560"/>
        <a:ext cx="2746941" cy="43480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41782"/>
          <a:ext cx="6427291" cy="10741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dirty="0">
              <a:latin typeface="Tenorite" panose="00000500000000000000" pitchFamily="2" charset="0"/>
            </a:rPr>
            <a:t>5 opportunités d’emploi pour le métier en HC (146 OE en Wallonie)</a:t>
          </a:r>
          <a:endParaRPr lang="fr-BE" sz="1200" b="0" kern="1200" dirty="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dirty="0">
              <a:latin typeface="Tenorite" panose="00000500000000000000" pitchFamily="2" charset="0"/>
            </a:rPr>
            <a:t>Baisse des opportunités d’emploi gérées par Le Forem en Wallonie (211 OE en 2021)</a:t>
          </a:r>
        </a:p>
      </dsp:txBody>
      <dsp:txXfrm>
        <a:off x="0" y="341782"/>
        <a:ext cx="6427291" cy="1074150"/>
      </dsp:txXfrm>
    </dsp:sp>
    <dsp:sp modelId="{5BBD3919-B024-4F7B-9EE2-573171197B7C}">
      <dsp:nvSpPr>
        <dsp:cNvPr id="0" name=""/>
        <dsp:cNvSpPr/>
      </dsp:nvSpPr>
      <dsp:spPr>
        <a:xfrm>
          <a:off x="320178" y="56464"/>
          <a:ext cx="4499104" cy="6494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56464"/>
        <a:ext cx="4499104" cy="649440"/>
      </dsp:txXfrm>
    </dsp:sp>
    <dsp:sp modelId="{F52CB099-74EB-4255-8B6D-8B4A4049E4A7}">
      <dsp:nvSpPr>
        <dsp:cNvPr id="0" name=""/>
        <dsp:cNvSpPr/>
      </dsp:nvSpPr>
      <dsp:spPr>
        <a:xfrm>
          <a:off x="0" y="1859452"/>
          <a:ext cx="6427291" cy="710325"/>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Identifié comme métier en pénurie 2023 en Wallonie</a:t>
          </a:r>
        </a:p>
      </dsp:txBody>
      <dsp:txXfrm>
        <a:off x="0" y="1859452"/>
        <a:ext cx="6427291" cy="710325"/>
      </dsp:txXfrm>
    </dsp:sp>
    <dsp:sp modelId="{28EA0969-EACA-4ADB-9D89-FDA808C66823}">
      <dsp:nvSpPr>
        <dsp:cNvPr id="0" name=""/>
        <dsp:cNvSpPr/>
      </dsp:nvSpPr>
      <dsp:spPr>
        <a:xfrm>
          <a:off x="320178" y="1559943"/>
          <a:ext cx="4499104" cy="64944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559943"/>
        <a:ext cx="4499104" cy="649440"/>
      </dsp:txXfrm>
    </dsp:sp>
    <dsp:sp modelId="{5EB2F8B5-CA3F-4EBA-B566-21BA56026645}">
      <dsp:nvSpPr>
        <dsp:cNvPr id="0" name=""/>
        <dsp:cNvSpPr/>
      </dsp:nvSpPr>
      <dsp:spPr>
        <a:xfrm>
          <a:off x="0" y="3013297"/>
          <a:ext cx="6427291" cy="710325"/>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Pas de changement dans l’offre sur le Bassin</a:t>
          </a:r>
          <a:endParaRPr lang="fr-BE" sz="1200" b="0" kern="1200">
            <a:latin typeface="Tenorite" panose="00000500000000000000" pitchFamily="2" charset="0"/>
          </a:endParaRPr>
        </a:p>
      </dsp:txBody>
      <dsp:txXfrm>
        <a:off x="0" y="3013297"/>
        <a:ext cx="6427291" cy="710325"/>
      </dsp:txXfrm>
    </dsp:sp>
    <dsp:sp modelId="{7F47EDFF-66C8-4231-B9AA-A969EA7516FD}">
      <dsp:nvSpPr>
        <dsp:cNvPr id="0" name=""/>
        <dsp:cNvSpPr/>
      </dsp:nvSpPr>
      <dsp:spPr>
        <a:xfrm>
          <a:off x="321364" y="2688577"/>
          <a:ext cx="4499104" cy="64944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688577"/>
        <a:ext cx="4499104" cy="6494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71921"/>
          <a:ext cx="6427291" cy="923737"/>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7904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125 opportunités d’emploi pour le métier en HC</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(233 OE en 2021)</a:t>
          </a:r>
        </a:p>
      </dsp:txBody>
      <dsp:txXfrm>
        <a:off x="0" y="371921"/>
        <a:ext cx="6427291" cy="923737"/>
      </dsp:txXfrm>
    </dsp:sp>
    <dsp:sp modelId="{5BBD3919-B024-4F7B-9EE2-573171197B7C}">
      <dsp:nvSpPr>
        <dsp:cNvPr id="0" name=""/>
        <dsp:cNvSpPr/>
      </dsp:nvSpPr>
      <dsp:spPr>
        <a:xfrm>
          <a:off x="320178" y="73633"/>
          <a:ext cx="4499104" cy="6789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73633"/>
        <a:ext cx="4499104" cy="678960"/>
      </dsp:txXfrm>
    </dsp:sp>
    <dsp:sp modelId="{F52CB099-74EB-4255-8B6D-8B4A4049E4A7}">
      <dsp:nvSpPr>
        <dsp:cNvPr id="0" name=""/>
        <dsp:cNvSpPr/>
      </dsp:nvSpPr>
      <dsp:spPr>
        <a:xfrm>
          <a:off x="0" y="1759338"/>
          <a:ext cx="6427291" cy="742612"/>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7904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 Non Identifié comme métier en pénurie 2023 en Wallonie</a:t>
          </a:r>
        </a:p>
      </dsp:txBody>
      <dsp:txXfrm>
        <a:off x="0" y="1759338"/>
        <a:ext cx="6427291" cy="742612"/>
      </dsp:txXfrm>
    </dsp:sp>
    <dsp:sp modelId="{28EA0969-EACA-4ADB-9D89-FDA808C66823}">
      <dsp:nvSpPr>
        <dsp:cNvPr id="0" name=""/>
        <dsp:cNvSpPr/>
      </dsp:nvSpPr>
      <dsp:spPr>
        <a:xfrm>
          <a:off x="320178" y="1446215"/>
          <a:ext cx="4499104" cy="67896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446215"/>
        <a:ext cx="4499104" cy="678960"/>
      </dsp:txXfrm>
    </dsp:sp>
    <dsp:sp modelId="{5EB2F8B5-CA3F-4EBA-B566-21BA56026645}">
      <dsp:nvSpPr>
        <dsp:cNvPr id="0" name=""/>
        <dsp:cNvSpPr/>
      </dsp:nvSpPr>
      <dsp:spPr>
        <a:xfrm>
          <a:off x="0" y="2965631"/>
          <a:ext cx="6427291" cy="742612"/>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7904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Pas de changement dans l’offre sur le Bassin</a:t>
          </a:r>
          <a:endParaRPr lang="fr-BE" sz="1200" b="0" kern="1200">
            <a:latin typeface="Tenorite" panose="00000500000000000000" pitchFamily="2" charset="0"/>
          </a:endParaRPr>
        </a:p>
      </dsp:txBody>
      <dsp:txXfrm>
        <a:off x="0" y="2965631"/>
        <a:ext cx="6427291" cy="742612"/>
      </dsp:txXfrm>
    </dsp:sp>
    <dsp:sp modelId="{7F47EDFF-66C8-4231-B9AA-A969EA7516FD}">
      <dsp:nvSpPr>
        <dsp:cNvPr id="0" name=""/>
        <dsp:cNvSpPr/>
      </dsp:nvSpPr>
      <dsp:spPr>
        <a:xfrm>
          <a:off x="321364" y="2626151"/>
          <a:ext cx="4499104" cy="67896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626151"/>
        <a:ext cx="4499104" cy="6789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23242"/>
          <a:ext cx="6427291" cy="866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1656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858 opportunités d’emploi pour le métier en HC</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(501 OE en 2021)</a:t>
          </a:r>
        </a:p>
      </dsp:txBody>
      <dsp:txXfrm>
        <a:off x="0" y="323242"/>
        <a:ext cx="6427291" cy="866250"/>
      </dsp:txXfrm>
    </dsp:sp>
    <dsp:sp modelId="{5BBD3919-B024-4F7B-9EE2-573171197B7C}">
      <dsp:nvSpPr>
        <dsp:cNvPr id="0" name=""/>
        <dsp:cNvSpPr/>
      </dsp:nvSpPr>
      <dsp:spPr>
        <a:xfrm>
          <a:off x="320178" y="63862"/>
          <a:ext cx="4499104" cy="5904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63862"/>
        <a:ext cx="4499104" cy="590400"/>
      </dsp:txXfrm>
    </dsp:sp>
    <dsp:sp modelId="{F52CB099-74EB-4255-8B6D-8B4A4049E4A7}">
      <dsp:nvSpPr>
        <dsp:cNvPr id="0" name=""/>
        <dsp:cNvSpPr/>
      </dsp:nvSpPr>
      <dsp:spPr>
        <a:xfrm>
          <a:off x="0" y="1592692"/>
          <a:ext cx="6427291" cy="67725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1656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 Identifié comme métier en pénurie 2023 en Wallonie</a:t>
          </a:r>
        </a:p>
      </dsp:txBody>
      <dsp:txXfrm>
        <a:off x="0" y="1592692"/>
        <a:ext cx="6427291" cy="677250"/>
      </dsp:txXfrm>
    </dsp:sp>
    <dsp:sp modelId="{28EA0969-EACA-4ADB-9D89-FDA808C66823}">
      <dsp:nvSpPr>
        <dsp:cNvPr id="0" name=""/>
        <dsp:cNvSpPr/>
      </dsp:nvSpPr>
      <dsp:spPr>
        <a:xfrm>
          <a:off x="320178" y="1320411"/>
          <a:ext cx="4499104" cy="59040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20411"/>
        <a:ext cx="4499104" cy="590400"/>
      </dsp:txXfrm>
    </dsp:sp>
    <dsp:sp modelId="{5EB2F8B5-CA3F-4EBA-B566-21BA56026645}">
      <dsp:nvSpPr>
        <dsp:cNvPr id="0" name=""/>
        <dsp:cNvSpPr/>
      </dsp:nvSpPr>
      <dsp:spPr>
        <a:xfrm>
          <a:off x="0" y="2673142"/>
          <a:ext cx="6427291" cy="10395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16560"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Mouvement dans l’organisation de l’offre Forem et ouverture d’une nouvelle filière Sur Mons. </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Nouvelle filière à l’IFAPME</a:t>
          </a:r>
        </a:p>
      </dsp:txBody>
      <dsp:txXfrm>
        <a:off x="0" y="2673142"/>
        <a:ext cx="6427291" cy="1039500"/>
      </dsp:txXfrm>
    </dsp:sp>
    <dsp:sp modelId="{7F47EDFF-66C8-4231-B9AA-A969EA7516FD}">
      <dsp:nvSpPr>
        <dsp:cNvPr id="0" name=""/>
        <dsp:cNvSpPr/>
      </dsp:nvSpPr>
      <dsp:spPr>
        <a:xfrm>
          <a:off x="321364" y="2377942"/>
          <a:ext cx="4499104" cy="59040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377942"/>
        <a:ext cx="4499104" cy="5904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41782"/>
          <a:ext cx="6427291" cy="10741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2 opportunités d’emploi pour le métier en HC (46 en Wallonie)</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en Wallonie( 33 OE en 2021)</a:t>
          </a:r>
        </a:p>
      </dsp:txBody>
      <dsp:txXfrm>
        <a:off x="0" y="341782"/>
        <a:ext cx="6427291" cy="1074150"/>
      </dsp:txXfrm>
    </dsp:sp>
    <dsp:sp modelId="{5BBD3919-B024-4F7B-9EE2-573171197B7C}">
      <dsp:nvSpPr>
        <dsp:cNvPr id="0" name=""/>
        <dsp:cNvSpPr/>
      </dsp:nvSpPr>
      <dsp:spPr>
        <a:xfrm>
          <a:off x="320178" y="56464"/>
          <a:ext cx="4499104" cy="6494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56464"/>
        <a:ext cx="4499104" cy="649440"/>
      </dsp:txXfrm>
    </dsp:sp>
    <dsp:sp modelId="{F52CB099-74EB-4255-8B6D-8B4A4049E4A7}">
      <dsp:nvSpPr>
        <dsp:cNvPr id="0" name=""/>
        <dsp:cNvSpPr/>
      </dsp:nvSpPr>
      <dsp:spPr>
        <a:xfrm>
          <a:off x="0" y="1859452"/>
          <a:ext cx="6427291" cy="710325"/>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Non Identifié comme métier en pénurie 2023 en Wallonie</a:t>
          </a:r>
        </a:p>
      </dsp:txBody>
      <dsp:txXfrm>
        <a:off x="0" y="1859452"/>
        <a:ext cx="6427291" cy="710325"/>
      </dsp:txXfrm>
    </dsp:sp>
    <dsp:sp modelId="{28EA0969-EACA-4ADB-9D89-FDA808C66823}">
      <dsp:nvSpPr>
        <dsp:cNvPr id="0" name=""/>
        <dsp:cNvSpPr/>
      </dsp:nvSpPr>
      <dsp:spPr>
        <a:xfrm>
          <a:off x="320178" y="1559943"/>
          <a:ext cx="4499104" cy="64944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559943"/>
        <a:ext cx="4499104" cy="649440"/>
      </dsp:txXfrm>
    </dsp:sp>
    <dsp:sp modelId="{5EB2F8B5-CA3F-4EBA-B566-21BA56026645}">
      <dsp:nvSpPr>
        <dsp:cNvPr id="0" name=""/>
        <dsp:cNvSpPr/>
      </dsp:nvSpPr>
      <dsp:spPr>
        <a:xfrm>
          <a:off x="0" y="3013297"/>
          <a:ext cx="6427291" cy="710325"/>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Pas d’offre de formation sur le Bassin</a:t>
          </a:r>
        </a:p>
      </dsp:txBody>
      <dsp:txXfrm>
        <a:off x="0" y="3013297"/>
        <a:ext cx="6427291" cy="710325"/>
      </dsp:txXfrm>
    </dsp:sp>
    <dsp:sp modelId="{7F47EDFF-66C8-4231-B9AA-A969EA7516FD}">
      <dsp:nvSpPr>
        <dsp:cNvPr id="0" name=""/>
        <dsp:cNvSpPr/>
      </dsp:nvSpPr>
      <dsp:spPr>
        <a:xfrm>
          <a:off x="321364" y="2688577"/>
          <a:ext cx="4499104" cy="64944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688577"/>
        <a:ext cx="4499104" cy="6494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71921"/>
          <a:ext cx="6427291" cy="923737"/>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7904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66 opportunités d’emploi pour le métier en HC </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(155 OE en 2021)</a:t>
          </a:r>
        </a:p>
      </dsp:txBody>
      <dsp:txXfrm>
        <a:off x="0" y="371921"/>
        <a:ext cx="6427291" cy="923737"/>
      </dsp:txXfrm>
    </dsp:sp>
    <dsp:sp modelId="{5BBD3919-B024-4F7B-9EE2-573171197B7C}">
      <dsp:nvSpPr>
        <dsp:cNvPr id="0" name=""/>
        <dsp:cNvSpPr/>
      </dsp:nvSpPr>
      <dsp:spPr>
        <a:xfrm>
          <a:off x="320178" y="73633"/>
          <a:ext cx="4499104" cy="6789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73633"/>
        <a:ext cx="4499104" cy="678960"/>
      </dsp:txXfrm>
    </dsp:sp>
    <dsp:sp modelId="{F52CB099-74EB-4255-8B6D-8B4A4049E4A7}">
      <dsp:nvSpPr>
        <dsp:cNvPr id="0" name=""/>
        <dsp:cNvSpPr/>
      </dsp:nvSpPr>
      <dsp:spPr>
        <a:xfrm>
          <a:off x="0" y="1759338"/>
          <a:ext cx="6427291" cy="742612"/>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7904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Non Identifié comme métier en pénurie 2023 en Wallonie</a:t>
          </a:r>
        </a:p>
      </dsp:txBody>
      <dsp:txXfrm>
        <a:off x="0" y="1759338"/>
        <a:ext cx="6427291" cy="742612"/>
      </dsp:txXfrm>
    </dsp:sp>
    <dsp:sp modelId="{28EA0969-EACA-4ADB-9D89-FDA808C66823}">
      <dsp:nvSpPr>
        <dsp:cNvPr id="0" name=""/>
        <dsp:cNvSpPr/>
      </dsp:nvSpPr>
      <dsp:spPr>
        <a:xfrm>
          <a:off x="320178" y="1446215"/>
          <a:ext cx="4499104" cy="67896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446215"/>
        <a:ext cx="4499104" cy="678960"/>
      </dsp:txXfrm>
    </dsp:sp>
    <dsp:sp modelId="{5EB2F8B5-CA3F-4EBA-B566-21BA56026645}">
      <dsp:nvSpPr>
        <dsp:cNvPr id="0" name=""/>
        <dsp:cNvSpPr/>
      </dsp:nvSpPr>
      <dsp:spPr>
        <a:xfrm>
          <a:off x="0" y="2965631"/>
          <a:ext cx="6427291" cy="742612"/>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7904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1</a:t>
          </a:r>
          <a:r>
            <a:rPr lang="fr-BE" sz="1200" b="0" kern="1200" baseline="0">
              <a:latin typeface="Tenorite" panose="00000500000000000000" pitchFamily="2" charset="0"/>
            </a:rPr>
            <a:t> seule offre de formation sur le territoire (CISP)</a:t>
          </a:r>
          <a:endParaRPr lang="fr-BE" sz="1200" b="0" kern="1200">
            <a:latin typeface="Tenorite" panose="00000500000000000000" pitchFamily="2" charset="0"/>
          </a:endParaRPr>
        </a:p>
      </dsp:txBody>
      <dsp:txXfrm>
        <a:off x="0" y="2965631"/>
        <a:ext cx="6427291" cy="742612"/>
      </dsp:txXfrm>
    </dsp:sp>
    <dsp:sp modelId="{7F47EDFF-66C8-4231-B9AA-A969EA7516FD}">
      <dsp:nvSpPr>
        <dsp:cNvPr id="0" name=""/>
        <dsp:cNvSpPr/>
      </dsp:nvSpPr>
      <dsp:spPr>
        <a:xfrm>
          <a:off x="321364" y="2626151"/>
          <a:ext cx="4499104" cy="67896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626151"/>
        <a:ext cx="4499104" cy="6789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33119"/>
          <a:ext cx="6427291" cy="9009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34 opportunités d’emploi pour le métier en HC </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Stabilité des opportunités d’emploi gérées par Le Forem (35 OE en 2021)</a:t>
          </a:r>
        </a:p>
      </dsp:txBody>
      <dsp:txXfrm>
        <a:off x="0" y="333119"/>
        <a:ext cx="6427291" cy="900900"/>
      </dsp:txXfrm>
    </dsp:sp>
    <dsp:sp modelId="{5BBD3919-B024-4F7B-9EE2-573171197B7C}">
      <dsp:nvSpPr>
        <dsp:cNvPr id="0" name=""/>
        <dsp:cNvSpPr/>
      </dsp:nvSpPr>
      <dsp:spPr>
        <a:xfrm>
          <a:off x="320178" y="47801"/>
          <a:ext cx="4499104" cy="6494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47801"/>
        <a:ext cx="4499104" cy="649440"/>
      </dsp:txXfrm>
    </dsp:sp>
    <dsp:sp modelId="{F52CB099-74EB-4255-8B6D-8B4A4049E4A7}">
      <dsp:nvSpPr>
        <dsp:cNvPr id="0" name=""/>
        <dsp:cNvSpPr/>
      </dsp:nvSpPr>
      <dsp:spPr>
        <a:xfrm>
          <a:off x="0" y="1677539"/>
          <a:ext cx="6427291" cy="710325"/>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Identifié comme fonction critique 2023 en Wallonie</a:t>
          </a:r>
        </a:p>
      </dsp:txBody>
      <dsp:txXfrm>
        <a:off x="0" y="1677539"/>
        <a:ext cx="6427291" cy="710325"/>
      </dsp:txXfrm>
    </dsp:sp>
    <dsp:sp modelId="{28EA0969-EACA-4ADB-9D89-FDA808C66823}">
      <dsp:nvSpPr>
        <dsp:cNvPr id="0" name=""/>
        <dsp:cNvSpPr/>
      </dsp:nvSpPr>
      <dsp:spPr>
        <a:xfrm>
          <a:off x="320178" y="1378031"/>
          <a:ext cx="4499104" cy="64944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78031"/>
        <a:ext cx="4499104" cy="649440"/>
      </dsp:txXfrm>
    </dsp:sp>
    <dsp:sp modelId="{5EB2F8B5-CA3F-4EBA-B566-21BA56026645}">
      <dsp:nvSpPr>
        <dsp:cNvPr id="0" name=""/>
        <dsp:cNvSpPr/>
      </dsp:nvSpPr>
      <dsp:spPr>
        <a:xfrm>
          <a:off x="0" y="2831385"/>
          <a:ext cx="6427291" cy="9009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Enseignement</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dirty="0">
              <a:latin typeface="Tenorite" panose="00000500000000000000" pitchFamily="2" charset="0"/>
            </a:rPr>
            <a:t>1 nouvelle filière sur le bassin</a:t>
          </a:r>
        </a:p>
      </dsp:txBody>
      <dsp:txXfrm>
        <a:off x="0" y="2831385"/>
        <a:ext cx="6427291" cy="900900"/>
      </dsp:txXfrm>
    </dsp:sp>
    <dsp:sp modelId="{7F47EDFF-66C8-4231-B9AA-A969EA7516FD}">
      <dsp:nvSpPr>
        <dsp:cNvPr id="0" name=""/>
        <dsp:cNvSpPr/>
      </dsp:nvSpPr>
      <dsp:spPr>
        <a:xfrm>
          <a:off x="321364" y="2506665"/>
          <a:ext cx="4499104" cy="64944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506665"/>
        <a:ext cx="4499104" cy="6494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68489-6832-4FD4-A41D-7520E4669EAE}">
      <dsp:nvSpPr>
        <dsp:cNvPr id="0" name=""/>
        <dsp:cNvSpPr/>
      </dsp:nvSpPr>
      <dsp:spPr>
        <a:xfrm rot="10800000">
          <a:off x="1381510" y="2482"/>
          <a:ext cx="4471687" cy="1020734"/>
        </a:xfrm>
        <a:prstGeom prst="homePlate">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IBEFE Hainaut centre</a:t>
          </a:r>
        </a:p>
      </dsp:txBody>
      <dsp:txXfrm rot="10800000">
        <a:off x="1636693" y="2482"/>
        <a:ext cx="4216504" cy="1020734"/>
      </dsp:txXfrm>
    </dsp:sp>
    <dsp:sp modelId="{6E4D78B9-54AE-4769-8B01-B99BA7BDF3B7}">
      <dsp:nvSpPr>
        <dsp:cNvPr id="0" name=""/>
        <dsp:cNvSpPr/>
      </dsp:nvSpPr>
      <dsp:spPr>
        <a:xfrm>
          <a:off x="871143" y="2482"/>
          <a:ext cx="1020734" cy="1020734"/>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D06035-2456-415D-8FFB-B0C9F8D36190}">
      <dsp:nvSpPr>
        <dsp:cNvPr id="0" name=""/>
        <dsp:cNvSpPr/>
      </dsp:nvSpPr>
      <dsp:spPr>
        <a:xfrm rot="10800000">
          <a:off x="1381510" y="1327913"/>
          <a:ext cx="4471687" cy="1020734"/>
        </a:xfrm>
        <a:prstGeom prst="homePlate">
          <a:avLst/>
        </a:prstGeom>
        <a:solidFill>
          <a:schemeClr val="accent2">
            <a:shade val="80000"/>
            <a:hueOff val="-119436"/>
            <a:satOff val="1971"/>
            <a:lumOff val="82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065/32.77.72  </a:t>
          </a:r>
        </a:p>
        <a:p>
          <a:pPr marL="0" lvl="0" indent="0" algn="ctr" defTabSz="844550">
            <a:lnSpc>
              <a:spcPct val="90000"/>
            </a:lnSpc>
            <a:spcBef>
              <a:spcPct val="0"/>
            </a:spcBef>
            <a:spcAft>
              <a:spcPct val="35000"/>
            </a:spcAft>
            <a:buNone/>
          </a:pPr>
          <a:r>
            <a:rPr lang="fr-BE" sz="1900" b="0" i="0" kern="1200"/>
            <a:t>065/32.76.12</a:t>
          </a:r>
          <a:endParaRPr lang="fr-BE" sz="1900" kern="1200"/>
        </a:p>
      </dsp:txBody>
      <dsp:txXfrm rot="10800000">
        <a:off x="1636693" y="1327913"/>
        <a:ext cx="4216504" cy="1020734"/>
      </dsp:txXfrm>
    </dsp:sp>
    <dsp:sp modelId="{4B7F35E1-EA15-400F-A94F-F5AF8CE6A12A}">
      <dsp:nvSpPr>
        <dsp:cNvPr id="0" name=""/>
        <dsp:cNvSpPr/>
      </dsp:nvSpPr>
      <dsp:spPr>
        <a:xfrm>
          <a:off x="871143" y="1327913"/>
          <a:ext cx="1020734" cy="1020734"/>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9C2C1-0F61-41D3-8164-85957A557C17}">
      <dsp:nvSpPr>
        <dsp:cNvPr id="0" name=""/>
        <dsp:cNvSpPr/>
      </dsp:nvSpPr>
      <dsp:spPr>
        <a:xfrm rot="10800000">
          <a:off x="1381510" y="2653343"/>
          <a:ext cx="4471687" cy="1020734"/>
        </a:xfrm>
        <a:prstGeom prst="homePlate">
          <a:avLst/>
        </a:prstGeom>
        <a:solidFill>
          <a:schemeClr val="accent2">
            <a:shade val="80000"/>
            <a:hueOff val="-238871"/>
            <a:satOff val="3941"/>
            <a:lumOff val="165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isabelle.salmon@forem.be  fabrice.debruyn@forem.be</a:t>
          </a:r>
        </a:p>
      </dsp:txBody>
      <dsp:txXfrm rot="10800000">
        <a:off x="1636693" y="2653343"/>
        <a:ext cx="4216504" cy="1020734"/>
      </dsp:txXfrm>
    </dsp:sp>
    <dsp:sp modelId="{1DCEAF40-133D-423E-AB66-4D1495D8188E}">
      <dsp:nvSpPr>
        <dsp:cNvPr id="0" name=""/>
        <dsp:cNvSpPr/>
      </dsp:nvSpPr>
      <dsp:spPr>
        <a:xfrm>
          <a:off x="871143" y="2653343"/>
          <a:ext cx="1020734" cy="1020734"/>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59EF6F-CF11-4BED-AFF9-DDF05918954E}">
      <dsp:nvSpPr>
        <dsp:cNvPr id="0" name=""/>
        <dsp:cNvSpPr/>
      </dsp:nvSpPr>
      <dsp:spPr>
        <a:xfrm rot="10800000">
          <a:off x="1381510" y="3978774"/>
          <a:ext cx="4471687" cy="1020734"/>
        </a:xfrm>
        <a:prstGeom prst="homePlate">
          <a:avLst/>
        </a:prstGeom>
        <a:solidFill>
          <a:schemeClr val="accent2">
            <a:shade val="80000"/>
            <a:hueOff val="-358307"/>
            <a:satOff val="5912"/>
            <a:lumOff val="248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a:t>http://www.bassinefe-hainautcentre.be/</a:t>
          </a:r>
          <a:endParaRPr lang="fr-BE" sz="1900" kern="1200"/>
        </a:p>
      </dsp:txBody>
      <dsp:txXfrm rot="10800000">
        <a:off x="1636693" y="3978774"/>
        <a:ext cx="4216504" cy="1020734"/>
      </dsp:txXfrm>
    </dsp:sp>
    <dsp:sp modelId="{34F10625-8CA6-450F-8011-6A79482B1522}">
      <dsp:nvSpPr>
        <dsp:cNvPr id="0" name=""/>
        <dsp:cNvSpPr/>
      </dsp:nvSpPr>
      <dsp:spPr>
        <a:xfrm>
          <a:off x="871143" y="3978774"/>
          <a:ext cx="1020734" cy="1020734"/>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_rels/notesMaster10.xml.rels><?xml version="1.0" encoding="UTF-8" standalone="yes"?>
<Relationships xmlns="http://schemas.openxmlformats.org/package/2006/relationships"><Relationship Id="rId1" Type="http://schemas.openxmlformats.org/officeDocument/2006/relationships/theme" Target="../theme/theme4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5562" tIns="47781" rIns="95562" bIns="47781" rtlCol="0"/>
          <a:lstStyle>
            <a:lvl1pPr algn="l">
              <a:defRPr sz="13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5562" tIns="47781" rIns="95562" bIns="47781" rtlCol="0"/>
          <a:lstStyle>
            <a:lvl1pPr algn="r">
              <a:defRPr sz="1300"/>
            </a:lvl1pPr>
          </a:lstStyle>
          <a:p>
            <a:fld id="{3AB72155-510E-496B-8109-0E12E02819DC}" type="datetimeFigureOut">
              <a:rPr lang="fr-BE" smtClean="0"/>
              <a:t>06-10-23</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62" tIns="47781" rIns="95562" bIns="47781"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5562" tIns="47781" rIns="95562" bIns="4778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5"/>
            <a:ext cx="2945659" cy="498055"/>
          </a:xfrm>
          <a:prstGeom prst="rect">
            <a:avLst/>
          </a:prstGeom>
        </p:spPr>
        <p:txBody>
          <a:bodyPr vert="horz" lIns="95562" tIns="47781" rIns="95562" bIns="47781" rtlCol="0" anchor="b"/>
          <a:lstStyle>
            <a:lvl1pPr algn="l">
              <a:defRPr sz="1300"/>
            </a:lvl1pPr>
          </a:lstStyle>
          <a:p>
            <a:endParaRPr lang="fr-BE"/>
          </a:p>
        </p:txBody>
      </p:sp>
      <p:sp>
        <p:nvSpPr>
          <p:cNvPr id="7" name="Espace réservé du numéro de diapositive 6"/>
          <p:cNvSpPr>
            <a:spLocks noGrp="1"/>
          </p:cNvSpPr>
          <p:nvPr>
            <p:ph type="sldNum" sz="quarter" idx="5"/>
          </p:nvPr>
        </p:nvSpPr>
        <p:spPr>
          <a:xfrm>
            <a:off x="3850443" y="9428585"/>
            <a:ext cx="2945659" cy="498055"/>
          </a:xfrm>
          <a:prstGeom prst="rect">
            <a:avLst/>
          </a:prstGeom>
        </p:spPr>
        <p:txBody>
          <a:bodyPr vert="horz" lIns="95562" tIns="47781" rIns="95562" bIns="47781" rtlCol="0" anchor="b"/>
          <a:lstStyle>
            <a:lvl1pPr algn="r">
              <a:defRPr sz="1300"/>
            </a:lvl1pPr>
          </a:lstStyle>
          <a:p>
            <a:fld id="{5FBD37A9-A39B-4F70-A0CF-C73D477BC7A6}" type="slidenum">
              <a:rPr lang="fr-BE" smtClean="0"/>
              <a:t>‹N°›</a:t>
            </a:fld>
            <a:endParaRPr lang="fr-BE"/>
          </a:p>
        </p:txBody>
      </p:sp>
    </p:spTree>
    <p:extLst>
      <p:ext uri="{BB962C8B-B14F-4D97-AF65-F5344CB8AC3E}">
        <p14:creationId xmlns:p14="http://schemas.microsoft.com/office/powerpoint/2010/main" val="616102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Masters/notesMaster10.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5562" tIns="47781" rIns="95562" bIns="47781" rtlCol="0"/>
          <a:lstStyle>
            <a:lvl1pPr algn="l">
              <a:defRPr sz="13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5562" tIns="47781" rIns="95562" bIns="47781" rtlCol="0"/>
          <a:lstStyle>
            <a:lvl1pPr algn="r">
              <a:defRPr sz="1300"/>
            </a:lvl1pPr>
          </a:lstStyle>
          <a:p>
            <a:fld id="{3AB72155-510E-496B-8109-0E12E02819DC}" type="datetimeFigureOut">
              <a:rPr lang="fr-BE" smtClean="0"/>
              <a:t>05-10-23</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62" tIns="47781" rIns="95562" bIns="47781"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5562" tIns="47781" rIns="95562" bIns="4778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5"/>
            <a:ext cx="2945659" cy="498055"/>
          </a:xfrm>
          <a:prstGeom prst="rect">
            <a:avLst/>
          </a:prstGeom>
        </p:spPr>
        <p:txBody>
          <a:bodyPr vert="horz" lIns="95562" tIns="47781" rIns="95562" bIns="47781" rtlCol="0" anchor="b"/>
          <a:lstStyle>
            <a:lvl1pPr algn="l">
              <a:defRPr sz="1300"/>
            </a:lvl1pPr>
          </a:lstStyle>
          <a:p>
            <a:endParaRPr lang="fr-BE"/>
          </a:p>
        </p:txBody>
      </p:sp>
      <p:sp>
        <p:nvSpPr>
          <p:cNvPr id="7" name="Espace réservé du numéro de diapositive 6"/>
          <p:cNvSpPr>
            <a:spLocks noGrp="1"/>
          </p:cNvSpPr>
          <p:nvPr>
            <p:ph type="sldNum" sz="quarter" idx="5"/>
          </p:nvPr>
        </p:nvSpPr>
        <p:spPr>
          <a:xfrm>
            <a:off x="3850443" y="9428585"/>
            <a:ext cx="2945659" cy="498055"/>
          </a:xfrm>
          <a:prstGeom prst="rect">
            <a:avLst/>
          </a:prstGeom>
        </p:spPr>
        <p:txBody>
          <a:bodyPr vert="horz" lIns="95562" tIns="47781" rIns="95562" bIns="47781" rtlCol="0" anchor="b"/>
          <a:lstStyle>
            <a:lvl1pPr algn="r">
              <a:defRPr sz="1300"/>
            </a:lvl1pPr>
          </a:lstStyle>
          <a:p>
            <a:fld id="{5FBD37A9-A39B-4F70-A0CF-C73D477BC7A6}" type="slidenum">
              <a:rPr lang="fr-BE" smtClean="0"/>
              <a:t>‹#›</a:t>
            </a:fld>
            <a:endParaRPr lang="fr-BE"/>
          </a:p>
        </p:txBody>
      </p:sp>
    </p:spTree>
    <p:extLst>
      <p:ext uri="{BB962C8B-B14F-4D97-AF65-F5344CB8AC3E}">
        <p14:creationId xmlns:p14="http://schemas.microsoft.com/office/powerpoint/2010/main" val="616102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noProof="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a:t>
            </a:fld>
            <a:endParaRPr lang="fr-BE"/>
          </a:p>
        </p:txBody>
      </p:sp>
    </p:spTree>
    <p:extLst>
      <p:ext uri="{BB962C8B-B14F-4D97-AF65-F5344CB8AC3E}">
        <p14:creationId xmlns:p14="http://schemas.microsoft.com/office/powerpoint/2010/main" val="2625123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5</a:t>
            </a:fld>
            <a:endParaRPr lang="fr-BE"/>
          </a:p>
        </p:txBody>
      </p:sp>
    </p:spTree>
    <p:extLst>
      <p:ext uri="{BB962C8B-B14F-4D97-AF65-F5344CB8AC3E}">
        <p14:creationId xmlns:p14="http://schemas.microsoft.com/office/powerpoint/2010/main" val="4097655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6</a:t>
            </a:fld>
            <a:endParaRPr lang="fr-BE"/>
          </a:p>
        </p:txBody>
      </p:sp>
    </p:spTree>
    <p:extLst>
      <p:ext uri="{BB962C8B-B14F-4D97-AF65-F5344CB8AC3E}">
        <p14:creationId xmlns:p14="http://schemas.microsoft.com/office/powerpoint/2010/main" val="1399138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5FBD37A9-A39B-4F70-A0CF-C73D477BC7A6}" type="slidenum">
              <a:rPr kumimoji="0" lang="fr-BE"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11</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7362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21</a:t>
            </a:fld>
            <a:endParaRPr lang="fr-BE"/>
          </a:p>
        </p:txBody>
      </p:sp>
    </p:spTree>
    <p:extLst>
      <p:ext uri="{BB962C8B-B14F-4D97-AF65-F5344CB8AC3E}">
        <p14:creationId xmlns:p14="http://schemas.microsoft.com/office/powerpoint/2010/main" val="32568601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5FBD37A9-A39B-4F70-A0CF-C73D477BC7A6}" type="slidenum">
              <a:rPr kumimoji="0" lang="fr-BE"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11</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7362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53E83C-C2D3-482F-8935-BED96A1C7A2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56F9EBCC-3DA0-4754-95F0-0B3C797A09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5441EEF-012E-43D7-8768-B876727DFBED}"/>
              </a:ext>
            </a:extLst>
          </p:cNvPr>
          <p:cNvSpPr>
            <a:spLocks noGrp="1"/>
          </p:cNvSpPr>
          <p:nvPr>
            <p:ph type="dt" sz="half" idx="10"/>
          </p:nvPr>
        </p:nvSpPr>
        <p:spPr/>
        <p:txBody>
          <a:bodyPr/>
          <a:lstStyle/>
          <a:p>
            <a:fld id="{356C03FA-28AD-4110-ABD9-462DD0022600}" type="datetimeFigureOut">
              <a:rPr lang="fr-BE" smtClean="0"/>
              <a:t>06-10-23</a:t>
            </a:fld>
            <a:endParaRPr lang="fr-BE"/>
          </a:p>
        </p:txBody>
      </p:sp>
      <p:sp>
        <p:nvSpPr>
          <p:cNvPr id="5" name="Espace réservé du pied de page 4">
            <a:extLst>
              <a:ext uri="{FF2B5EF4-FFF2-40B4-BE49-F238E27FC236}">
                <a16:creationId xmlns:a16="http://schemas.microsoft.com/office/drawing/2014/main" id="{FCA174B9-02DD-49E6-8F0B-587E0D788D2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B6A7878-9C37-4C88-BF03-53F71BB5B7F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76187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91A82-3195-4163-8D94-85A2B5BEB75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E75AAB9D-175B-4934-AFCD-83363D482DC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BDC2715-9F4A-4921-B6C0-E66DE4E032DB}"/>
              </a:ext>
            </a:extLst>
          </p:cNvPr>
          <p:cNvSpPr>
            <a:spLocks noGrp="1"/>
          </p:cNvSpPr>
          <p:nvPr>
            <p:ph type="dt" sz="half" idx="10"/>
          </p:nvPr>
        </p:nvSpPr>
        <p:spPr/>
        <p:txBody>
          <a:bodyPr/>
          <a:lstStyle/>
          <a:p>
            <a:fld id="{356C03FA-28AD-4110-ABD9-462DD0022600}" type="datetimeFigureOut">
              <a:rPr lang="fr-BE" smtClean="0"/>
              <a:t>06-10-23</a:t>
            </a:fld>
            <a:endParaRPr lang="fr-BE"/>
          </a:p>
        </p:txBody>
      </p:sp>
      <p:sp>
        <p:nvSpPr>
          <p:cNvPr id="5" name="Espace réservé du pied de page 4">
            <a:extLst>
              <a:ext uri="{FF2B5EF4-FFF2-40B4-BE49-F238E27FC236}">
                <a16:creationId xmlns:a16="http://schemas.microsoft.com/office/drawing/2014/main" id="{872A14E0-7138-4907-B191-96B6FA9398D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735AD38-4940-4822-88C0-7DFC47BE0EE0}"/>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708007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BCF41A-7480-49B2-8F87-E4ADDB0F4F5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285DACD-D507-4E2F-8F21-4EB6C8FDD2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08134D4-1B39-4C3E-934E-78CB5E95D0D7}"/>
              </a:ext>
            </a:extLst>
          </p:cNvPr>
          <p:cNvSpPr>
            <a:spLocks noGrp="1"/>
          </p:cNvSpPr>
          <p:nvPr>
            <p:ph type="dt" sz="half" idx="10"/>
          </p:nvPr>
        </p:nvSpPr>
        <p:spPr/>
        <p:txBody>
          <a:bodyPr/>
          <a:lstStyle/>
          <a:p>
            <a:fld id="{356C03FA-28AD-4110-ABD9-462DD0022600}" type="datetimeFigureOut">
              <a:rPr lang="fr-BE" smtClean="0"/>
              <a:t>06-10-23</a:t>
            </a:fld>
            <a:endParaRPr lang="fr-BE"/>
          </a:p>
        </p:txBody>
      </p:sp>
      <p:sp>
        <p:nvSpPr>
          <p:cNvPr id="5" name="Espace réservé du pied de page 4">
            <a:extLst>
              <a:ext uri="{FF2B5EF4-FFF2-40B4-BE49-F238E27FC236}">
                <a16:creationId xmlns:a16="http://schemas.microsoft.com/office/drawing/2014/main" id="{6BF57A6E-4E66-4497-A9B0-48B1A34F86A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C42CABB-3724-4D7F-BB1D-AA032D7A9BB5}"/>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00917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4BAEEF-1018-48F2-925A-108E9E533A4C}"/>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26B1F0F0-BEB6-4410-8350-C81990EC2A3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2D43FBF5-C0A5-4F05-A192-8AA97C04B2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AAAE4154-8D07-4EE0-8C61-B3E6D58D4E62}"/>
              </a:ext>
            </a:extLst>
          </p:cNvPr>
          <p:cNvSpPr>
            <a:spLocks noGrp="1"/>
          </p:cNvSpPr>
          <p:nvPr>
            <p:ph type="dt" sz="half" idx="10"/>
          </p:nvPr>
        </p:nvSpPr>
        <p:spPr/>
        <p:txBody>
          <a:bodyPr/>
          <a:lstStyle/>
          <a:p>
            <a:fld id="{356C03FA-28AD-4110-ABD9-462DD0022600}" type="datetimeFigureOut">
              <a:rPr lang="fr-BE" smtClean="0"/>
              <a:t>06-10-23</a:t>
            </a:fld>
            <a:endParaRPr lang="fr-BE"/>
          </a:p>
        </p:txBody>
      </p:sp>
      <p:sp>
        <p:nvSpPr>
          <p:cNvPr id="6" name="Espace réservé du pied de page 5">
            <a:extLst>
              <a:ext uri="{FF2B5EF4-FFF2-40B4-BE49-F238E27FC236}">
                <a16:creationId xmlns:a16="http://schemas.microsoft.com/office/drawing/2014/main" id="{F9F8A3E2-56A0-422C-A62C-37FB2DC6B51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2D660E7-C262-42BC-94DB-AC659341C6B7}"/>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638513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597C2C-2C90-437A-A072-6BD6D1B0DAF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048ADB6A-1425-4076-B8CF-763A3A4804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5156C3B-CC69-4C50-8288-74CC1788947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1536504-DD0B-4D03-9D35-E8D495858B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3C14880-4447-4F88-BA4F-15B77BFB995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2986E889-E6A4-4484-89E9-A58AEE3E170C}"/>
              </a:ext>
            </a:extLst>
          </p:cNvPr>
          <p:cNvSpPr>
            <a:spLocks noGrp="1"/>
          </p:cNvSpPr>
          <p:nvPr>
            <p:ph type="dt" sz="half" idx="10"/>
          </p:nvPr>
        </p:nvSpPr>
        <p:spPr/>
        <p:txBody>
          <a:bodyPr/>
          <a:lstStyle/>
          <a:p>
            <a:fld id="{356C03FA-28AD-4110-ABD9-462DD0022600}" type="datetimeFigureOut">
              <a:rPr lang="fr-BE" smtClean="0"/>
              <a:t>06-10-23</a:t>
            </a:fld>
            <a:endParaRPr lang="fr-BE"/>
          </a:p>
        </p:txBody>
      </p:sp>
      <p:sp>
        <p:nvSpPr>
          <p:cNvPr id="8" name="Espace réservé du pied de page 7">
            <a:extLst>
              <a:ext uri="{FF2B5EF4-FFF2-40B4-BE49-F238E27FC236}">
                <a16:creationId xmlns:a16="http://schemas.microsoft.com/office/drawing/2014/main" id="{47157F1B-986E-4358-8690-09EC781C2C31}"/>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92DCFC34-811C-481D-AF34-68BBDB84F19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982988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9AB83D-163B-4226-9509-32F306DDA5A3}"/>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8D3B3F49-7C09-4954-8103-22257CD3A41A}"/>
              </a:ext>
            </a:extLst>
          </p:cNvPr>
          <p:cNvSpPr>
            <a:spLocks noGrp="1"/>
          </p:cNvSpPr>
          <p:nvPr>
            <p:ph type="dt" sz="half" idx="10"/>
          </p:nvPr>
        </p:nvSpPr>
        <p:spPr/>
        <p:txBody>
          <a:bodyPr/>
          <a:lstStyle/>
          <a:p>
            <a:fld id="{356C03FA-28AD-4110-ABD9-462DD0022600}" type="datetimeFigureOut">
              <a:rPr lang="fr-BE" smtClean="0"/>
              <a:t>06-10-23</a:t>
            </a:fld>
            <a:endParaRPr lang="fr-BE"/>
          </a:p>
        </p:txBody>
      </p:sp>
      <p:sp>
        <p:nvSpPr>
          <p:cNvPr id="4" name="Espace réservé du pied de page 3">
            <a:extLst>
              <a:ext uri="{FF2B5EF4-FFF2-40B4-BE49-F238E27FC236}">
                <a16:creationId xmlns:a16="http://schemas.microsoft.com/office/drawing/2014/main" id="{8F1AAC4C-45FC-451B-9813-5C905D82931D}"/>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43E75F1-B1DE-4F42-A9F0-877BEE3EB08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508107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73803D9-9779-49D5-A213-ECC88C0B44C8}"/>
              </a:ext>
            </a:extLst>
          </p:cNvPr>
          <p:cNvSpPr>
            <a:spLocks noGrp="1"/>
          </p:cNvSpPr>
          <p:nvPr>
            <p:ph type="dt" sz="half" idx="10"/>
          </p:nvPr>
        </p:nvSpPr>
        <p:spPr/>
        <p:txBody>
          <a:bodyPr/>
          <a:lstStyle/>
          <a:p>
            <a:fld id="{356C03FA-28AD-4110-ABD9-462DD0022600}" type="datetimeFigureOut">
              <a:rPr lang="fr-BE" smtClean="0"/>
              <a:t>06-10-23</a:t>
            </a:fld>
            <a:endParaRPr lang="fr-BE"/>
          </a:p>
        </p:txBody>
      </p:sp>
      <p:sp>
        <p:nvSpPr>
          <p:cNvPr id="3" name="Espace réservé du pied de page 2">
            <a:extLst>
              <a:ext uri="{FF2B5EF4-FFF2-40B4-BE49-F238E27FC236}">
                <a16:creationId xmlns:a16="http://schemas.microsoft.com/office/drawing/2014/main" id="{BCA57D6B-DF6E-4E19-BDDB-25EA300B283E}"/>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7B2C1C82-7484-4AEB-B693-B5C5725BAC4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10395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3C915D-BC77-4646-BAB7-B0DD33B357B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DFF2605D-A46F-40FA-8023-3B089B2FFA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816F4BB6-C750-42AC-902F-14CF3286A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48DA9A-9B91-42D0-A139-A73983166696}"/>
              </a:ext>
            </a:extLst>
          </p:cNvPr>
          <p:cNvSpPr>
            <a:spLocks noGrp="1"/>
          </p:cNvSpPr>
          <p:nvPr>
            <p:ph type="dt" sz="half" idx="10"/>
          </p:nvPr>
        </p:nvSpPr>
        <p:spPr/>
        <p:txBody>
          <a:bodyPr/>
          <a:lstStyle/>
          <a:p>
            <a:fld id="{356C03FA-28AD-4110-ABD9-462DD0022600}" type="datetimeFigureOut">
              <a:rPr lang="fr-BE" smtClean="0"/>
              <a:t>06-10-23</a:t>
            </a:fld>
            <a:endParaRPr lang="fr-BE"/>
          </a:p>
        </p:txBody>
      </p:sp>
      <p:sp>
        <p:nvSpPr>
          <p:cNvPr id="6" name="Espace réservé du pied de page 5">
            <a:extLst>
              <a:ext uri="{FF2B5EF4-FFF2-40B4-BE49-F238E27FC236}">
                <a16:creationId xmlns:a16="http://schemas.microsoft.com/office/drawing/2014/main" id="{2BBF9CB9-00F5-4570-8DB2-CE031C5B2F1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BEA063A-E4AB-4527-8F1B-8EF396366BE4}"/>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531264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A911FB-F603-4CE8-A23D-2162DBF61E3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C2D45C90-1749-434A-A1BC-A9AEFCE7F8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B906C50E-EE92-4110-94D6-4D651B1DD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641B9A2-DFA3-49CA-96BE-48BBE446E075}"/>
              </a:ext>
            </a:extLst>
          </p:cNvPr>
          <p:cNvSpPr>
            <a:spLocks noGrp="1"/>
          </p:cNvSpPr>
          <p:nvPr>
            <p:ph type="dt" sz="half" idx="10"/>
          </p:nvPr>
        </p:nvSpPr>
        <p:spPr/>
        <p:txBody>
          <a:bodyPr/>
          <a:lstStyle/>
          <a:p>
            <a:fld id="{356C03FA-28AD-4110-ABD9-462DD0022600}" type="datetimeFigureOut">
              <a:rPr lang="fr-BE" smtClean="0"/>
              <a:t>06-10-23</a:t>
            </a:fld>
            <a:endParaRPr lang="fr-BE"/>
          </a:p>
        </p:txBody>
      </p:sp>
      <p:sp>
        <p:nvSpPr>
          <p:cNvPr id="6" name="Espace réservé du pied de page 5">
            <a:extLst>
              <a:ext uri="{FF2B5EF4-FFF2-40B4-BE49-F238E27FC236}">
                <a16:creationId xmlns:a16="http://schemas.microsoft.com/office/drawing/2014/main" id="{B3352A3F-E59C-452A-8488-4473F25F894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9695C16-9BBA-4CF6-A9E8-C9CCE17C35BC}"/>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007949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9E7F41-6435-4CDE-A814-A9B09D1E2DE3}"/>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224C88AD-63BC-4C44-9B59-B003063FCF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B0667A5-FAFE-447F-99A8-59564AE07B9C}"/>
              </a:ext>
            </a:extLst>
          </p:cNvPr>
          <p:cNvSpPr>
            <a:spLocks noGrp="1"/>
          </p:cNvSpPr>
          <p:nvPr>
            <p:ph type="dt" sz="half" idx="10"/>
          </p:nvPr>
        </p:nvSpPr>
        <p:spPr/>
        <p:txBody>
          <a:bodyPr/>
          <a:lstStyle/>
          <a:p>
            <a:fld id="{356C03FA-28AD-4110-ABD9-462DD0022600}" type="datetimeFigureOut">
              <a:rPr lang="fr-BE" smtClean="0"/>
              <a:t>06-10-23</a:t>
            </a:fld>
            <a:endParaRPr lang="fr-BE"/>
          </a:p>
        </p:txBody>
      </p:sp>
      <p:sp>
        <p:nvSpPr>
          <p:cNvPr id="5" name="Espace réservé du pied de page 4">
            <a:extLst>
              <a:ext uri="{FF2B5EF4-FFF2-40B4-BE49-F238E27FC236}">
                <a16:creationId xmlns:a16="http://schemas.microsoft.com/office/drawing/2014/main" id="{C46AF653-D9FD-4030-B334-9B2D8A427EE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23AA896-6B97-485C-A639-5E08B5343A6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314931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ED4456E-0440-44BB-81BE-1380977AB0B6}"/>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3D5B5494-974A-46B6-A67B-BC47E2B637F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CCC0D83-9E91-40AF-90A6-7734CB8C1A40}"/>
              </a:ext>
            </a:extLst>
          </p:cNvPr>
          <p:cNvSpPr>
            <a:spLocks noGrp="1"/>
          </p:cNvSpPr>
          <p:nvPr>
            <p:ph type="dt" sz="half" idx="10"/>
          </p:nvPr>
        </p:nvSpPr>
        <p:spPr/>
        <p:txBody>
          <a:bodyPr/>
          <a:lstStyle/>
          <a:p>
            <a:fld id="{356C03FA-28AD-4110-ABD9-462DD0022600}" type="datetimeFigureOut">
              <a:rPr lang="fr-BE" smtClean="0"/>
              <a:t>06-10-23</a:t>
            </a:fld>
            <a:endParaRPr lang="fr-BE"/>
          </a:p>
        </p:txBody>
      </p:sp>
      <p:sp>
        <p:nvSpPr>
          <p:cNvPr id="5" name="Espace réservé du pied de page 4">
            <a:extLst>
              <a:ext uri="{FF2B5EF4-FFF2-40B4-BE49-F238E27FC236}">
                <a16:creationId xmlns:a16="http://schemas.microsoft.com/office/drawing/2014/main" id="{458347CB-E782-4649-AC17-C24B29E3820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5C4D7C1-51DC-48EC-8827-BA824D0CB7DE}"/>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787457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58338A-4B7A-4881-9F62-D63B984822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68D91E63-196C-42A3-B79A-587831E7F1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D87BE5F1-FEFA-4827-A102-893E04EBCFC1}"/>
              </a:ext>
            </a:extLst>
          </p:cNvPr>
          <p:cNvSpPr>
            <a:spLocks noGrp="1"/>
          </p:cNvSpPr>
          <p:nvPr>
            <p:ph type="dt" sz="half" idx="10"/>
          </p:nvPr>
        </p:nvSpPr>
        <p:spPr/>
        <p:txBody>
          <a:bodyPr/>
          <a:lstStyle/>
          <a:p>
            <a:fld id="{DE1DC947-3619-41ED-9578-B22C22BF75EF}" type="datetimeFigureOut">
              <a:rPr lang="fr-BE" smtClean="0"/>
              <a:t>06-10-23</a:t>
            </a:fld>
            <a:endParaRPr lang="fr-BE"/>
          </a:p>
        </p:txBody>
      </p:sp>
      <p:sp>
        <p:nvSpPr>
          <p:cNvPr id="5" name="Espace réservé du pied de page 4">
            <a:extLst>
              <a:ext uri="{FF2B5EF4-FFF2-40B4-BE49-F238E27FC236}">
                <a16:creationId xmlns:a16="http://schemas.microsoft.com/office/drawing/2014/main" id="{1A6D3BC6-D212-42D4-B19A-D31CA2AB4D3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E71FF50-54BE-4C9C-9E90-EACA6573431B}"/>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41836230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B5D36B-8996-4A48-B9CB-FCB4316E1EB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086DA5EA-568D-4006-9653-574FADF9E675}"/>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4DF9B20-EE87-4D04-B507-98D75259D2D6}"/>
              </a:ext>
            </a:extLst>
          </p:cNvPr>
          <p:cNvSpPr>
            <a:spLocks noGrp="1"/>
          </p:cNvSpPr>
          <p:nvPr>
            <p:ph type="dt" sz="half" idx="10"/>
          </p:nvPr>
        </p:nvSpPr>
        <p:spPr/>
        <p:txBody>
          <a:bodyPr/>
          <a:lstStyle/>
          <a:p>
            <a:fld id="{DE1DC947-3619-41ED-9578-B22C22BF75EF}" type="datetimeFigureOut">
              <a:rPr lang="fr-BE" smtClean="0"/>
              <a:t>06-10-23</a:t>
            </a:fld>
            <a:endParaRPr lang="fr-BE"/>
          </a:p>
        </p:txBody>
      </p:sp>
      <p:sp>
        <p:nvSpPr>
          <p:cNvPr id="5" name="Espace réservé du pied de page 4">
            <a:extLst>
              <a:ext uri="{FF2B5EF4-FFF2-40B4-BE49-F238E27FC236}">
                <a16:creationId xmlns:a16="http://schemas.microsoft.com/office/drawing/2014/main" id="{64C8E66E-ACC4-4A00-AE38-E7AE03F37A7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757EAC9-02CA-40C2-92FC-05D65C34F249}"/>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2288965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9A5565-A2CF-45CE-9F54-F2206863C11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307A941-EC34-481F-A92E-410BFC3032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3ED93416-0D3F-44E7-81EE-C4146C7C1851}"/>
              </a:ext>
            </a:extLst>
          </p:cNvPr>
          <p:cNvSpPr>
            <a:spLocks noGrp="1"/>
          </p:cNvSpPr>
          <p:nvPr>
            <p:ph type="dt" sz="half" idx="10"/>
          </p:nvPr>
        </p:nvSpPr>
        <p:spPr/>
        <p:txBody>
          <a:bodyPr/>
          <a:lstStyle/>
          <a:p>
            <a:fld id="{DE1DC947-3619-41ED-9578-B22C22BF75EF}" type="datetimeFigureOut">
              <a:rPr lang="fr-BE" smtClean="0"/>
              <a:t>06-10-23</a:t>
            </a:fld>
            <a:endParaRPr lang="fr-BE"/>
          </a:p>
        </p:txBody>
      </p:sp>
      <p:sp>
        <p:nvSpPr>
          <p:cNvPr id="5" name="Espace réservé du pied de page 4">
            <a:extLst>
              <a:ext uri="{FF2B5EF4-FFF2-40B4-BE49-F238E27FC236}">
                <a16:creationId xmlns:a16="http://schemas.microsoft.com/office/drawing/2014/main" id="{932549DE-72A7-41DA-AA7A-296863A8FF0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FBBD542-8FC0-40EA-8DCF-04769E5FE4B3}"/>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612567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E56CA-6B79-40C3-93AB-558D15EA2B2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4A9BC302-C526-492C-BC65-1660CFB45368}"/>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89B82DAE-E930-4867-9ABE-BBD396AC5691}"/>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67773A29-CCA4-4609-A04E-68A34E01660B}"/>
              </a:ext>
            </a:extLst>
          </p:cNvPr>
          <p:cNvSpPr>
            <a:spLocks noGrp="1"/>
          </p:cNvSpPr>
          <p:nvPr>
            <p:ph type="dt" sz="half" idx="10"/>
          </p:nvPr>
        </p:nvSpPr>
        <p:spPr/>
        <p:txBody>
          <a:bodyPr/>
          <a:lstStyle/>
          <a:p>
            <a:fld id="{DE1DC947-3619-41ED-9578-B22C22BF75EF}" type="datetimeFigureOut">
              <a:rPr lang="fr-BE" smtClean="0"/>
              <a:t>06-10-23</a:t>
            </a:fld>
            <a:endParaRPr lang="fr-BE"/>
          </a:p>
        </p:txBody>
      </p:sp>
      <p:sp>
        <p:nvSpPr>
          <p:cNvPr id="6" name="Espace réservé du pied de page 5">
            <a:extLst>
              <a:ext uri="{FF2B5EF4-FFF2-40B4-BE49-F238E27FC236}">
                <a16:creationId xmlns:a16="http://schemas.microsoft.com/office/drawing/2014/main" id="{5075B11A-17B0-4E35-8BED-4F19DE9F0B0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54FA64B9-D576-461B-9F44-6544CC99E45E}"/>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2494528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F4BE7D-5B8D-4501-85A5-F17F92108481}"/>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F03DBA3E-D78B-4215-9879-E5E5620E3C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EB9BEE39-1F77-4824-843E-200F83D8B6D2}"/>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0497960F-9186-4468-9825-52C6686DAA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9737479F-830C-4E04-ACDC-9539088A8320}"/>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3B69EB93-114B-4756-BE82-8BE2EE60655E}"/>
              </a:ext>
            </a:extLst>
          </p:cNvPr>
          <p:cNvSpPr>
            <a:spLocks noGrp="1"/>
          </p:cNvSpPr>
          <p:nvPr>
            <p:ph type="dt" sz="half" idx="10"/>
          </p:nvPr>
        </p:nvSpPr>
        <p:spPr/>
        <p:txBody>
          <a:bodyPr/>
          <a:lstStyle/>
          <a:p>
            <a:fld id="{DE1DC947-3619-41ED-9578-B22C22BF75EF}" type="datetimeFigureOut">
              <a:rPr lang="fr-BE" smtClean="0"/>
              <a:t>06-10-23</a:t>
            </a:fld>
            <a:endParaRPr lang="fr-BE"/>
          </a:p>
        </p:txBody>
      </p:sp>
      <p:sp>
        <p:nvSpPr>
          <p:cNvPr id="8" name="Espace réservé du pied de page 7">
            <a:extLst>
              <a:ext uri="{FF2B5EF4-FFF2-40B4-BE49-F238E27FC236}">
                <a16:creationId xmlns:a16="http://schemas.microsoft.com/office/drawing/2014/main" id="{437691D6-F50C-4EDF-AE5A-7988ED01BEFA}"/>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E870EC9B-A60F-4015-ABB8-05E680B279F6}"/>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26719212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BFE598-A99E-4D16-92AC-6C2B8F154D2F}"/>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C437B9E6-488C-4696-97A1-5F4E62F57810}"/>
              </a:ext>
            </a:extLst>
          </p:cNvPr>
          <p:cNvSpPr>
            <a:spLocks noGrp="1"/>
          </p:cNvSpPr>
          <p:nvPr>
            <p:ph type="dt" sz="half" idx="10"/>
          </p:nvPr>
        </p:nvSpPr>
        <p:spPr/>
        <p:txBody>
          <a:bodyPr/>
          <a:lstStyle/>
          <a:p>
            <a:fld id="{DE1DC947-3619-41ED-9578-B22C22BF75EF}" type="datetimeFigureOut">
              <a:rPr lang="fr-BE" smtClean="0"/>
              <a:t>06-10-23</a:t>
            </a:fld>
            <a:endParaRPr lang="fr-BE"/>
          </a:p>
        </p:txBody>
      </p:sp>
      <p:sp>
        <p:nvSpPr>
          <p:cNvPr id="4" name="Espace réservé du pied de page 3">
            <a:extLst>
              <a:ext uri="{FF2B5EF4-FFF2-40B4-BE49-F238E27FC236}">
                <a16:creationId xmlns:a16="http://schemas.microsoft.com/office/drawing/2014/main" id="{53EAD8FF-D69F-48EC-BB69-A91F35AAE7A7}"/>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FE6F2F6E-EA43-44FA-8692-4283D6F0D90C}"/>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7195034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5013A43-04CB-4D61-A507-838FCA589AE3}"/>
              </a:ext>
            </a:extLst>
          </p:cNvPr>
          <p:cNvSpPr>
            <a:spLocks noGrp="1"/>
          </p:cNvSpPr>
          <p:nvPr>
            <p:ph type="dt" sz="half" idx="10"/>
          </p:nvPr>
        </p:nvSpPr>
        <p:spPr/>
        <p:txBody>
          <a:bodyPr/>
          <a:lstStyle/>
          <a:p>
            <a:fld id="{DE1DC947-3619-41ED-9578-B22C22BF75EF}" type="datetimeFigureOut">
              <a:rPr lang="fr-BE" smtClean="0"/>
              <a:t>06-10-23</a:t>
            </a:fld>
            <a:endParaRPr lang="fr-BE"/>
          </a:p>
        </p:txBody>
      </p:sp>
      <p:sp>
        <p:nvSpPr>
          <p:cNvPr id="3" name="Espace réservé du pied de page 2">
            <a:extLst>
              <a:ext uri="{FF2B5EF4-FFF2-40B4-BE49-F238E27FC236}">
                <a16:creationId xmlns:a16="http://schemas.microsoft.com/office/drawing/2014/main" id="{B4BC1D98-6104-4D97-8EFB-0799B49F1D01}"/>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1B7E4A0F-AA98-4707-B6C2-51A6614565FE}"/>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7121978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A32641-26D6-42B4-985D-F7324C1A699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F3AAD0A1-3B65-4231-9683-76A2CD0BE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715E6E5E-2B5E-41B6-8342-FD3B91550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25C56B5-2276-458D-A092-D968BC4B69FB}"/>
              </a:ext>
            </a:extLst>
          </p:cNvPr>
          <p:cNvSpPr>
            <a:spLocks noGrp="1"/>
          </p:cNvSpPr>
          <p:nvPr>
            <p:ph type="dt" sz="half" idx="10"/>
          </p:nvPr>
        </p:nvSpPr>
        <p:spPr/>
        <p:txBody>
          <a:bodyPr/>
          <a:lstStyle/>
          <a:p>
            <a:fld id="{DE1DC947-3619-41ED-9578-B22C22BF75EF}" type="datetimeFigureOut">
              <a:rPr lang="fr-BE" smtClean="0"/>
              <a:t>06-10-23</a:t>
            </a:fld>
            <a:endParaRPr lang="fr-BE"/>
          </a:p>
        </p:txBody>
      </p:sp>
      <p:sp>
        <p:nvSpPr>
          <p:cNvPr id="6" name="Espace réservé du pied de page 5">
            <a:extLst>
              <a:ext uri="{FF2B5EF4-FFF2-40B4-BE49-F238E27FC236}">
                <a16:creationId xmlns:a16="http://schemas.microsoft.com/office/drawing/2014/main" id="{CE7144B1-D285-46FD-A349-D94854D0607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2F3576A-D3F6-4466-A7E2-518138D26E7B}"/>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7471479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D1B37E-8522-4C47-8B8C-C3FE2350D2B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F3FD2003-E96C-4404-866D-90CC182E83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CDCA4410-B655-4D69-B569-750DB90821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FE18690-041E-4C5C-AA0A-39DD86E3B1C9}"/>
              </a:ext>
            </a:extLst>
          </p:cNvPr>
          <p:cNvSpPr>
            <a:spLocks noGrp="1"/>
          </p:cNvSpPr>
          <p:nvPr>
            <p:ph type="dt" sz="half" idx="10"/>
          </p:nvPr>
        </p:nvSpPr>
        <p:spPr/>
        <p:txBody>
          <a:bodyPr/>
          <a:lstStyle/>
          <a:p>
            <a:fld id="{DE1DC947-3619-41ED-9578-B22C22BF75EF}" type="datetimeFigureOut">
              <a:rPr lang="fr-BE" smtClean="0"/>
              <a:t>06-10-23</a:t>
            </a:fld>
            <a:endParaRPr lang="fr-BE"/>
          </a:p>
        </p:txBody>
      </p:sp>
      <p:sp>
        <p:nvSpPr>
          <p:cNvPr id="6" name="Espace réservé du pied de page 5">
            <a:extLst>
              <a:ext uri="{FF2B5EF4-FFF2-40B4-BE49-F238E27FC236}">
                <a16:creationId xmlns:a16="http://schemas.microsoft.com/office/drawing/2014/main" id="{72B8D7CB-4BD3-414F-AA6E-E12BE9DE34F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B8D8BE7-8A3A-4A57-9374-AB0C661C8F23}"/>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42438858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371BF9-015A-40C3-B95C-E608B9B253F7}"/>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4740678D-A019-45A0-9CA2-DFE443F77547}"/>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9E6E224-68ED-4894-8A1B-C7173CE115B9}"/>
              </a:ext>
            </a:extLst>
          </p:cNvPr>
          <p:cNvSpPr>
            <a:spLocks noGrp="1"/>
          </p:cNvSpPr>
          <p:nvPr>
            <p:ph type="dt" sz="half" idx="10"/>
          </p:nvPr>
        </p:nvSpPr>
        <p:spPr/>
        <p:txBody>
          <a:bodyPr/>
          <a:lstStyle/>
          <a:p>
            <a:fld id="{DE1DC947-3619-41ED-9578-B22C22BF75EF}" type="datetimeFigureOut">
              <a:rPr lang="fr-BE" smtClean="0"/>
              <a:t>06-10-23</a:t>
            </a:fld>
            <a:endParaRPr lang="fr-BE"/>
          </a:p>
        </p:txBody>
      </p:sp>
      <p:sp>
        <p:nvSpPr>
          <p:cNvPr id="5" name="Espace réservé du pied de page 4">
            <a:extLst>
              <a:ext uri="{FF2B5EF4-FFF2-40B4-BE49-F238E27FC236}">
                <a16:creationId xmlns:a16="http://schemas.microsoft.com/office/drawing/2014/main" id="{E5254BB2-DD85-4AD3-AB64-CBCB8D7BB8D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5CEEA92-0C3D-4AFC-8F67-1050D8FDE3F1}"/>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4281555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9C8494-543D-493E-8FF6-7ACF6E11B325}"/>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9B654E6-5786-490D-99D4-39FA68FF20DF}"/>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132CCE5-A5B5-4AF5-9E88-7E98A190F036}"/>
              </a:ext>
            </a:extLst>
          </p:cNvPr>
          <p:cNvSpPr>
            <a:spLocks noGrp="1"/>
          </p:cNvSpPr>
          <p:nvPr>
            <p:ph type="dt" sz="half" idx="10"/>
          </p:nvPr>
        </p:nvSpPr>
        <p:spPr/>
        <p:txBody>
          <a:bodyPr/>
          <a:lstStyle/>
          <a:p>
            <a:fld id="{DE1DC947-3619-41ED-9578-B22C22BF75EF}" type="datetimeFigureOut">
              <a:rPr lang="fr-BE" smtClean="0"/>
              <a:t>06-10-23</a:t>
            </a:fld>
            <a:endParaRPr lang="fr-BE"/>
          </a:p>
        </p:txBody>
      </p:sp>
      <p:sp>
        <p:nvSpPr>
          <p:cNvPr id="5" name="Espace réservé du pied de page 4">
            <a:extLst>
              <a:ext uri="{FF2B5EF4-FFF2-40B4-BE49-F238E27FC236}">
                <a16:creationId xmlns:a16="http://schemas.microsoft.com/office/drawing/2014/main" id="{08306B4F-BA22-4360-92F5-95C3AE163B5E}"/>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57953C8-50EC-4FB3-8522-D9706C4167E8}"/>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35504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6313FFB5-B600-496E-AABD-43AB3A93A449}" type="datetimeFigureOut">
              <a:rPr lang="fr-BE" smtClean="0"/>
              <a:t>06-10-23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19540101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313FFB5-B600-496E-AABD-43AB3A93A449}" type="datetimeFigureOut">
              <a:rPr lang="fr-BE" smtClean="0"/>
              <a:t>06-10-23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4945792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6313FFB5-B600-496E-AABD-43AB3A93A449}" type="datetimeFigureOut">
              <a:rPr lang="fr-BE" smtClean="0"/>
              <a:t>06-10-23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7805819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6313FFB5-B600-496E-AABD-43AB3A93A449}" type="datetimeFigureOut">
              <a:rPr lang="fr-BE" smtClean="0"/>
              <a:t>06-10-23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9124832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6313FFB5-B600-496E-AABD-43AB3A93A449}" type="datetimeFigureOut">
              <a:rPr lang="fr-BE" smtClean="0"/>
              <a:t>06-10-23</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21590257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6313FFB5-B600-496E-AABD-43AB3A93A449}" type="datetimeFigureOut">
              <a:rPr lang="fr-BE" smtClean="0"/>
              <a:t>06-10-23</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27780440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3FFB5-B600-496E-AABD-43AB3A93A449}" type="datetimeFigureOut">
              <a:rPr lang="fr-BE" smtClean="0"/>
              <a:t>06-10-23</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37816141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6313FFB5-B600-496E-AABD-43AB3A93A449}" type="datetimeFigureOut">
              <a:rPr lang="fr-BE" smtClean="0"/>
              <a:t>06-10-23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75144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6313FFB5-B600-496E-AABD-43AB3A93A449}" type="datetimeFigureOut">
              <a:rPr lang="fr-BE" smtClean="0"/>
              <a:t>06-10-23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21737066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313FFB5-B600-496E-AABD-43AB3A93A449}" type="datetimeFigureOut">
              <a:rPr lang="fr-BE" smtClean="0"/>
              <a:t>06-10-23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1783327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313FFB5-B600-496E-AABD-43AB3A93A449}" type="datetimeFigureOut">
              <a:rPr lang="fr-BE" smtClean="0"/>
              <a:t>06-10-23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29070499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6313FFB5-B600-496E-AABD-43AB3A93A449}" type="datetimeFigureOut">
              <a:rPr lang="fr-BE" smtClean="0"/>
              <a:t>05-10-23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a:t>
            </a:fld>
            <a:endParaRPr lang="fr-BE"/>
          </a:p>
        </p:txBody>
      </p:sp>
    </p:spTree>
    <p:extLst>
      <p:ext uri="{BB962C8B-B14F-4D97-AF65-F5344CB8AC3E}">
        <p14:creationId xmlns:p14="http://schemas.microsoft.com/office/powerpoint/2010/main" val="1954010128"/>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313FFB5-B600-496E-AABD-43AB3A93A449}" type="datetimeFigureOut">
              <a:rPr lang="fr-BE" smtClean="0"/>
              <a:t>05-10-23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a:t>
            </a:fld>
            <a:endParaRPr lang="fr-BE"/>
          </a:p>
        </p:txBody>
      </p:sp>
    </p:spTree>
    <p:extLst>
      <p:ext uri="{BB962C8B-B14F-4D97-AF65-F5344CB8AC3E}">
        <p14:creationId xmlns:p14="http://schemas.microsoft.com/office/powerpoint/2010/main" val="494579286"/>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6313FFB5-B600-496E-AABD-43AB3A93A449}" type="datetimeFigureOut">
              <a:rPr lang="fr-BE" smtClean="0"/>
              <a:t>05-10-23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a:t>
            </a:fld>
            <a:endParaRPr lang="fr-BE"/>
          </a:p>
        </p:txBody>
      </p:sp>
    </p:spTree>
    <p:extLst>
      <p:ext uri="{BB962C8B-B14F-4D97-AF65-F5344CB8AC3E}">
        <p14:creationId xmlns:p14="http://schemas.microsoft.com/office/powerpoint/2010/main" val="780581994"/>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6313FFB5-B600-496E-AABD-43AB3A93A449}" type="datetimeFigureOut">
              <a:rPr lang="fr-BE" smtClean="0"/>
              <a:t>05-10-23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2E20DECC-4759-47CA-B7BA-E91EF36F5E1F}" type="slidenum">
              <a:rPr lang="fr-BE" smtClean="0"/>
              <a:t>‹#›</a:t>
            </a:fld>
            <a:endParaRPr lang="fr-BE"/>
          </a:p>
        </p:txBody>
      </p:sp>
    </p:spTree>
    <p:extLst>
      <p:ext uri="{BB962C8B-B14F-4D97-AF65-F5344CB8AC3E}">
        <p14:creationId xmlns:p14="http://schemas.microsoft.com/office/powerpoint/2010/main" val="912483299"/>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6313FFB5-B600-496E-AABD-43AB3A93A449}" type="datetimeFigureOut">
              <a:rPr lang="fr-BE" smtClean="0"/>
              <a:t>05-10-23</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2E20DECC-4759-47CA-B7BA-E91EF36F5E1F}" type="slidenum">
              <a:rPr lang="fr-BE" smtClean="0"/>
              <a:t>‹#›</a:t>
            </a:fld>
            <a:endParaRPr lang="fr-BE"/>
          </a:p>
        </p:txBody>
      </p:sp>
    </p:spTree>
    <p:extLst>
      <p:ext uri="{BB962C8B-B14F-4D97-AF65-F5344CB8AC3E}">
        <p14:creationId xmlns:p14="http://schemas.microsoft.com/office/powerpoint/2010/main" val="2159025752"/>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6313FFB5-B600-496E-AABD-43AB3A93A449}" type="datetimeFigureOut">
              <a:rPr lang="fr-BE" smtClean="0"/>
              <a:t>05-10-23</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2E20DECC-4759-47CA-B7BA-E91EF36F5E1F}" type="slidenum">
              <a:rPr lang="fr-BE" smtClean="0"/>
              <a:t>‹#›</a:t>
            </a:fld>
            <a:endParaRPr lang="fr-BE"/>
          </a:p>
        </p:txBody>
      </p:sp>
    </p:spTree>
    <p:extLst>
      <p:ext uri="{BB962C8B-B14F-4D97-AF65-F5344CB8AC3E}">
        <p14:creationId xmlns:p14="http://schemas.microsoft.com/office/powerpoint/2010/main" val="2778044017"/>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3FFB5-B600-496E-AABD-43AB3A93A449}" type="datetimeFigureOut">
              <a:rPr lang="fr-BE" smtClean="0"/>
              <a:t>05-10-23</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2E20DECC-4759-47CA-B7BA-E91EF36F5E1F}" type="slidenum">
              <a:rPr lang="fr-BE" smtClean="0"/>
              <a:t>‹#›</a:t>
            </a:fld>
            <a:endParaRPr lang="fr-BE"/>
          </a:p>
        </p:txBody>
      </p:sp>
    </p:spTree>
    <p:extLst>
      <p:ext uri="{BB962C8B-B14F-4D97-AF65-F5344CB8AC3E}">
        <p14:creationId xmlns:p14="http://schemas.microsoft.com/office/powerpoint/2010/main" val="378161418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6313FFB5-B600-496E-AABD-43AB3A93A449}" type="datetimeFigureOut">
              <a:rPr lang="fr-BE" smtClean="0"/>
              <a:t>05-10-23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2E20DECC-4759-47CA-B7BA-E91EF36F5E1F}" type="slidenum">
              <a:rPr lang="fr-BE" smtClean="0"/>
              <a:t>‹#›</a:t>
            </a:fld>
            <a:endParaRPr lang="fr-BE"/>
          </a:p>
        </p:txBody>
      </p:sp>
    </p:spTree>
    <p:extLst>
      <p:ext uri="{BB962C8B-B14F-4D97-AF65-F5344CB8AC3E}">
        <p14:creationId xmlns:p14="http://schemas.microsoft.com/office/powerpoint/2010/main" val="75144250"/>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6313FFB5-B600-496E-AABD-43AB3A93A449}" type="datetimeFigureOut">
              <a:rPr lang="fr-BE" smtClean="0"/>
              <a:t>05-10-23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2E20DECC-4759-47CA-B7BA-E91EF36F5E1F}" type="slidenum">
              <a:rPr lang="fr-BE" smtClean="0"/>
              <a:t>‹#›</a:t>
            </a:fld>
            <a:endParaRPr lang="fr-BE"/>
          </a:p>
        </p:txBody>
      </p:sp>
    </p:spTree>
    <p:extLst>
      <p:ext uri="{BB962C8B-B14F-4D97-AF65-F5344CB8AC3E}">
        <p14:creationId xmlns:p14="http://schemas.microsoft.com/office/powerpoint/2010/main" val="2173706687"/>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313FFB5-B600-496E-AABD-43AB3A93A449}" type="datetimeFigureOut">
              <a:rPr lang="fr-BE" smtClean="0"/>
              <a:t>05-10-23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a:t>
            </a:fld>
            <a:endParaRPr lang="fr-BE"/>
          </a:p>
        </p:txBody>
      </p:sp>
    </p:spTree>
    <p:extLst>
      <p:ext uri="{BB962C8B-B14F-4D97-AF65-F5344CB8AC3E}">
        <p14:creationId xmlns:p14="http://schemas.microsoft.com/office/powerpoint/2010/main" val="1783327922"/>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313FFB5-B600-496E-AABD-43AB3A93A449}" type="datetimeFigureOut">
              <a:rPr lang="fr-BE" smtClean="0"/>
              <a:t>05-10-23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a:t>
            </a:fld>
            <a:endParaRPr lang="fr-BE"/>
          </a:p>
        </p:txBody>
      </p:sp>
    </p:spTree>
    <p:extLst>
      <p:ext uri="{BB962C8B-B14F-4D97-AF65-F5344CB8AC3E}">
        <p14:creationId xmlns:p14="http://schemas.microsoft.com/office/powerpoint/2010/main" val="29070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00.xml"/><Relationship Id="rId3" Type="http://schemas.openxmlformats.org/officeDocument/2006/relationships/slideLayout" Target="../slideLayouts/slideLayout250.xml"/><Relationship Id="rId7" Type="http://schemas.openxmlformats.org/officeDocument/2006/relationships/slideLayout" Target="../slideLayouts/slideLayout290.xml"/><Relationship Id="rId12" Type="http://schemas.openxmlformats.org/officeDocument/2006/relationships/theme" Target="../theme/theme30.xml"/><Relationship Id="rId2" Type="http://schemas.openxmlformats.org/officeDocument/2006/relationships/slideLayout" Target="../slideLayouts/slideLayout240.xml"/><Relationship Id="rId1" Type="http://schemas.openxmlformats.org/officeDocument/2006/relationships/slideLayout" Target="../slideLayouts/slideLayout230.xml"/><Relationship Id="rId6" Type="http://schemas.openxmlformats.org/officeDocument/2006/relationships/slideLayout" Target="../slideLayouts/slideLayout280.xml"/><Relationship Id="rId11" Type="http://schemas.openxmlformats.org/officeDocument/2006/relationships/slideLayout" Target="../slideLayouts/slideLayout330.xml"/><Relationship Id="rId5" Type="http://schemas.openxmlformats.org/officeDocument/2006/relationships/slideLayout" Target="../slideLayouts/slideLayout270.xml"/><Relationship Id="rId10" Type="http://schemas.openxmlformats.org/officeDocument/2006/relationships/slideLayout" Target="../slideLayouts/slideLayout320.xml"/><Relationship Id="rId4" Type="http://schemas.openxmlformats.org/officeDocument/2006/relationships/slideLayout" Target="../slideLayouts/slideLayout260.xml"/><Relationship Id="rId9" Type="http://schemas.openxmlformats.org/officeDocument/2006/relationships/slideLayout" Target="../slideLayouts/slideLayout3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13F3BC5-C6D3-4CB5-86E6-16099E0ADE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3A385D0-A3E9-40F5-8C7E-CAA51A3DC9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C3F71AB-4E4D-411D-84FF-862D5A9B5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06-10-23</a:t>
            </a:fld>
            <a:endParaRPr lang="fr-BE"/>
          </a:p>
        </p:txBody>
      </p:sp>
      <p:sp>
        <p:nvSpPr>
          <p:cNvPr id="5" name="Espace réservé du pied de page 4">
            <a:extLst>
              <a:ext uri="{FF2B5EF4-FFF2-40B4-BE49-F238E27FC236}">
                <a16:creationId xmlns:a16="http://schemas.microsoft.com/office/drawing/2014/main" id="{6172BB6A-FC02-4297-A7A4-841AFF580E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AE415592-06B3-4AF1-8A01-81ADE5AF18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3979068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92FAB01-F01F-46DB-B977-FD510A7D1E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B4F9A8D8-7D70-454A-8F10-75A213FC5E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6997412-66C4-41AE-A0BE-7E1922545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1DC947-3619-41ED-9578-B22C22BF75EF}" type="datetimeFigureOut">
              <a:rPr lang="fr-BE" smtClean="0"/>
              <a:t>06-10-23</a:t>
            </a:fld>
            <a:endParaRPr lang="fr-BE"/>
          </a:p>
        </p:txBody>
      </p:sp>
      <p:sp>
        <p:nvSpPr>
          <p:cNvPr id="5" name="Espace réservé du pied de page 4">
            <a:extLst>
              <a:ext uri="{FF2B5EF4-FFF2-40B4-BE49-F238E27FC236}">
                <a16:creationId xmlns:a16="http://schemas.microsoft.com/office/drawing/2014/main" id="{2F401D90-0261-4314-BB92-BE234A1CD5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FD768123-2D2C-401D-B9B3-A89EE5D5A6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6FC816-C433-428E-8628-836E4DEB80E3}" type="slidenum">
              <a:rPr lang="fr-BE" smtClean="0"/>
              <a:t>‹N°›</a:t>
            </a:fld>
            <a:endParaRPr lang="fr-BE"/>
          </a:p>
        </p:txBody>
      </p:sp>
    </p:spTree>
    <p:extLst>
      <p:ext uri="{BB962C8B-B14F-4D97-AF65-F5344CB8AC3E}">
        <p14:creationId xmlns:p14="http://schemas.microsoft.com/office/powerpoint/2010/main" val="77631110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3FFB5-B600-496E-AABD-43AB3A93A449}" type="datetimeFigureOut">
              <a:rPr lang="fr-BE" smtClean="0"/>
              <a:t>06-10-23</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0DECC-4759-47CA-B7BA-E91EF36F5E1F}" type="slidenum">
              <a:rPr lang="fr-BE" smtClean="0"/>
              <a:t>‹N°›</a:t>
            </a:fld>
            <a:endParaRPr lang="fr-BE"/>
          </a:p>
        </p:txBody>
      </p:sp>
    </p:spTree>
    <p:extLst>
      <p:ext uri="{BB962C8B-B14F-4D97-AF65-F5344CB8AC3E}">
        <p14:creationId xmlns:p14="http://schemas.microsoft.com/office/powerpoint/2010/main" val="168178740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3FFB5-B600-496E-AABD-43AB3A93A449}" type="datetimeFigureOut">
              <a:rPr lang="fr-BE" smtClean="0"/>
              <a:t>05-10-23</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0DECC-4759-47CA-B7BA-E91EF36F5E1F}" type="slidenum">
              <a:rPr lang="fr-BE" smtClean="0"/>
              <a:t>‹#›</a:t>
            </a:fld>
            <a:endParaRPr lang="fr-BE"/>
          </a:p>
        </p:txBody>
      </p:sp>
    </p:spTree>
    <p:extLst>
      <p:ext uri="{BB962C8B-B14F-4D97-AF65-F5344CB8AC3E}">
        <p14:creationId xmlns:p14="http://schemas.microsoft.com/office/powerpoint/2010/main" val="168178740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hyperlink" Target="mailto:isabelle.salmon@forem.be?subject=Actualisation%20m&#233;tiers%20prioritaires%20commerce%20et%20support%20entreprise"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diagramLayout" Target="../diagrams/layout3.xml"/><Relationship Id="rId7" Type="http://schemas.openxmlformats.org/officeDocument/2006/relationships/image" Target="../media/image7.png"/><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slide" Target="slide90.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8" Type="http://schemas.openxmlformats.org/officeDocument/2006/relationships/slide" Target="slide110.xml"/><Relationship Id="rId3" Type="http://schemas.openxmlformats.org/officeDocument/2006/relationships/diagramLayout" Target="../diagrams/layout4.xml"/><Relationship Id="rId7" Type="http://schemas.openxmlformats.org/officeDocument/2006/relationships/image" Target="../media/image9.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90.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diagramLayout" Target="../diagrams/layout5.xml"/><Relationship Id="rId7" Type="http://schemas.openxmlformats.org/officeDocument/2006/relationships/image" Target="../media/image10.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slide" Target="slide130.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diagramLayout" Target="../diagrams/layout6.xml"/><Relationship Id="rId7" Type="http://schemas.openxmlformats.org/officeDocument/2006/relationships/image" Target="../media/image11.png"/><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slide" Target="slide150.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8" Type="http://schemas.openxmlformats.org/officeDocument/2006/relationships/slide" Target="slide170.xml"/><Relationship Id="rId3" Type="http://schemas.openxmlformats.org/officeDocument/2006/relationships/diagramLayout" Target="../diagrams/layout7.xml"/><Relationship Id="rId7" Type="http://schemas.openxmlformats.org/officeDocument/2006/relationships/image" Target="../media/image12.png"/><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9" Type="http://schemas.openxmlformats.org/officeDocument/2006/relationships/image" Target="../media/image120.png"/></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8" Type="http://schemas.openxmlformats.org/officeDocument/2006/relationships/slide" Target="slide190.xml"/><Relationship Id="rId3" Type="http://schemas.openxmlformats.org/officeDocument/2006/relationships/diagramLayout" Target="../diagrams/layout8.xml"/><Relationship Id="rId7" Type="http://schemas.openxmlformats.org/officeDocument/2006/relationships/image" Target="../media/image13.png"/><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11" Type="http://schemas.openxmlformats.org/officeDocument/2006/relationships/hyperlink" Target="https://pixabay.com/en/new-icon-new-icon-sign-1497910/" TargetMode="External"/><Relationship Id="rId5" Type="http://schemas.openxmlformats.org/officeDocument/2006/relationships/diagramColors" Target="../diagrams/colors8.xml"/><Relationship Id="rId10" Type="http://schemas.openxmlformats.org/officeDocument/2006/relationships/image" Target="../media/image14.png"/><Relationship Id="rId4" Type="http://schemas.openxmlformats.org/officeDocument/2006/relationships/diagramQuickStyle" Target="../diagrams/quickStyle8.xml"/><Relationship Id="rId9" Type="http://schemas.openxmlformats.org/officeDocument/2006/relationships/image" Target="../media/image130.png"/></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hemeOverride" Target="../theme/themeOverride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7.xml"/><Relationship Id="rId1" Type="http://schemas.openxmlformats.org/officeDocument/2006/relationships/themeOverride" Target="../theme/themeOverride2.xml"/><Relationship Id="rId6" Type="http://schemas.openxmlformats.org/officeDocument/2006/relationships/image" Target="../media/image150.png"/><Relationship Id="rId5" Type="http://schemas.openxmlformats.org/officeDocument/2006/relationships/slide" Target="slide220.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6.png"/><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0.xml"/></Relationships>
</file>

<file path=ppt/slides/_rels/slide110.xml.rels><?xml version="1.0" encoding="UTF-8" standalone="yes"?>
<Relationships xmlns="http://schemas.openxmlformats.org/package/2006/relationships"><Relationship Id="rId3" Type="http://schemas.microsoft.com/office/2018/10/relationships/comments" Target="../comments/modernComment_1C2_BECFF97D.xml"/><Relationship Id="rId2" Type="http://schemas.openxmlformats.org/officeDocument/2006/relationships/notesSlide" Target="../notesSlides/notesSlide40.xml"/><Relationship Id="rId1" Type="http://schemas.openxmlformats.org/officeDocument/2006/relationships/slideLayout" Target="../slideLayouts/slideLayout290.xml"/><Relationship Id="rId4" Type="http://schemas.openxmlformats.org/officeDocument/2006/relationships/image" Target="../media/image8.png"/></Relationships>
</file>

<file path=ppt/slides/_rels/slide1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0.xml"/></Relationships>
</file>

<file path=ppt/slides/_rels/slide1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0.xml"/></Relationships>
</file>

<file path=ppt/slides/_rels/slide1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0.xml"/></Relationships>
</file>

<file path=ppt/slides/_rels/slide190.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8/10/relationships/comments" Target="../comments/modernComment_1BE_908CD654.xml"/><Relationship Id="rId1" Type="http://schemas.openxmlformats.org/officeDocument/2006/relationships/slideLayout" Target="../slideLayouts/slideLayout290.xml"/></Relationships>
</file>

<file path=ppt/slides/_rels/slide2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2" name="Rectangle 141">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Personne pointant sur un papier">
            <a:extLst>
              <a:ext uri="{FF2B5EF4-FFF2-40B4-BE49-F238E27FC236}">
                <a16:creationId xmlns:a16="http://schemas.microsoft.com/office/drawing/2014/main" id="{4632D177-C452-96BD-F09B-D0B54BA77DB6}"/>
              </a:ext>
            </a:extLst>
          </p:cNvPr>
          <p:cNvPicPr>
            <a:picLocks noChangeAspect="1"/>
          </p:cNvPicPr>
          <p:nvPr/>
        </p:nvPicPr>
        <p:blipFill>
          <a:blip r:embed="rId2">
            <a:extLst>
              <a:ext uri="{28A0092B-C50C-407E-A947-70E740481C1C}">
                <a14:useLocalDpi xmlns:a14="http://schemas.microsoft.com/office/drawing/2010/main" val="0"/>
              </a:ext>
            </a:extLst>
          </a:blip>
          <a:srcRect t="1063" b="1063"/>
          <a:stretch/>
        </p:blipFill>
        <p:spPr>
          <a:xfrm>
            <a:off x="-1284" y="-19679"/>
            <a:ext cx="8128855" cy="5291194"/>
          </a:xfrm>
          <a:prstGeom prst="rect">
            <a:avLst/>
          </a:prstGeom>
        </p:spPr>
      </p:pic>
      <p:sp>
        <p:nvSpPr>
          <p:cNvPr id="144" name="Rectangle 143">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99715" y="5635366"/>
            <a:ext cx="7091299" cy="898581"/>
          </a:xfrm>
        </p:spPr>
        <p:txBody>
          <a:bodyPr vert="horz" lIns="91440" tIns="45720" rIns="91440" bIns="45720" rtlCol="0" anchor="ctr">
            <a:normAutofit/>
          </a:bodyPr>
          <a:lstStyle/>
          <a:p>
            <a:r>
              <a:rPr lang="en-US" sz="2800" b="1" kern="1200">
                <a:solidFill>
                  <a:srgbClr val="FFFFFF"/>
                </a:solidFill>
                <a:latin typeface="+mj-lt"/>
                <a:ea typeface="+mj-ea"/>
                <a:cs typeface="+mj-cs"/>
              </a:rPr>
              <a:t>Commerce et Support à </a:t>
            </a:r>
            <a:r>
              <a:rPr lang="en-US" sz="2800" b="1" kern="1200" err="1">
                <a:solidFill>
                  <a:srgbClr val="FFFFFF"/>
                </a:solidFill>
                <a:latin typeface="+mj-lt"/>
                <a:ea typeface="+mj-ea"/>
                <a:cs typeface="+mj-cs"/>
              </a:rPr>
              <a:t>l’entreprise</a:t>
            </a:r>
            <a:r>
              <a:rPr lang="en-US" sz="2800" b="1" kern="1200">
                <a:solidFill>
                  <a:srgbClr val="FFFFFF"/>
                </a:solidFill>
                <a:latin typeface="+mj-lt"/>
                <a:ea typeface="+mj-ea"/>
                <a:cs typeface="+mj-cs"/>
              </a:rPr>
              <a:t> : Métiers prioritaires sur le Bassin Hainaut Centre</a:t>
            </a:r>
          </a:p>
        </p:txBody>
      </p:sp>
      <p:sp>
        <p:nvSpPr>
          <p:cNvPr id="148" name="Rectangle 147">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8571507" y="5669430"/>
            <a:ext cx="3291839" cy="830453"/>
          </a:xfrm>
        </p:spPr>
        <p:txBody>
          <a:bodyPr vert="horz" lIns="91440" tIns="45720" rIns="91440" bIns="45720" rtlCol="0" anchor="ctr">
            <a:normAutofit/>
          </a:bodyPr>
          <a:lstStyle/>
          <a:p>
            <a:r>
              <a:rPr lang="en-US" sz="2000" b="1" kern="1200">
                <a:solidFill>
                  <a:srgbClr val="FFFFFF"/>
                </a:solidFill>
                <a:latin typeface="+mn-lt"/>
                <a:ea typeface="+mn-ea"/>
                <a:cs typeface="+mn-cs"/>
              </a:rPr>
              <a:t>Septembre 2023</a:t>
            </a:r>
          </a:p>
        </p:txBody>
      </p:sp>
      <p:pic>
        <p:nvPicPr>
          <p:cNvPr id="7" name="Image 6" descr="Une image contenant texte, Police, graphisme, Graphique&#10;&#10;Description générée automatiquement">
            <a:extLst>
              <a:ext uri="{FF2B5EF4-FFF2-40B4-BE49-F238E27FC236}">
                <a16:creationId xmlns:a16="http://schemas.microsoft.com/office/drawing/2014/main" id="{4BCA26EE-0275-637A-6D61-4ADAA4C23DE3}"/>
              </a:ext>
            </a:extLst>
          </p:cNvPr>
          <p:cNvPicPr>
            <a:picLocks noChangeAspect="1"/>
          </p:cNvPicPr>
          <p:nvPr/>
        </p:nvPicPr>
        <p:blipFill rotWithShape="1">
          <a:blip r:embed="rId3">
            <a:extLst>
              <a:ext uri="{28A0092B-C50C-407E-A947-70E740481C1C}">
                <a14:useLocalDpi xmlns:a14="http://schemas.microsoft.com/office/drawing/2010/main" val="0"/>
              </a:ext>
            </a:extLst>
          </a:blip>
          <a:srcRect l="4521" r="2960" b="-3"/>
          <a:stretch/>
        </p:blipFill>
        <p:spPr>
          <a:xfrm>
            <a:off x="8128856" y="1"/>
            <a:ext cx="4063143" cy="5291384"/>
          </a:xfrm>
          <a:prstGeom prst="rect">
            <a:avLst/>
          </a:prstGeom>
        </p:spPr>
      </p:pic>
    </p:spTree>
    <p:extLst>
      <p:ext uri="{BB962C8B-B14F-4D97-AF65-F5344CB8AC3E}">
        <p14:creationId xmlns:p14="http://schemas.microsoft.com/office/powerpoint/2010/main" val="90460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9A320C9-9735-4D13-8279-C1C674841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35">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7126"/>
            <a:ext cx="11167447" cy="2018806"/>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8" name="Rectangle 37">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66928" y="0"/>
            <a:ext cx="11155680" cy="2011680"/>
          </a:xfrm>
          <a:prstGeom prst="rect">
            <a:avLst/>
          </a:prstGeom>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3662F4B-C18E-1EF2-BF55-24BA65412491}"/>
              </a:ext>
            </a:extLst>
          </p:cNvPr>
          <p:cNvSpPr>
            <a:spLocks noGrp="1"/>
          </p:cNvSpPr>
          <p:nvPr>
            <p:ph type="title"/>
          </p:nvPr>
        </p:nvSpPr>
        <p:spPr>
          <a:xfrm>
            <a:off x="1115568" y="548640"/>
            <a:ext cx="10168128" cy="1179576"/>
          </a:xfrm>
        </p:spPr>
        <p:txBody>
          <a:bodyPr vert="horz" lIns="91440" tIns="45720" rIns="91440" bIns="45720" rtlCol="0" anchor="ctr">
            <a:normAutofit/>
          </a:bodyPr>
          <a:lstStyle/>
          <a:p>
            <a:r>
              <a:rPr lang="en-US" sz="4000" kern="1200">
                <a:solidFill>
                  <a:schemeClr val="tx1"/>
                </a:solidFill>
                <a:latin typeface="+mj-lt"/>
                <a:ea typeface="+mj-ea"/>
                <a:cs typeface="+mj-cs"/>
              </a:rPr>
              <a:t>Identifications des thématiques communes</a:t>
            </a:r>
          </a:p>
        </p:txBody>
      </p:sp>
      <p:sp>
        <p:nvSpPr>
          <p:cNvPr id="40" name="Rectangle 39">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30" name="ZoneTexte 3">
            <a:extLst>
              <a:ext uri="{FF2B5EF4-FFF2-40B4-BE49-F238E27FC236}">
                <a16:creationId xmlns:a16="http://schemas.microsoft.com/office/drawing/2014/main" id="{66D506B9-A795-862A-D6E7-2104857BABC3}"/>
              </a:ext>
            </a:extLst>
          </p:cNvPr>
          <p:cNvGraphicFramePr/>
          <p:nvPr>
            <p:extLst>
              <p:ext uri="{D42A27DB-BD31-4B8C-83A1-F6EECF244321}">
                <p14:modId xmlns:p14="http://schemas.microsoft.com/office/powerpoint/2010/main" val="462363759"/>
              </p:ext>
            </p:extLst>
          </p:nvPr>
        </p:nvGraphicFramePr>
        <p:xfrm>
          <a:off x="1115568" y="2269730"/>
          <a:ext cx="10168128" cy="39939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9344507"/>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9A320C9-9735-4D13-8279-C1C674841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35">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7126"/>
            <a:ext cx="11167447" cy="2018806"/>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8" name="Rectangle 37">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66928" y="0"/>
            <a:ext cx="11155680" cy="2011680"/>
          </a:xfrm>
          <a:prstGeom prst="rect">
            <a:avLst/>
          </a:prstGeom>
          <a:ln w="952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3662F4B-C18E-1EF2-BF55-24BA65412491}"/>
              </a:ext>
            </a:extLst>
          </p:cNvPr>
          <p:cNvSpPr>
            <a:spLocks noGrp="1"/>
          </p:cNvSpPr>
          <p:nvPr>
            <p:ph type="title"/>
          </p:nvPr>
        </p:nvSpPr>
        <p:spPr>
          <a:xfrm>
            <a:off x="1115568" y="548640"/>
            <a:ext cx="10168128" cy="1179576"/>
          </a:xfrm>
        </p:spPr>
        <p:txBody>
          <a:bodyPr vert="horz" lIns="91440" tIns="45720" rIns="91440" bIns="45720" rtlCol="0" anchor="ctr">
            <a:normAutofit/>
          </a:bodyPr>
          <a:lstStyle/>
          <a:p>
            <a:r>
              <a:rPr lang="en-US" sz="4000" kern="1200">
                <a:solidFill>
                  <a:schemeClr val="tx1"/>
                </a:solidFill>
                <a:latin typeface="+mj-lt"/>
                <a:ea typeface="+mj-ea"/>
                <a:cs typeface="+mj-cs"/>
              </a:rPr>
              <a:t>Identifications des thématiques communes</a:t>
            </a:r>
          </a:p>
        </p:txBody>
      </p:sp>
      <p:sp>
        <p:nvSpPr>
          <p:cNvPr id="40" name="Rectangle 39">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ZoneTexte 2">
            <a:extLst>
              <a:ext uri="{FF2B5EF4-FFF2-40B4-BE49-F238E27FC236}">
                <a16:creationId xmlns:a16="http://schemas.microsoft.com/office/drawing/2014/main" id="{E72F10F1-D555-BE32-0D7D-29E6089447BC}"/>
              </a:ext>
            </a:extLst>
          </p:cNvPr>
          <p:cNvSpPr txBox="1"/>
          <p:nvPr/>
        </p:nvSpPr>
        <p:spPr>
          <a:xfrm>
            <a:off x="1995948" y="2388956"/>
            <a:ext cx="8091948" cy="1477328"/>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kumimoji="0" lang="fr-BE"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Les Métiers Prioritaires « Création » </a:t>
            </a:r>
            <a:r>
              <a:rPr kumimoji="0" lang="fr-BE" b="1" i="0" u="none" strike="noStrike" kern="1200" cap="none" spc="0" normalizeH="0" baseline="0" noProof="0">
                <a:ln>
                  <a:noFill/>
                </a:ln>
                <a:solidFill>
                  <a:schemeClr val="accent1"/>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fr-BE"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L’IBEFE formule une « recommandation de création » lorsque l’offre actuelle d’enseignement et/ou de formation est estimée insuffisante ou mal répartie géographiquement pour couvrir les besoins socio-économiques du territoire ou que les parcours de formation sont estimés incomplets.</a:t>
            </a:r>
          </a:p>
        </p:txBody>
      </p:sp>
      <p:sp>
        <p:nvSpPr>
          <p:cNvPr id="5" name="ZoneTexte 4">
            <a:extLst>
              <a:ext uri="{FF2B5EF4-FFF2-40B4-BE49-F238E27FC236}">
                <a16:creationId xmlns:a16="http://schemas.microsoft.com/office/drawing/2014/main" id="{DB15E8BA-376B-6CAE-023B-21CAF9F3B5AF}"/>
              </a:ext>
            </a:extLst>
          </p:cNvPr>
          <p:cNvSpPr txBox="1"/>
          <p:nvPr/>
        </p:nvSpPr>
        <p:spPr>
          <a:xfrm>
            <a:off x="1995948" y="4409129"/>
            <a:ext cx="8163115" cy="156100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R="0" lvl="0" defTabSz="914400" rtl="0" eaLnBrk="1" fontAlgn="auto" latinLnBrk="0" hangingPunct="1">
              <a:lnSpc>
                <a:spcPct val="107000"/>
              </a:lnSpc>
              <a:spcBef>
                <a:spcPts val="0"/>
              </a:spcBef>
              <a:spcAft>
                <a:spcPts val="600"/>
              </a:spcAft>
              <a:buClrTx/>
              <a:buSzTx/>
              <a:tabLst/>
              <a:defRPr/>
            </a:pPr>
            <a:r>
              <a:rPr kumimoji="0" lang="fr-BE" sz="18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Les Métiers Prioritaires «Maintien» </a:t>
            </a:r>
            <a:r>
              <a:rPr kumimoji="0" lang="fr-BE" sz="14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fr-BE"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L’IBEFE formule une « recommandation de maintien » lorsque l’offre d’enseignement et/ou de formation existante est suffisante et nécessaire pour assurer la continuité des parcours de formation, l’équilibre géographique de l’offre et pour couvrir les besoins socio-économiques identifiés dans le bassin. </a:t>
            </a:r>
          </a:p>
        </p:txBody>
      </p:sp>
    </p:spTree>
    <p:extLst>
      <p:ext uri="{BB962C8B-B14F-4D97-AF65-F5344CB8AC3E}">
        <p14:creationId xmlns:p14="http://schemas.microsoft.com/office/powerpoint/2010/main" val="173511711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20000"/>
                  <a:lumOff val="80000"/>
                </a:schemeClr>
              </a:solidFill>
            </a:endParaRPr>
          </a:p>
        </p:txBody>
      </p:sp>
      <p:sp>
        <p:nvSpPr>
          <p:cNvPr id="5" name="Titre 1">
            <a:extLst>
              <a:ext uri="{FF2B5EF4-FFF2-40B4-BE49-F238E27FC236}">
                <a16:creationId xmlns:a16="http://schemas.microsoft.com/office/drawing/2014/main" id="{71C7FECC-6348-4920-B06B-19A0167EB7A4}"/>
              </a:ext>
            </a:extLst>
          </p:cNvPr>
          <p:cNvSpPr>
            <a:spLocks noGrp="1"/>
          </p:cNvSpPr>
          <p:nvPr>
            <p:ph type="title"/>
          </p:nvPr>
        </p:nvSpPr>
        <p:spPr>
          <a:xfrm>
            <a:off x="1225292" y="1450655"/>
            <a:ext cx="3932030" cy="3956690"/>
          </a:xfrm>
        </p:spPr>
        <p:txBody>
          <a:bodyPr vert="horz" lIns="91440" tIns="45720" rIns="91440" bIns="45720" rtlCol="0" anchor="ctr">
            <a:normAutofit/>
          </a:bodyPr>
          <a:lstStyle/>
          <a:p>
            <a:r>
              <a:rPr lang="en-US" sz="3200" b="1"/>
              <a:t>6 métiers prioritaires </a:t>
            </a:r>
            <a:r>
              <a:rPr lang="en-US" sz="3200" b="1" err="1"/>
              <a:t>identifiés</a:t>
            </a:r>
            <a:r>
              <a:rPr lang="en-US" sz="3200" b="1"/>
              <a:t> </a:t>
            </a:r>
            <a:r>
              <a:rPr lang="en-US" sz="3200" b="1" err="1"/>
              <a:t>en</a:t>
            </a:r>
            <a:r>
              <a:rPr lang="en-US" sz="3200" b="1"/>
              <a:t> 2022 </a:t>
            </a:r>
            <a:br>
              <a:rPr lang="en-US" sz="3200" b="1"/>
            </a:br>
            <a:r>
              <a:rPr lang="en-US" sz="3200" b="1"/>
              <a:t>dans les</a:t>
            </a:r>
            <a:br>
              <a:rPr lang="en-US" sz="3200" b="1"/>
            </a:br>
            <a:r>
              <a:rPr lang="en-US" sz="3200" b="1"/>
              <a:t>Thématiques Communes de </a:t>
            </a:r>
            <a:br>
              <a:rPr lang="en-US" sz="3200" b="1"/>
            </a:br>
            <a:r>
              <a:rPr lang="en-US" sz="3200" b="1"/>
              <a:t>l’IBEFE Hainaut-Centre  </a:t>
            </a:r>
          </a:p>
        </p:txBody>
      </p:sp>
      <p:cxnSp>
        <p:nvCxnSpPr>
          <p:cNvPr id="13" name="Straight Connector 12">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6" name="Diagramme 5">
            <a:extLst>
              <a:ext uri="{FF2B5EF4-FFF2-40B4-BE49-F238E27FC236}">
                <a16:creationId xmlns:a16="http://schemas.microsoft.com/office/drawing/2014/main" id="{0B7976B6-ED6E-416B-AE94-EAA35BBF0477}"/>
              </a:ext>
            </a:extLst>
          </p:cNvPr>
          <p:cNvGraphicFramePr/>
          <p:nvPr>
            <p:extLst>
              <p:ext uri="{D42A27DB-BD31-4B8C-83A1-F6EECF244321}">
                <p14:modId xmlns:p14="http://schemas.microsoft.com/office/powerpoint/2010/main" val="1335729875"/>
              </p:ext>
            </p:extLst>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7404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1306C1-F07C-4D9E-8FD8-C1B95AF76EF0}"/>
              </a:ext>
            </a:extLst>
          </p:cNvPr>
          <p:cNvSpPr>
            <a:spLocks noGrp="1"/>
          </p:cNvSpPr>
          <p:nvPr>
            <p:ph type="title"/>
          </p:nvPr>
        </p:nvSpPr>
        <p:spPr>
          <a:xfrm>
            <a:off x="838200" y="365125"/>
            <a:ext cx="10515600" cy="1325563"/>
          </a:xfrm>
        </p:spPr>
        <p:txBody>
          <a:bodyPr vert="horz" lIns="91440" tIns="45720" rIns="91440" bIns="45720" rtlCol="0" anchor="ctr">
            <a:normAutofit fontScale="90000"/>
          </a:bodyPr>
          <a:lstStyle/>
          <a:p>
            <a:r>
              <a:rPr lang="en-US" sz="4200" b="1" kern="1200" cap="none">
                <a:solidFill>
                  <a:schemeClr val="tx1"/>
                </a:solidFill>
                <a:latin typeface="+mj-lt"/>
                <a:ea typeface="+mj-ea"/>
                <a:cs typeface="+mj-cs"/>
              </a:rPr>
              <a:t>Proposition </a:t>
            </a:r>
            <a:r>
              <a:rPr lang="en-US" sz="4200" b="1" kern="1200" cap="none" err="1">
                <a:solidFill>
                  <a:schemeClr val="tx1"/>
                </a:solidFill>
                <a:latin typeface="+mj-lt"/>
                <a:ea typeface="+mj-ea"/>
                <a:cs typeface="+mj-cs"/>
              </a:rPr>
              <a:t>d’actualisation</a:t>
            </a:r>
            <a:r>
              <a:rPr lang="en-US" sz="4200" b="1" kern="1200" cap="none">
                <a:solidFill>
                  <a:schemeClr val="tx1"/>
                </a:solidFill>
                <a:latin typeface="+mj-lt"/>
                <a:ea typeface="+mj-ea"/>
                <a:cs typeface="+mj-cs"/>
              </a:rPr>
              <a:t> des métiers </a:t>
            </a:r>
            <a:r>
              <a:rPr lang="en-US" sz="4200" b="1" kern="1200" cap="none" err="1">
                <a:solidFill>
                  <a:schemeClr val="tx1"/>
                </a:solidFill>
                <a:latin typeface="+mj-lt"/>
                <a:ea typeface="+mj-ea"/>
                <a:cs typeface="+mj-cs"/>
              </a:rPr>
              <a:t>prioritaires</a:t>
            </a:r>
            <a:r>
              <a:rPr lang="en-US" sz="4200" b="1" kern="1200" cap="none">
                <a:solidFill>
                  <a:schemeClr val="tx1"/>
                </a:solidFill>
                <a:latin typeface="+mj-lt"/>
                <a:ea typeface="+mj-ea"/>
                <a:cs typeface="+mj-cs"/>
              </a:rPr>
              <a:t> IBEFE 2023 pour le </a:t>
            </a:r>
            <a:r>
              <a:rPr lang="en-US" sz="4200" b="1" kern="1200" cap="none" err="1">
                <a:solidFill>
                  <a:schemeClr val="tx1"/>
                </a:solidFill>
                <a:latin typeface="+mj-lt"/>
                <a:ea typeface="+mj-ea"/>
                <a:cs typeface="+mj-cs"/>
              </a:rPr>
              <a:t>secteur</a:t>
            </a:r>
            <a:r>
              <a:rPr lang="en-US" sz="4200" b="1"/>
              <a:t> Commerce et Support à </a:t>
            </a:r>
            <a:r>
              <a:rPr lang="en-US" sz="4200" b="1" err="1"/>
              <a:t>l’entreprise</a:t>
            </a:r>
            <a:endParaRPr lang="en-US" sz="4200" b="1" kern="1200">
              <a:solidFill>
                <a:schemeClr val="tx1"/>
              </a:solidFill>
              <a:latin typeface="+mj-lt"/>
              <a:ea typeface="+mj-ea"/>
              <a:cs typeface="+mj-cs"/>
            </a:endParaRPr>
          </a:p>
        </p:txBody>
      </p:sp>
      <p:sp>
        <p:nvSpPr>
          <p:cNvPr id="4" name="ZoneTexte 3">
            <a:extLst>
              <a:ext uri="{FF2B5EF4-FFF2-40B4-BE49-F238E27FC236}">
                <a16:creationId xmlns:a16="http://schemas.microsoft.com/office/drawing/2014/main" id="{0C661D9C-0011-DCA5-BF39-E8A369D7903D}"/>
              </a:ext>
            </a:extLst>
          </p:cNvPr>
          <p:cNvSpPr txBox="1"/>
          <p:nvPr/>
        </p:nvSpPr>
        <p:spPr>
          <a:xfrm>
            <a:off x="2093081" y="2537266"/>
            <a:ext cx="9394624" cy="2753825"/>
          </a:xfrm>
          <a:prstGeom prst="rect">
            <a:avLst/>
          </a:prstGeom>
        </p:spPr>
        <p:txBody>
          <a:bodyPr vert="horz" lIns="91440" tIns="45720" rIns="91440" bIns="45720" rtlCol="0">
            <a:normAutofit lnSpcReduction="10000"/>
          </a:bodyPr>
          <a:lstStyle/>
          <a:p>
            <a:pPr marL="400050" indent="-342900">
              <a:lnSpc>
                <a:spcPct val="90000"/>
              </a:lnSpc>
              <a:spcAft>
                <a:spcPts val="600"/>
              </a:spcAft>
              <a:buFont typeface="Arial" panose="020B0604020202020204" pitchFamily="34" charset="0"/>
              <a:buChar char="•"/>
            </a:pPr>
            <a:r>
              <a:rPr lang="fr-BE" sz="2000" b="1" u="sng">
                <a:solidFill>
                  <a:schemeClr val="accent3"/>
                </a:solidFill>
              </a:rPr>
              <a:t>5 métiers dont les recommandations de l’IBEFE restent identiques en 2023</a:t>
            </a:r>
          </a:p>
          <a:p>
            <a:pPr marL="57150">
              <a:lnSpc>
                <a:spcPct val="90000"/>
              </a:lnSpc>
              <a:spcAft>
                <a:spcPts val="600"/>
              </a:spcAft>
            </a:pPr>
            <a:endParaRPr lang="fr-BE" sz="2000" b="1" u="sng">
              <a:solidFill>
                <a:schemeClr val="accent3"/>
              </a:solidFill>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fr-BE" sz="2000" b="1">
                <a:solidFill>
                  <a:schemeClr val="accent3"/>
                </a:solidFill>
              </a:rPr>
              <a:t>  </a:t>
            </a:r>
            <a:r>
              <a:rPr kumimoji="0" lang="fr-BE" sz="2000" b="1" i="0" u="sng" strike="noStrike" kern="1200" cap="none" spc="0" normalizeH="0" baseline="0" noProof="0">
                <a:ln>
                  <a:noFill/>
                </a:ln>
                <a:solidFill>
                  <a:srgbClr val="A5AB81"/>
                </a:solidFill>
                <a:effectLst/>
                <a:uLnTx/>
                <a:uFillTx/>
                <a:latin typeface="Calibri" panose="020F0502020204030204"/>
                <a:ea typeface="+mn-ea"/>
                <a:cs typeface="+mn-cs"/>
              </a:rPr>
              <a:t>1 métiers dont la recommandation </a:t>
            </a:r>
            <a:r>
              <a:rPr lang="fr-BE" sz="2000" b="1" u="sng">
                <a:solidFill>
                  <a:srgbClr val="A5AB81"/>
                </a:solidFill>
                <a:latin typeface="Calibri" panose="020F0502020204030204"/>
              </a:rPr>
              <a:t>est adaptée </a:t>
            </a:r>
            <a:r>
              <a:rPr kumimoji="0" lang="fr-BE" sz="2000" b="1" i="0" u="sng" strike="noStrike" kern="1200" cap="none" spc="0" normalizeH="0" baseline="0" noProof="0">
                <a:ln>
                  <a:noFill/>
                </a:ln>
                <a:solidFill>
                  <a:srgbClr val="A5AB81"/>
                </a:solidFill>
                <a:effectLst/>
                <a:uLnTx/>
                <a:uFillTx/>
                <a:latin typeface="Calibri" panose="020F0502020204030204"/>
                <a:ea typeface="+mn-ea"/>
                <a:cs typeface="+mn-cs"/>
              </a:rPr>
              <a:t>en 2023 :</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BE" sz="2000" b="1" i="0" u="none" strike="noStrike" kern="1200" cap="none" spc="0" normalizeH="0" baseline="0" noProof="0">
                <a:ln>
                  <a:noFill/>
                </a:ln>
                <a:solidFill>
                  <a:prstClr val="black"/>
                </a:solidFill>
                <a:effectLst/>
                <a:uLnTx/>
                <a:uFillTx/>
                <a:latin typeface="Calibri" panose="020F0502020204030204"/>
                <a:ea typeface="+mn-ea"/>
                <a:cs typeface="+mn-cs"/>
              </a:rPr>
              <a:t>Agent de sécurité et de surveillance :</a:t>
            </a:r>
          </a:p>
          <a:p>
            <a:pPr marL="514350" marR="0" lvl="1" indent="0" algn="l" defTabSz="914400" rtl="0" eaLnBrk="1" fontAlgn="auto" latinLnBrk="0" hangingPunct="1">
              <a:lnSpc>
                <a:spcPct val="90000"/>
              </a:lnSpc>
              <a:spcBef>
                <a:spcPts val="0"/>
              </a:spcBef>
              <a:spcAft>
                <a:spcPts val="600"/>
              </a:spcAft>
              <a:buClrTx/>
              <a:buSzTx/>
              <a:buFontTx/>
              <a:buNone/>
              <a:tabLst/>
              <a:defRPr/>
            </a:pPr>
            <a:r>
              <a:rPr kumimoji="0" lang="fr-BE" sz="2000" b="0" i="0" u="none" strike="noStrike" kern="1200" cap="none" spc="0" normalizeH="0" baseline="0" noProof="0">
                <a:ln>
                  <a:noFill/>
                </a:ln>
                <a:solidFill>
                  <a:prstClr val="black"/>
                </a:solidFill>
                <a:effectLst/>
                <a:uLnTx/>
                <a:uFillTx/>
                <a:latin typeface="Calibri" panose="020F0502020204030204"/>
                <a:ea typeface="+mn-ea"/>
                <a:cs typeface="+mn-cs"/>
              </a:rPr>
              <a:t>--&gt; Confirmé en création pour la formation pour Adultes mais </a:t>
            </a:r>
            <a:r>
              <a:rPr kumimoji="0" lang="fr-BE" sz="2000" b="1" i="0" u="none" strike="noStrike" kern="1200" cap="none" spc="0" normalizeH="0" baseline="0" noProof="0">
                <a:ln>
                  <a:noFill/>
                </a:ln>
                <a:solidFill>
                  <a:prstClr val="black"/>
                </a:solidFill>
                <a:effectLst/>
                <a:uLnTx/>
                <a:uFillTx/>
                <a:latin typeface="Calibri" panose="020F0502020204030204"/>
                <a:ea typeface="+mn-ea"/>
                <a:cs typeface="+mn-cs"/>
              </a:rPr>
              <a:t>bascule en maintien pour la formation initiale</a:t>
            </a:r>
          </a:p>
          <a:p>
            <a:pPr marL="285750" indent="-228600">
              <a:lnSpc>
                <a:spcPct val="90000"/>
              </a:lnSpc>
              <a:spcAft>
                <a:spcPts val="600"/>
              </a:spcAft>
              <a:buFont typeface="Arial" panose="020B0604020202020204" pitchFamily="34" charset="0"/>
              <a:buChar char="•"/>
            </a:pPr>
            <a:endParaRPr lang="fr-BE" sz="2000" b="1">
              <a:solidFill>
                <a:schemeClr val="accent3"/>
              </a:solidFill>
            </a:endParaRPr>
          </a:p>
          <a:p>
            <a:pPr marL="285750" indent="-228600">
              <a:lnSpc>
                <a:spcPct val="90000"/>
              </a:lnSpc>
              <a:spcAft>
                <a:spcPts val="600"/>
              </a:spcAft>
              <a:buFont typeface="Arial" panose="020B0604020202020204" pitchFamily="34" charset="0"/>
              <a:buChar char="•"/>
            </a:pPr>
            <a:r>
              <a:rPr lang="fr-BE" sz="2000" b="1" u="sng">
                <a:solidFill>
                  <a:schemeClr val="accent3"/>
                </a:solidFill>
              </a:rPr>
              <a:t>Aucun nouveau métier ajouté à la liste des métiers prioritaires</a:t>
            </a:r>
          </a:p>
          <a:p>
            <a:pPr marL="285750" indent="-228600">
              <a:lnSpc>
                <a:spcPct val="90000"/>
              </a:lnSpc>
              <a:spcAft>
                <a:spcPts val="600"/>
              </a:spcAft>
              <a:buFont typeface="Arial" panose="020B0604020202020204" pitchFamily="34" charset="0"/>
              <a:buChar char="•"/>
            </a:pPr>
            <a:endParaRPr lang="fr-BE" sz="2000" b="1" u="sng">
              <a:solidFill>
                <a:schemeClr val="accent3"/>
              </a:solidFill>
            </a:endParaRPr>
          </a:p>
          <a:p>
            <a:pPr marL="285750" indent="-228600" algn="ctr">
              <a:lnSpc>
                <a:spcPct val="90000"/>
              </a:lnSpc>
              <a:spcAft>
                <a:spcPts val="600"/>
              </a:spcAft>
              <a:buFont typeface="Arial" panose="020B0604020202020204" pitchFamily="34" charset="0"/>
              <a:buChar char="•"/>
            </a:pPr>
            <a:endParaRPr lang="fr-BE" sz="2800">
              <a:sym typeface="Wingdings" panose="05000000000000000000" pitchFamily="2" charset="2"/>
            </a:endParaRPr>
          </a:p>
          <a:p>
            <a:pPr marL="514350" lvl="1">
              <a:lnSpc>
                <a:spcPct val="90000"/>
              </a:lnSpc>
              <a:spcAft>
                <a:spcPts val="600"/>
              </a:spcAft>
            </a:pPr>
            <a:endParaRPr lang="fr-BE" sz="1700" b="1"/>
          </a:p>
        </p:txBody>
      </p:sp>
      <p:sp>
        <p:nvSpPr>
          <p:cNvPr id="5" name="ZoneTexte 4">
            <a:extLst>
              <a:ext uri="{FF2B5EF4-FFF2-40B4-BE49-F238E27FC236}">
                <a16:creationId xmlns:a16="http://schemas.microsoft.com/office/drawing/2014/main" id="{E02EE400-7B23-34D6-88CE-8890065C0894}"/>
              </a:ext>
            </a:extLst>
          </p:cNvPr>
          <p:cNvSpPr txBox="1"/>
          <p:nvPr/>
        </p:nvSpPr>
        <p:spPr>
          <a:xfrm rot="16200000">
            <a:off x="-787007" y="3678356"/>
            <a:ext cx="4089721" cy="830997"/>
          </a:xfrm>
          <a:prstGeom prst="rect">
            <a:avLst/>
          </a:prstGeom>
          <a:solidFill>
            <a:schemeClr val="accent2">
              <a:lumMod val="40000"/>
              <a:lumOff val="60000"/>
            </a:schemeClr>
          </a:solidFill>
        </p:spPr>
        <p:txBody>
          <a:bodyPr wrap="square" rtlCol="0">
            <a:spAutoFit/>
          </a:bodyPr>
          <a:lstStyle/>
          <a:p>
            <a:pPr algn="ctr"/>
            <a:r>
              <a:rPr lang="fr-BE" sz="4800"/>
              <a:t>En </a:t>
            </a:r>
            <a:r>
              <a:rPr lang="fr-BE" sz="4800" err="1"/>
              <a:t>resumé</a:t>
            </a:r>
            <a:endParaRPr lang="fr-BE" sz="4800"/>
          </a:p>
        </p:txBody>
      </p:sp>
      <p:pic>
        <p:nvPicPr>
          <p:cNvPr id="6" name="Graphique 5" descr="Adresse de courrier contour">
            <a:hlinkClick r:id="rId3"/>
            <a:extLst>
              <a:ext uri="{FF2B5EF4-FFF2-40B4-BE49-F238E27FC236}">
                <a16:creationId xmlns:a16="http://schemas.microsoft.com/office/drawing/2014/main" id="{0E42E909-96FC-4505-B504-F2AB76A717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81334" y="5771294"/>
            <a:ext cx="900000" cy="900000"/>
          </a:xfrm>
          <a:prstGeom prst="rect">
            <a:avLst/>
          </a:prstGeom>
        </p:spPr>
      </p:pic>
      <p:sp>
        <p:nvSpPr>
          <p:cNvPr id="3" name="Rectangle 2">
            <a:extLst>
              <a:ext uri="{FF2B5EF4-FFF2-40B4-BE49-F238E27FC236}">
                <a16:creationId xmlns:a16="http://schemas.microsoft.com/office/drawing/2014/main" id="{9CBF66CE-C466-42C6-9FF8-00DDD49957E1}"/>
              </a:ext>
            </a:extLst>
          </p:cNvPr>
          <p:cNvSpPr/>
          <p:nvPr/>
        </p:nvSpPr>
        <p:spPr>
          <a:xfrm>
            <a:off x="9342427" y="4923802"/>
            <a:ext cx="2007219" cy="6690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bg1"/>
                </a:solidFill>
              </a:rPr>
              <a:t>Je communique mon avis à l’IBEFE</a:t>
            </a:r>
          </a:p>
        </p:txBody>
      </p:sp>
    </p:spTree>
    <p:extLst>
      <p:ext uri="{BB962C8B-B14F-4D97-AF65-F5344CB8AC3E}">
        <p14:creationId xmlns:p14="http://schemas.microsoft.com/office/powerpoint/2010/main" val="526292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1" name="Rectangle 110">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99715" y="5635366"/>
            <a:ext cx="7091299" cy="898581"/>
          </a:xfrm>
        </p:spPr>
        <p:txBody>
          <a:bodyPr vert="horz" lIns="91440" tIns="45720" rIns="91440" bIns="45720" rtlCol="0" anchor="ctr">
            <a:normAutofit/>
          </a:bodyPr>
          <a:lstStyle/>
          <a:p>
            <a:r>
              <a:rPr lang="en-US" sz="2800" b="1" kern="1200">
                <a:solidFill>
                  <a:srgbClr val="FFFFFF"/>
                </a:solidFill>
                <a:latin typeface="+mj-lt"/>
                <a:ea typeface="+mj-ea"/>
                <a:cs typeface="+mj-cs"/>
              </a:rPr>
              <a:t>Commerce et Support à </a:t>
            </a:r>
            <a:r>
              <a:rPr lang="en-US" sz="2800" b="1" kern="1200" err="1">
                <a:solidFill>
                  <a:srgbClr val="FFFFFF"/>
                </a:solidFill>
                <a:latin typeface="+mj-lt"/>
                <a:ea typeface="+mj-ea"/>
                <a:cs typeface="+mj-cs"/>
              </a:rPr>
              <a:t>l’entreprise</a:t>
            </a:r>
            <a:endParaRPr lang="en-US" sz="2800" b="1" kern="1200">
              <a:solidFill>
                <a:srgbClr val="FFFFFF"/>
              </a:solidFill>
              <a:latin typeface="+mj-lt"/>
              <a:ea typeface="+mj-ea"/>
              <a:cs typeface="+mj-cs"/>
            </a:endParaRPr>
          </a:p>
        </p:txBody>
      </p:sp>
      <p:sp>
        <p:nvSpPr>
          <p:cNvPr id="117" name="Rectangle 11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descr="Une image contenant texte, Police, graphisme, Graphique&#10;&#10;Description générée automatiquement">
            <a:extLst>
              <a:ext uri="{FF2B5EF4-FFF2-40B4-BE49-F238E27FC236}">
                <a16:creationId xmlns:a16="http://schemas.microsoft.com/office/drawing/2014/main" id="{4BCA26EE-0275-637A-6D61-4ADAA4C23DE3}"/>
              </a:ext>
            </a:extLst>
          </p:cNvPr>
          <p:cNvPicPr>
            <a:picLocks noChangeAspect="1"/>
          </p:cNvPicPr>
          <p:nvPr/>
        </p:nvPicPr>
        <p:blipFill rotWithShape="1">
          <a:blip r:embed="rId3">
            <a:extLst>
              <a:ext uri="{28A0092B-C50C-407E-A947-70E740481C1C}">
                <a14:useLocalDpi xmlns:a14="http://schemas.microsoft.com/office/drawing/2010/main" val="0"/>
              </a:ext>
            </a:extLst>
          </a:blip>
          <a:srcRect l="4521" r="2960" b="-3"/>
          <a:stretch/>
        </p:blipFill>
        <p:spPr>
          <a:xfrm>
            <a:off x="8128856" y="1"/>
            <a:ext cx="4063143" cy="5291384"/>
          </a:xfrm>
          <a:prstGeom prst="rect">
            <a:avLst/>
          </a:prstGeom>
        </p:spPr>
      </p:pic>
      <p:sp>
        <p:nvSpPr>
          <p:cNvPr id="12" name="Sous-titre 2">
            <a:extLst>
              <a:ext uri="{FF2B5EF4-FFF2-40B4-BE49-F238E27FC236}">
                <a16:creationId xmlns:a16="http://schemas.microsoft.com/office/drawing/2014/main" id="{25931932-ACAE-4D8C-9219-A226BE683C2C}"/>
              </a:ext>
            </a:extLst>
          </p:cNvPr>
          <p:cNvSpPr txBox="1">
            <a:spLocks/>
          </p:cNvSpPr>
          <p:nvPr/>
        </p:nvSpPr>
        <p:spPr>
          <a:xfrm>
            <a:off x="8664747" y="5353136"/>
            <a:ext cx="3200400" cy="1463040"/>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0"/>
              </a:spcBef>
              <a:spcAft>
                <a:spcPts val="200"/>
              </a:spcAft>
              <a:buClr>
                <a:schemeClr val="accent1"/>
              </a:buClr>
              <a:buSzPct val="100000"/>
              <a:buFont typeface="Tw Cen MT" panose="020B0602020104020603" pitchFamily="34" charset="0"/>
              <a:buNone/>
              <a:defRPr sz="1800" kern="1200">
                <a:solidFill>
                  <a:schemeClr val="tx1">
                    <a:lumMod val="95000"/>
                    <a:lumOff val="5000"/>
                  </a:schemeClr>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Wingdings 3" pitchFamily="18" charset="2"/>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Wingdings 3" pitchFamily="18" charset="2"/>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9pPr>
          </a:lstStyle>
          <a:p>
            <a:r>
              <a:rPr lang="fr-FR" sz="2400" b="1">
                <a:solidFill>
                  <a:schemeClr val="bg1"/>
                </a:solidFill>
                <a:latin typeface="Tenorite" panose="00000500000000000000" pitchFamily="2" charset="0"/>
              </a:rPr>
              <a:t>Métiers Prioritaires IBEFE – Données, </a:t>
            </a:r>
            <a:r>
              <a:rPr lang="fr-FR" sz="2400" b="1" err="1">
                <a:solidFill>
                  <a:schemeClr val="bg1"/>
                </a:solidFill>
                <a:latin typeface="Tenorite" panose="00000500000000000000" pitchFamily="2" charset="0"/>
              </a:rPr>
              <a:t>cartos</a:t>
            </a:r>
            <a:r>
              <a:rPr lang="fr-FR" sz="2400" b="1">
                <a:solidFill>
                  <a:schemeClr val="bg1"/>
                </a:solidFill>
                <a:latin typeface="Tenorite" panose="00000500000000000000" pitchFamily="2" charset="0"/>
              </a:rPr>
              <a:t> et recommandations </a:t>
            </a:r>
          </a:p>
        </p:txBody>
      </p:sp>
      <p:pic>
        <p:nvPicPr>
          <p:cNvPr id="3" name="Image 2" descr="Personne pointant sur un papier">
            <a:extLst>
              <a:ext uri="{FF2B5EF4-FFF2-40B4-BE49-F238E27FC236}">
                <a16:creationId xmlns:a16="http://schemas.microsoft.com/office/drawing/2014/main" id="{E13817A3-7718-F68F-A77A-5B343F9B5E3C}"/>
              </a:ext>
            </a:extLst>
          </p:cNvPr>
          <p:cNvPicPr>
            <a:picLocks noChangeAspect="1"/>
          </p:cNvPicPr>
          <p:nvPr/>
        </p:nvPicPr>
        <p:blipFill>
          <a:blip r:embed="rId4">
            <a:extLst>
              <a:ext uri="{28A0092B-C50C-407E-A947-70E740481C1C}">
                <a14:useLocalDpi xmlns:a14="http://schemas.microsoft.com/office/drawing/2010/main" val="0"/>
              </a:ext>
            </a:extLst>
          </a:blip>
          <a:srcRect t="1063" b="1063"/>
          <a:stretch/>
        </p:blipFill>
        <p:spPr>
          <a:xfrm>
            <a:off x="0" y="-19679"/>
            <a:ext cx="8128855" cy="5291194"/>
          </a:xfrm>
          <a:prstGeom prst="rect">
            <a:avLst/>
          </a:prstGeom>
        </p:spPr>
      </p:pic>
    </p:spTree>
    <p:extLst>
      <p:ext uri="{BB962C8B-B14F-4D97-AF65-F5344CB8AC3E}">
        <p14:creationId xmlns:p14="http://schemas.microsoft.com/office/powerpoint/2010/main" val="820122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9DEFD06-80D3-4838-A19D-67029CA4FC9B}"/>
              </a:ext>
            </a:extLst>
          </p:cNvPr>
          <p:cNvSpPr>
            <a:spLocks noGrp="1"/>
          </p:cNvSpPr>
          <p:nvPr>
            <p:ph type="title"/>
          </p:nvPr>
        </p:nvSpPr>
        <p:spPr>
          <a:xfrm>
            <a:off x="643278" y="190321"/>
            <a:ext cx="3429000" cy="1719072"/>
          </a:xfrm>
        </p:spPr>
        <p:txBody>
          <a:bodyPr vert="horz" lIns="91440" tIns="45720" rIns="91440" bIns="45720" rtlCol="0" anchor="b">
            <a:normAutofit/>
          </a:bodyPr>
          <a:lstStyle/>
          <a:p>
            <a:r>
              <a:rPr lang="en-US" sz="5400" kern="1200">
                <a:solidFill>
                  <a:schemeClr val="tx1"/>
                </a:solidFill>
                <a:latin typeface="+mj-lt"/>
                <a:ea typeface="+mj-ea"/>
                <a:cs typeface="+mj-cs"/>
              </a:rPr>
              <a:t>Aperçu des opérateurs</a:t>
            </a:r>
          </a:p>
        </p:txBody>
      </p:sp>
      <p:sp>
        <p:nvSpPr>
          <p:cNvPr id="20"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re 3">
            <a:extLst>
              <a:ext uri="{FF2B5EF4-FFF2-40B4-BE49-F238E27FC236}">
                <a16:creationId xmlns:a16="http://schemas.microsoft.com/office/drawing/2014/main" id="{87733EEF-8DE4-4578-9770-D518C56DED35}"/>
              </a:ext>
            </a:extLst>
          </p:cNvPr>
          <p:cNvSpPr txBox="1">
            <a:spLocks/>
          </p:cNvSpPr>
          <p:nvPr/>
        </p:nvSpPr>
        <p:spPr>
          <a:xfrm>
            <a:off x="533391" y="1845192"/>
            <a:ext cx="3429000" cy="621792"/>
          </a:xfrm>
          <a:prstGeom prst="rect">
            <a:avLst/>
          </a:prstGeom>
        </p:spPr>
        <p:txBody>
          <a:bodyPr vert="horz" lIns="91440" tIns="45720" rIns="91440" bIns="45720" rtlCol="0" anchor="t">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200" b="1">
                <a:solidFill>
                  <a:schemeClr val="accent5">
                    <a:lumMod val="50000"/>
                  </a:schemeClr>
                </a:solidFill>
                <a:latin typeface="+mn-lt"/>
                <a:ea typeface="+mn-ea"/>
                <a:cs typeface="+mn-cs"/>
              </a:rPr>
              <a:t>Commerce et Support </a:t>
            </a:r>
            <a:r>
              <a:rPr lang="en-US" sz="3200" b="1" err="1">
                <a:solidFill>
                  <a:schemeClr val="accent5">
                    <a:lumMod val="50000"/>
                  </a:schemeClr>
                </a:solidFill>
                <a:latin typeface="+mn-lt"/>
                <a:ea typeface="+mn-ea"/>
                <a:cs typeface="+mn-cs"/>
              </a:rPr>
              <a:t>entreprise</a:t>
            </a:r>
            <a:endParaRPr lang="en-US" sz="3200" b="1">
              <a:solidFill>
                <a:schemeClr val="accent5">
                  <a:lumMod val="50000"/>
                </a:schemeClr>
              </a:solidFill>
              <a:latin typeface="+mn-lt"/>
              <a:ea typeface="+mn-ea"/>
              <a:cs typeface="+mn-cs"/>
            </a:endParaRPr>
          </a:p>
        </p:txBody>
      </p:sp>
      <p:grpSp>
        <p:nvGrpSpPr>
          <p:cNvPr id="3" name="Groupe 2">
            <a:extLst>
              <a:ext uri="{FF2B5EF4-FFF2-40B4-BE49-F238E27FC236}">
                <a16:creationId xmlns:a16="http://schemas.microsoft.com/office/drawing/2014/main" id="{51ED04F0-8943-4370-AAC2-1EE2E18D4312}"/>
              </a:ext>
            </a:extLst>
          </p:cNvPr>
          <p:cNvGrpSpPr/>
          <p:nvPr/>
        </p:nvGrpSpPr>
        <p:grpSpPr>
          <a:xfrm>
            <a:off x="4777751" y="161171"/>
            <a:ext cx="6903720" cy="5415554"/>
            <a:chOff x="0" y="2010160"/>
            <a:chExt cx="5865377" cy="4601036"/>
          </a:xfrm>
        </p:grpSpPr>
        <p:pic>
          <p:nvPicPr>
            <p:cNvPr id="4" name="Espace réservé pour une image  7">
              <a:extLst>
                <a:ext uri="{FF2B5EF4-FFF2-40B4-BE49-F238E27FC236}">
                  <a16:creationId xmlns:a16="http://schemas.microsoft.com/office/drawing/2014/main" id="{C9C91BDD-8A25-445B-8EEF-121D2EDBC6CB}"/>
                </a:ext>
              </a:extLst>
            </p:cNvPr>
            <p:cNvPicPr>
              <a:picLocks noChangeAspect="1"/>
            </p:cNvPicPr>
            <p:nvPr/>
          </p:nvPicPr>
          <p:blipFill rotWithShape="1">
            <a:blip r:embed="rId2">
              <a:alphaModFix amt="70000"/>
              <a:extLst>
                <a:ext uri="{BEBA8EAE-BF5A-486C-A8C5-ECC9F3942E4B}">
                  <a14:imgProps xmlns:a14="http://schemas.microsoft.com/office/drawing/2010/main">
                    <a14:imgLayer r:embed="rId3">
                      <a14:imgEffect>
                        <a14:backgroundRemoval t="5566" b="93537" l="3055" r="97267">
                          <a14:foregroundMark x1="5466" y1="59425" x2="5466" y2="59425"/>
                          <a14:foregroundMark x1="9646" y1="93716" x2="9646" y2="93716"/>
                          <a14:foregroundMark x1="4341" y1="79174" x2="4341" y2="79174"/>
                          <a14:foregroundMark x1="3376" y1="57092" x2="3376" y2="57092"/>
                          <a14:foregroundMark x1="3215" y1="77199" x2="3215" y2="77199"/>
                          <a14:foregroundMark x1="93569" y1="60323" x2="93569" y2="60323"/>
                          <a14:foregroundMark x1="97267" y1="31418" x2="97267" y2="31418"/>
                          <a14:foregroundMark x1="75723" y1="8977" x2="75723" y2="8977"/>
                          <a14:foregroundMark x1="63666" y1="8079" x2="63666" y2="8079"/>
                          <a14:foregroundMark x1="76527" y1="7181" x2="76527" y2="7181"/>
                          <a14:foregroundMark x1="64469" y1="5566" x2="64469" y2="5566"/>
                        </a14:backgroundRemoval>
                      </a14:imgEffect>
                    </a14:imgLayer>
                  </a14:imgProps>
                </a:ext>
                <a:ext uri="{28A0092B-C50C-407E-A947-70E740481C1C}">
                  <a14:useLocalDpi xmlns:a14="http://schemas.microsoft.com/office/drawing/2010/main" val="0"/>
                </a:ext>
              </a:extLst>
            </a:blip>
            <a:stretch/>
          </p:blipFill>
          <p:spPr>
            <a:xfrm>
              <a:off x="0" y="2010160"/>
              <a:ext cx="5865377" cy="4601036"/>
            </a:xfrm>
            <a:prstGeom prst="rect">
              <a:avLst/>
            </a:prstGeom>
          </p:spPr>
        </p:pic>
        <p:sp>
          <p:nvSpPr>
            <p:cNvPr id="5" name="ZoneTexte 4">
              <a:extLst>
                <a:ext uri="{FF2B5EF4-FFF2-40B4-BE49-F238E27FC236}">
                  <a16:creationId xmlns:a16="http://schemas.microsoft.com/office/drawing/2014/main" id="{F91AF216-BA9C-4140-922B-E0699D6472EC}"/>
                </a:ext>
              </a:extLst>
            </p:cNvPr>
            <p:cNvSpPr txBox="1"/>
            <p:nvPr/>
          </p:nvSpPr>
          <p:spPr>
            <a:xfrm>
              <a:off x="2651029" y="4206700"/>
              <a:ext cx="1434688" cy="584775"/>
            </a:xfrm>
            <a:prstGeom prst="rect">
              <a:avLst/>
            </a:prstGeom>
            <a:noFill/>
          </p:spPr>
          <p:txBody>
            <a:bodyPr wrap="none" rtlCol="0">
              <a:normAutofit/>
            </a:bodyPr>
            <a:lstStyle/>
            <a:p>
              <a:pPr algn="ctr">
                <a:lnSpc>
                  <a:spcPct val="90000"/>
                </a:lnSpc>
                <a:spcAft>
                  <a:spcPts val="600"/>
                </a:spcAft>
              </a:pPr>
              <a:r>
                <a:rPr lang="fr-BE" sz="1600" b="1">
                  <a:solidFill>
                    <a:schemeClr val="accent3">
                      <a:lumMod val="75000"/>
                    </a:schemeClr>
                  </a:solidFill>
                </a:rPr>
                <a:t>Enseignement </a:t>
              </a:r>
            </a:p>
            <a:p>
              <a:pPr algn="ctr">
                <a:lnSpc>
                  <a:spcPct val="90000"/>
                </a:lnSpc>
                <a:spcAft>
                  <a:spcPts val="600"/>
                </a:spcAft>
              </a:pPr>
              <a:r>
                <a:rPr lang="fr-BE" sz="1600" b="1">
                  <a:solidFill>
                    <a:schemeClr val="accent3">
                      <a:lumMod val="75000"/>
                    </a:schemeClr>
                  </a:solidFill>
                </a:rPr>
                <a:t>qualifiant</a:t>
              </a:r>
            </a:p>
          </p:txBody>
        </p:sp>
        <p:sp>
          <p:nvSpPr>
            <p:cNvPr id="6" name="ZoneTexte 5">
              <a:extLst>
                <a:ext uri="{FF2B5EF4-FFF2-40B4-BE49-F238E27FC236}">
                  <a16:creationId xmlns:a16="http://schemas.microsoft.com/office/drawing/2014/main" id="{DA907577-E829-4492-BE60-06063E9F4CA2}"/>
                </a:ext>
              </a:extLst>
            </p:cNvPr>
            <p:cNvSpPr txBox="1"/>
            <p:nvPr/>
          </p:nvSpPr>
          <p:spPr>
            <a:xfrm>
              <a:off x="2967893" y="4973141"/>
              <a:ext cx="1588383" cy="584775"/>
            </a:xfrm>
            <a:prstGeom prst="rect">
              <a:avLst/>
            </a:prstGeom>
            <a:noFill/>
          </p:spPr>
          <p:txBody>
            <a:bodyPr wrap="square" rtlCol="0">
              <a:normAutofit/>
            </a:bodyPr>
            <a:lstStyle/>
            <a:p>
              <a:pPr algn="ctr">
                <a:lnSpc>
                  <a:spcPct val="90000"/>
                </a:lnSpc>
                <a:spcAft>
                  <a:spcPts val="600"/>
                </a:spcAft>
              </a:pPr>
              <a:r>
                <a:rPr lang="fr-BE" sz="2000" b="1">
                  <a:solidFill>
                    <a:schemeClr val="accent3">
                      <a:lumMod val="75000"/>
                    </a:schemeClr>
                  </a:solidFill>
                </a:rPr>
                <a:t>Enseignement spécialisé</a:t>
              </a:r>
            </a:p>
          </p:txBody>
        </p:sp>
        <p:sp>
          <p:nvSpPr>
            <p:cNvPr id="7" name="ZoneTexte 6">
              <a:extLst>
                <a:ext uri="{FF2B5EF4-FFF2-40B4-BE49-F238E27FC236}">
                  <a16:creationId xmlns:a16="http://schemas.microsoft.com/office/drawing/2014/main" id="{1640A9FD-4F6E-4B31-89CF-DBEA01E63C2C}"/>
                </a:ext>
              </a:extLst>
            </p:cNvPr>
            <p:cNvSpPr txBox="1"/>
            <p:nvPr/>
          </p:nvSpPr>
          <p:spPr>
            <a:xfrm>
              <a:off x="1265756" y="4029543"/>
              <a:ext cx="835100" cy="338554"/>
            </a:xfrm>
            <a:prstGeom prst="rect">
              <a:avLst/>
            </a:prstGeom>
            <a:noFill/>
          </p:spPr>
          <p:txBody>
            <a:bodyPr wrap="none" rtlCol="0">
              <a:normAutofit/>
            </a:bodyPr>
            <a:lstStyle/>
            <a:p>
              <a:pPr>
                <a:lnSpc>
                  <a:spcPct val="90000"/>
                </a:lnSpc>
                <a:spcAft>
                  <a:spcPts val="600"/>
                </a:spcAft>
              </a:pPr>
              <a:r>
                <a:rPr lang="fr-BE" sz="2000" b="1">
                  <a:solidFill>
                    <a:schemeClr val="accent3">
                      <a:lumMod val="75000"/>
                    </a:schemeClr>
                  </a:solidFill>
                </a:rPr>
                <a:t>IFAPME</a:t>
              </a:r>
            </a:p>
          </p:txBody>
        </p:sp>
        <p:sp>
          <p:nvSpPr>
            <p:cNvPr id="8" name="ZoneTexte 7">
              <a:extLst>
                <a:ext uri="{FF2B5EF4-FFF2-40B4-BE49-F238E27FC236}">
                  <a16:creationId xmlns:a16="http://schemas.microsoft.com/office/drawing/2014/main" id="{8CD0BE92-5EE1-49F5-9F31-5DC162A42664}"/>
                </a:ext>
              </a:extLst>
            </p:cNvPr>
            <p:cNvSpPr txBox="1"/>
            <p:nvPr/>
          </p:nvSpPr>
          <p:spPr>
            <a:xfrm>
              <a:off x="3183355" y="2917215"/>
              <a:ext cx="811569" cy="338554"/>
            </a:xfrm>
            <a:prstGeom prst="rect">
              <a:avLst/>
            </a:prstGeom>
            <a:noFill/>
          </p:spPr>
          <p:txBody>
            <a:bodyPr wrap="none" rtlCol="0">
              <a:normAutofit/>
            </a:bodyPr>
            <a:lstStyle/>
            <a:p>
              <a:pPr>
                <a:lnSpc>
                  <a:spcPct val="90000"/>
                </a:lnSpc>
                <a:spcAft>
                  <a:spcPts val="600"/>
                </a:spcAft>
              </a:pPr>
              <a:r>
                <a:rPr lang="fr-BE" sz="2000" b="1">
                  <a:solidFill>
                    <a:schemeClr val="accent3">
                      <a:lumMod val="75000"/>
                    </a:schemeClr>
                  </a:solidFill>
                </a:rPr>
                <a:t>FOREM</a:t>
              </a:r>
            </a:p>
          </p:txBody>
        </p:sp>
        <p:sp>
          <p:nvSpPr>
            <p:cNvPr id="9" name="ZoneTexte 8">
              <a:extLst>
                <a:ext uri="{FF2B5EF4-FFF2-40B4-BE49-F238E27FC236}">
                  <a16:creationId xmlns:a16="http://schemas.microsoft.com/office/drawing/2014/main" id="{426EF82E-B3E8-4178-AD46-DAB9B098E366}"/>
                </a:ext>
              </a:extLst>
            </p:cNvPr>
            <p:cNvSpPr txBox="1"/>
            <p:nvPr/>
          </p:nvSpPr>
          <p:spPr>
            <a:xfrm>
              <a:off x="2282155" y="3442013"/>
              <a:ext cx="1094274" cy="584775"/>
            </a:xfrm>
            <a:prstGeom prst="rect">
              <a:avLst/>
            </a:prstGeom>
            <a:noFill/>
          </p:spPr>
          <p:txBody>
            <a:bodyPr wrap="none" rtlCol="0">
              <a:normAutofit/>
            </a:bodyPr>
            <a:lstStyle/>
            <a:p>
              <a:pPr algn="ctr">
                <a:lnSpc>
                  <a:spcPct val="90000"/>
                </a:lnSpc>
                <a:spcAft>
                  <a:spcPts val="600"/>
                </a:spcAft>
              </a:pPr>
              <a:r>
                <a:rPr lang="fr-BE" sz="1600" b="1">
                  <a:solidFill>
                    <a:schemeClr val="accent3">
                      <a:lumMod val="75000"/>
                    </a:schemeClr>
                  </a:solidFill>
                </a:rPr>
                <a:t>Promotion</a:t>
              </a:r>
            </a:p>
            <a:p>
              <a:pPr algn="ctr">
                <a:lnSpc>
                  <a:spcPct val="90000"/>
                </a:lnSpc>
                <a:spcAft>
                  <a:spcPts val="600"/>
                </a:spcAft>
              </a:pPr>
              <a:r>
                <a:rPr lang="fr-BE" sz="1600" b="1">
                  <a:solidFill>
                    <a:schemeClr val="accent3">
                      <a:lumMod val="75000"/>
                    </a:schemeClr>
                  </a:solidFill>
                </a:rPr>
                <a:t> sociale</a:t>
              </a:r>
            </a:p>
          </p:txBody>
        </p:sp>
        <p:sp>
          <p:nvSpPr>
            <p:cNvPr id="10" name="ZoneTexte 9">
              <a:extLst>
                <a:ext uri="{FF2B5EF4-FFF2-40B4-BE49-F238E27FC236}">
                  <a16:creationId xmlns:a16="http://schemas.microsoft.com/office/drawing/2014/main" id="{5427F38E-6124-468D-8BE2-A13BF650FE1A}"/>
                </a:ext>
              </a:extLst>
            </p:cNvPr>
            <p:cNvSpPr txBox="1"/>
            <p:nvPr/>
          </p:nvSpPr>
          <p:spPr>
            <a:xfrm>
              <a:off x="1178573" y="4680754"/>
              <a:ext cx="1434560" cy="584775"/>
            </a:xfrm>
            <a:prstGeom prst="rect">
              <a:avLst/>
            </a:prstGeom>
            <a:noFill/>
          </p:spPr>
          <p:txBody>
            <a:bodyPr wrap="none" rtlCol="0">
              <a:normAutofit/>
            </a:bodyPr>
            <a:lstStyle/>
            <a:p>
              <a:pPr>
                <a:lnSpc>
                  <a:spcPct val="90000"/>
                </a:lnSpc>
                <a:spcAft>
                  <a:spcPts val="600"/>
                </a:spcAft>
              </a:pPr>
              <a:r>
                <a:rPr lang="fr-BE" sz="1600" b="1">
                  <a:solidFill>
                    <a:schemeClr val="accent3">
                      <a:lumMod val="75000"/>
                    </a:schemeClr>
                  </a:solidFill>
                </a:rPr>
                <a:t>Validation des </a:t>
              </a:r>
            </a:p>
            <a:p>
              <a:pPr>
                <a:lnSpc>
                  <a:spcPct val="90000"/>
                </a:lnSpc>
                <a:spcAft>
                  <a:spcPts val="600"/>
                </a:spcAft>
              </a:pPr>
              <a:r>
                <a:rPr lang="fr-BE" sz="1600" b="1">
                  <a:solidFill>
                    <a:schemeClr val="accent3">
                      <a:lumMod val="75000"/>
                    </a:schemeClr>
                  </a:solidFill>
                </a:rPr>
                <a:t>compétences</a:t>
              </a:r>
            </a:p>
          </p:txBody>
        </p:sp>
        <p:sp>
          <p:nvSpPr>
            <p:cNvPr id="11" name="ZoneTexte 10">
              <a:extLst>
                <a:ext uri="{FF2B5EF4-FFF2-40B4-BE49-F238E27FC236}">
                  <a16:creationId xmlns:a16="http://schemas.microsoft.com/office/drawing/2014/main" id="{07637CC1-29D7-42A7-A7B1-C0DDC3D50C6A}"/>
                </a:ext>
              </a:extLst>
            </p:cNvPr>
            <p:cNvSpPr txBox="1"/>
            <p:nvPr/>
          </p:nvSpPr>
          <p:spPr>
            <a:xfrm>
              <a:off x="4406187" y="5056537"/>
              <a:ext cx="585417" cy="338554"/>
            </a:xfrm>
            <a:prstGeom prst="rect">
              <a:avLst/>
            </a:prstGeom>
            <a:noFill/>
          </p:spPr>
          <p:txBody>
            <a:bodyPr wrap="none" rtlCol="0">
              <a:normAutofit/>
            </a:bodyPr>
            <a:lstStyle/>
            <a:p>
              <a:pPr>
                <a:lnSpc>
                  <a:spcPct val="90000"/>
                </a:lnSpc>
                <a:spcAft>
                  <a:spcPts val="600"/>
                </a:spcAft>
              </a:pPr>
              <a:r>
                <a:rPr lang="fr-BE" sz="2000" b="1">
                  <a:solidFill>
                    <a:schemeClr val="accent3">
                      <a:lumMod val="75000"/>
                    </a:schemeClr>
                  </a:solidFill>
                </a:rPr>
                <a:t>OISP</a:t>
              </a:r>
            </a:p>
          </p:txBody>
        </p:sp>
        <p:sp>
          <p:nvSpPr>
            <p:cNvPr id="12" name="ZoneTexte 11">
              <a:extLst>
                <a:ext uri="{FF2B5EF4-FFF2-40B4-BE49-F238E27FC236}">
                  <a16:creationId xmlns:a16="http://schemas.microsoft.com/office/drawing/2014/main" id="{DABD7AF2-E4C7-47DB-87B8-BFDF8804A786}"/>
                </a:ext>
              </a:extLst>
            </p:cNvPr>
            <p:cNvSpPr txBox="1"/>
            <p:nvPr/>
          </p:nvSpPr>
          <p:spPr>
            <a:xfrm>
              <a:off x="4267933" y="3680056"/>
              <a:ext cx="551048" cy="338554"/>
            </a:xfrm>
            <a:prstGeom prst="rect">
              <a:avLst/>
            </a:prstGeom>
            <a:noFill/>
          </p:spPr>
          <p:txBody>
            <a:bodyPr wrap="none" rtlCol="0">
              <a:normAutofit/>
            </a:bodyPr>
            <a:lstStyle/>
            <a:p>
              <a:pPr>
                <a:lnSpc>
                  <a:spcPct val="90000"/>
                </a:lnSpc>
                <a:spcAft>
                  <a:spcPts val="600"/>
                </a:spcAft>
              </a:pPr>
              <a:r>
                <a:rPr lang="fr-BE" sz="2000" b="1">
                  <a:solidFill>
                    <a:schemeClr val="accent3">
                      <a:lumMod val="75000"/>
                    </a:schemeClr>
                  </a:solidFill>
                </a:rPr>
                <a:t>CTA </a:t>
              </a:r>
            </a:p>
          </p:txBody>
        </p:sp>
      </p:grpSp>
      <p:pic>
        <p:nvPicPr>
          <p:cNvPr id="17" name="Image 16">
            <a:extLst>
              <a:ext uri="{FF2B5EF4-FFF2-40B4-BE49-F238E27FC236}">
                <a16:creationId xmlns:a16="http://schemas.microsoft.com/office/drawing/2014/main" id="{35F4471F-0150-4AB6-A535-30D02B7447C2}"/>
              </a:ext>
            </a:extLst>
          </p:cNvPr>
          <p:cNvPicPr>
            <a:picLocks noChangeAspect="1"/>
          </p:cNvPicPr>
          <p:nvPr/>
        </p:nvPicPr>
        <p:blipFill>
          <a:blip r:embed="rId4"/>
          <a:stretch>
            <a:fillRect/>
          </a:stretch>
        </p:blipFill>
        <p:spPr>
          <a:xfrm>
            <a:off x="813742" y="2913233"/>
            <a:ext cx="2914165" cy="3390125"/>
          </a:xfrm>
          <a:prstGeom prst="rect">
            <a:avLst/>
          </a:prstGeom>
        </p:spPr>
      </p:pic>
      <p:graphicFrame>
        <p:nvGraphicFramePr>
          <p:cNvPr id="15" name="Tableau 14">
            <a:extLst>
              <a:ext uri="{FF2B5EF4-FFF2-40B4-BE49-F238E27FC236}">
                <a16:creationId xmlns:a16="http://schemas.microsoft.com/office/drawing/2014/main" id="{01600422-010B-311D-C0F8-3319520155E6}"/>
              </a:ext>
            </a:extLst>
          </p:cNvPr>
          <p:cNvGraphicFramePr>
            <a:graphicFrameLocks noGrp="1"/>
          </p:cNvGraphicFramePr>
          <p:nvPr>
            <p:extLst>
              <p:ext uri="{D42A27DB-BD31-4B8C-83A1-F6EECF244321}">
                <p14:modId xmlns:p14="http://schemas.microsoft.com/office/powerpoint/2010/main" val="4030279746"/>
              </p:ext>
            </p:extLst>
          </p:nvPr>
        </p:nvGraphicFramePr>
        <p:xfrm>
          <a:off x="7853485" y="5139976"/>
          <a:ext cx="3578747" cy="1482534"/>
        </p:xfrm>
        <a:graphic>
          <a:graphicData uri="http://schemas.openxmlformats.org/drawingml/2006/table">
            <a:tbl>
              <a:tblPr/>
              <a:tblGrid>
                <a:gridCol w="180754">
                  <a:extLst>
                    <a:ext uri="{9D8B030D-6E8A-4147-A177-3AD203B41FA5}">
                      <a16:colId xmlns:a16="http://schemas.microsoft.com/office/drawing/2014/main" val="1349089487"/>
                    </a:ext>
                  </a:extLst>
                </a:gridCol>
                <a:gridCol w="1275907">
                  <a:extLst>
                    <a:ext uri="{9D8B030D-6E8A-4147-A177-3AD203B41FA5}">
                      <a16:colId xmlns:a16="http://schemas.microsoft.com/office/drawing/2014/main" val="858679692"/>
                    </a:ext>
                  </a:extLst>
                </a:gridCol>
                <a:gridCol w="2122086">
                  <a:extLst>
                    <a:ext uri="{9D8B030D-6E8A-4147-A177-3AD203B41FA5}">
                      <a16:colId xmlns:a16="http://schemas.microsoft.com/office/drawing/2014/main" val="3102730117"/>
                    </a:ext>
                  </a:extLst>
                </a:gridCol>
              </a:tblGrid>
              <a:tr h="28873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b="0" i="0" u="none" strike="noStrike">
                          <a:solidFill>
                            <a:srgbClr val="000000"/>
                          </a:solidFill>
                          <a:effectLst/>
                          <a:latin typeface="Calibri" panose="020F0502020204030204" pitchFamily="34" charset="0"/>
                        </a:rPr>
                        <a:t>Opérateurs</a:t>
                      </a: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b="0" i="0" u="none" strike="noStrike">
                          <a:solidFill>
                            <a:srgbClr val="000000"/>
                          </a:solidFill>
                          <a:effectLst/>
                          <a:latin typeface="Calibri" panose="020F0502020204030204" pitchFamily="34" charset="0"/>
                        </a:rPr>
                        <a:t>Unités de comptage 2023</a:t>
                      </a: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256139696"/>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Enseignement PE</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au 15 janvier 2022 (3ème degré)</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3587213141"/>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lumMod val="60000"/>
                        <a:lumOff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Enseignement Alt.</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au 15 janvier 2022 (3ème degré)</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105315614"/>
                  </a:ext>
                </a:extLst>
              </a:tr>
              <a:tr h="8340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kumimoji="0" lang="fr-BE" sz="1200" b="0" i="0" u="none" strike="noStrike" kern="0" cap="none" spc="0" normalizeH="0" baseline="0">
                        <a:ln>
                          <a:noFill/>
                        </a:ln>
                        <a:solidFill>
                          <a:prstClr val="white"/>
                        </a:solidFill>
                        <a:effectLst/>
                        <a:uLnTx/>
                        <a:uFillTx/>
                        <a:latin typeface="Calibri" panose="020F0502020204030204"/>
                        <a:cs typeface="Times New Roman" panose="02020603050405020304" pitchFamily="18"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C0066"/>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Enseignement spécialisé</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2021-22</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383311269"/>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Forem</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Contrats 2022 (DE, Etudiants, travailleurs)</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2469590157"/>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IFAPME </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2021-22</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001897575"/>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lumMod val="60000"/>
                        <a:lumOff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Promotion sociale</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Données 2020-21</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3190795048"/>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7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Centre de compétence</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Contrats 2022 (DE, Etudiants, travailleurs)</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59745794"/>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CISP</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2021</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50677759"/>
                  </a:ext>
                </a:extLst>
              </a:tr>
            </a:tbl>
          </a:graphicData>
        </a:graphic>
      </p:graphicFrame>
    </p:spTree>
    <p:extLst>
      <p:ext uri="{BB962C8B-B14F-4D97-AF65-F5344CB8AC3E}">
        <p14:creationId xmlns:p14="http://schemas.microsoft.com/office/powerpoint/2010/main" val="2512899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C1102 Conseiller en assurances</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pour adultes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métier est identifié dans la liste des fonctions critiques du FOREM, de manière récurrente, et est diagnostiqué en pénurie pour 2022. Une seule formation, au niveau de l’enseignement supérieur de Promotion Sociale, est répertoriée sur le territoire. L’IBEFE estime donc qu’une offre de formation pour adultes pourrait être développée d’autant qu’elle existe sur d’autres Bassins (IFAPME).</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989278278"/>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50959610"/>
              </p:ext>
            </p:extLst>
          </p:nvPr>
        </p:nvGraphicFramePr>
        <p:xfrm>
          <a:off x="560439" y="5438889"/>
          <a:ext cx="11354137" cy="74168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en formation pour adultes </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Recommandation 2022 toujours d’actualité</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4B29853A-80A9-425D-012B-5D01A367F0DB}"/>
                  </a:ext>
                </a:extLst>
              </p:cNvPr>
              <p:cNvGraphicFramePr>
                <a:graphicFrameLocks noChangeAspect="1"/>
              </p:cNvGraphicFramePr>
              <p:nvPr>
                <p:extLst>
                  <p:ext uri="{D42A27DB-BD31-4B8C-83A1-F6EECF244321}">
                    <p14:modId xmlns:p14="http://schemas.microsoft.com/office/powerpoint/2010/main" val="832129781"/>
                  </p:ext>
                </p:extLst>
              </p:nvPr>
            </p:nvGraphicFramePr>
            <p:xfrm>
              <a:off x="9144036" y="177476"/>
              <a:ext cx="2201511" cy="1238350"/>
            </p:xfrm>
            <a:graphic>
              <a:graphicData uri="http://schemas.microsoft.com/office/powerpoint/2016/slidezoom">
                <pslz:sldZm>
                  <pslz:sldZmObj sldId="454" cId="2174049438">
                    <pslz:zmPr id="{1A291955-8B03-4DE5-A1B3-E4D6E43A05CD}" returnToParent="0" transitionDur="1000">
                      <p166:blipFill xmlns:p166="http://schemas.microsoft.com/office/powerpoint/2016/6/main">
                        <a:blip r:embed="rId7"/>
                        <a:stretch>
                          <a:fillRect/>
                        </a:stretch>
                      </p166:blipFill>
                      <p166:spPr xmlns:p166="http://schemas.microsoft.com/office/powerpoint/2016/6/main">
                        <a:xfrm>
                          <a:off x="0" y="0"/>
                          <a:ext cx="2201511" cy="1238350"/>
                        </a:xfrm>
                        <a:prstGeom prst="rect">
                          <a:avLst/>
                        </a:prstGeom>
                        <a:ln w="3175">
                          <a:solidFill>
                            <a:prstClr val="ltGray"/>
                          </a:solidFill>
                        </a:ln>
                      </p166:spPr>
                    </pslz:zmPr>
                  </pslz:sldZmObj>
                </pslz:sldZm>
              </a:graphicData>
            </a:graphic>
          </p:graphicFrame>
        </mc:Choice>
        <mc:Fallback xmlns="">
          <p:pic>
            <p:nvPicPr>
              <p:cNvPr id="5" name="Zoom de diapositive 4">
                <a:hlinkClick r:id="rId9" action="ppaction://hlinksldjump"/>
                <a:extLst>
                  <a:ext uri="{FF2B5EF4-FFF2-40B4-BE49-F238E27FC236}">
                    <a16:creationId xmlns:a16="http://schemas.microsoft.com/office/drawing/2014/main" id="{4B29853A-80A9-425D-012B-5D01A367F0DB}"/>
                  </a:ext>
                </a:extLst>
              </p:cNvPr>
              <p:cNvPicPr>
                <a:picLocks noGrp="1" noRot="1" noChangeAspect="1" noMove="1" noResize="1" noEditPoints="1" noAdjustHandles="1" noChangeArrowheads="1" noChangeShapeType="1"/>
              </p:cNvPicPr>
              <p:nvPr/>
            </p:nvPicPr>
            <p:blipFill>
              <a:blip r:embed="rId8"/>
              <a:stretch>
                <a:fillRect/>
              </a:stretch>
            </p:blipFill>
            <p:spPr>
              <a:xfrm>
                <a:off x="9144036" y="177476"/>
                <a:ext cx="2201511" cy="1238350"/>
              </a:xfrm>
              <a:prstGeom prst="rect">
                <a:avLst/>
              </a:prstGeom>
              <a:ln w="3175">
                <a:solidFill>
                  <a:prstClr val="ltGray"/>
                </a:solidFill>
              </a:ln>
            </p:spPr>
          </p:pic>
        </mc:Fallback>
      </mc:AlternateContent>
    </p:spTree>
    <p:extLst>
      <p:ext uri="{BB962C8B-B14F-4D97-AF65-F5344CB8AC3E}">
        <p14:creationId xmlns:p14="http://schemas.microsoft.com/office/powerpoint/2010/main" val="1917777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380A8E2-E487-459B-997D-483F6ACA3607}"/>
              </a:ext>
            </a:extLst>
          </p:cNvPr>
          <p:cNvSpPr/>
          <p:nvPr/>
        </p:nvSpPr>
        <p:spPr>
          <a:xfrm>
            <a:off x="2260599" y="880462"/>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 name="Rectangle 1"/>
          <p:cNvSpPr/>
          <p:nvPr/>
        </p:nvSpPr>
        <p:spPr>
          <a:xfrm>
            <a:off x="8254424" y="5850255"/>
            <a:ext cx="2223076" cy="541995"/>
          </a:xfrm>
          <a:prstGeom prst="wedgeRectCallout">
            <a:avLst>
              <a:gd name="adj1" fmla="val -56329"/>
              <a:gd name="adj2" fmla="val -219916"/>
            </a:avLst>
          </a:prstGeom>
          <a:solidFill>
            <a:schemeClr val="bg1">
              <a:lumMod val="75000"/>
            </a:schemeClr>
          </a:solidFill>
          <a:ln w="635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Supérieur Plus </a:t>
            </a:r>
            <a:r>
              <a:rPr kumimoji="0" lang="fr-BE" sz="1200" b="0"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Oultre</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Bachelier en assurances</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 name="Titre 3">
            <a:extLst>
              <a:ext uri="{FF2B5EF4-FFF2-40B4-BE49-F238E27FC236}">
                <a16:creationId xmlns:a16="http://schemas.microsoft.com/office/drawing/2014/main" id="{6A8E2A8C-15FE-31E6-9E76-8119F9EC6C5C}"/>
              </a:ext>
            </a:extLst>
          </p:cNvPr>
          <p:cNvSpPr txBox="1">
            <a:spLocks/>
          </p:cNvSpPr>
          <p:nvPr/>
        </p:nvSpPr>
        <p:spPr>
          <a:xfrm>
            <a:off x="211329" y="465750"/>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5"/>
                </a:solidFill>
                <a:latin typeface="Tenorite" panose="00000500000000000000" pitchFamily="2" charset="0"/>
              </a:rPr>
              <a:t>C1102 Conseiller en assurances</a:t>
            </a:r>
            <a:br>
              <a:rPr lang="fr-BE" sz="2800" b="1">
                <a:solidFill>
                  <a:schemeClr val="accent5"/>
                </a:solidFill>
                <a:latin typeface="Tenorite" panose="00000500000000000000" pitchFamily="2" charset="0"/>
              </a:rPr>
            </a:br>
            <a:br>
              <a:rPr lang="fr-BE" sz="2800" b="1">
                <a:solidFill>
                  <a:schemeClr val="accent5"/>
                </a:solidFill>
                <a:latin typeface="Tenorite" panose="00000500000000000000" pitchFamily="2" charset="0"/>
              </a:rPr>
            </a:br>
            <a:endParaRPr lang="fr-BE" sz="2800" b="1">
              <a:solidFill>
                <a:schemeClr val="accent5"/>
              </a:solidFill>
              <a:latin typeface="Tenorite" panose="00000500000000000000" pitchFamily="2" charset="0"/>
            </a:endParaRPr>
          </a:p>
        </p:txBody>
      </p:sp>
    </p:spTree>
    <p:extLst>
      <p:ext uri="{BB962C8B-B14F-4D97-AF65-F5344CB8AC3E}">
        <p14:creationId xmlns:p14="http://schemas.microsoft.com/office/powerpoint/2010/main" val="2174049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D1106 Vendeur en produits frais</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pour adultes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L’offre de formation et d’enseignement reste peu développée sur le territoire pour ce segment de la vente pourtant très demandé et pour lequel des compétences spécifiques (normes d’hygiène, …) sont requises. Les opportunités d’emploi sont présentes et les acteurs de la formation pointent la difficulté d’attirer les candidats vers l’alimentaire qui souffre d’un déficit d’image par rapport aux autres secteurs de la vente.</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508560946"/>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178372203"/>
              </p:ext>
            </p:extLst>
          </p:nvPr>
        </p:nvGraphicFramePr>
        <p:xfrm>
          <a:off x="560439" y="5438889"/>
          <a:ext cx="11354137" cy="74168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en formation pour adultes </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Recommandation 2022 toujours d’actualité</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9680EEA0-E3EC-F9CF-C95C-2B7139D1A332}"/>
                  </a:ext>
                </a:extLst>
              </p:cNvPr>
              <p:cNvGraphicFramePr>
                <a:graphicFrameLocks noChangeAspect="1"/>
              </p:cNvGraphicFramePr>
              <p:nvPr>
                <p:extLst>
                  <p:ext uri="{D42A27DB-BD31-4B8C-83A1-F6EECF244321}">
                    <p14:modId xmlns:p14="http://schemas.microsoft.com/office/powerpoint/2010/main" val="249877698"/>
                  </p:ext>
                </p:extLst>
              </p:nvPr>
            </p:nvGraphicFramePr>
            <p:xfrm>
              <a:off x="9188481" y="192721"/>
              <a:ext cx="2209587" cy="1242893"/>
            </p:xfrm>
            <a:graphic>
              <a:graphicData uri="http://schemas.microsoft.com/office/powerpoint/2016/slidezoom">
                <pslz:sldZm>
                  <pslz:sldZmObj sldId="450" cId="3201300861">
                    <pslz:zmPr id="{7CB40282-850F-4310-973F-E925A99B3A32}" returnToParent="0" transitionDur="1000">
                      <p166:blipFill xmlns:p166="http://schemas.microsoft.com/office/powerpoint/2016/6/main">
                        <a:blip r:embed="rId7"/>
                        <a:stretch>
                          <a:fillRect/>
                        </a:stretch>
                      </p166:blipFill>
                      <p166:spPr xmlns:p166="http://schemas.microsoft.com/office/powerpoint/2016/6/main">
                        <a:xfrm>
                          <a:off x="0" y="0"/>
                          <a:ext cx="2209587" cy="1242893"/>
                        </a:xfrm>
                        <a:prstGeom prst="rect">
                          <a:avLst/>
                        </a:prstGeom>
                        <a:ln w="3175">
                          <a:solidFill>
                            <a:prstClr val="ltGray"/>
                          </a:solidFill>
                        </a:ln>
                      </p166:spPr>
                    </pslz:zmPr>
                  </pslz:sldZmObj>
                </pslz:sldZm>
              </a:graphicData>
            </a:graphic>
          </p:graphicFrame>
        </mc:Choice>
        <mc:Fallback xmlns="">
          <p:pic>
            <p:nvPicPr>
              <p:cNvPr id="3" name="Zoom de diapositive 2">
                <a:hlinkClick r:id="rId8" action="ppaction://hlinksldjump"/>
                <a:extLst>
                  <a:ext uri="{FF2B5EF4-FFF2-40B4-BE49-F238E27FC236}">
                    <a16:creationId xmlns:a16="http://schemas.microsoft.com/office/drawing/2014/main" id="{9680EEA0-E3EC-F9CF-C95C-2B7139D1A332}"/>
                  </a:ext>
                </a:extLst>
              </p:cNvPr>
              <p:cNvPicPr>
                <a:picLocks noGrp="1" noRot="1" noChangeAspect="1" noMove="1" noResize="1" noEditPoints="1" noAdjustHandles="1" noChangeArrowheads="1" noChangeShapeType="1"/>
              </p:cNvPicPr>
              <p:nvPr/>
            </p:nvPicPr>
            <p:blipFill>
              <a:blip r:embed="rId9"/>
              <a:stretch>
                <a:fillRect/>
              </a:stretch>
            </p:blipFill>
            <p:spPr>
              <a:xfrm>
                <a:off x="9188481" y="192721"/>
                <a:ext cx="2209587" cy="1242893"/>
              </a:xfrm>
              <a:prstGeom prst="rect">
                <a:avLst/>
              </a:prstGeom>
              <a:ln w="3175">
                <a:solidFill>
                  <a:prstClr val="ltGray"/>
                </a:solidFill>
              </a:ln>
            </p:spPr>
          </p:pic>
        </mc:Fallback>
      </mc:AlternateContent>
    </p:spTree>
    <p:extLst>
      <p:ext uri="{BB962C8B-B14F-4D97-AF65-F5344CB8AC3E}">
        <p14:creationId xmlns:p14="http://schemas.microsoft.com/office/powerpoint/2010/main" val="2349974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C148D61F-8474-4353-B6A5-2FCD5CD262CD}"/>
              </a:ext>
            </a:extLst>
          </p:cNvPr>
          <p:cNvSpPr/>
          <p:nvPr/>
        </p:nvSpPr>
        <p:spPr>
          <a:xfrm>
            <a:off x="2260599" y="880462"/>
            <a:ext cx="8216901" cy="5331180"/>
          </a:xfrm>
          <a:prstGeom prst="rect">
            <a:avLst/>
          </a:prstGeom>
          <a:blipFill dpi="0" rotWithShape="1">
            <a:blip r:embed="rId3"/>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9" name="Rectangle 2"/>
          <p:cNvSpPr/>
          <p:nvPr/>
        </p:nvSpPr>
        <p:spPr>
          <a:xfrm>
            <a:off x="1352282" y="1426409"/>
            <a:ext cx="2982685" cy="680143"/>
          </a:xfrm>
          <a:prstGeom prst="wedgeRectCallout">
            <a:avLst>
              <a:gd name="adj1" fmla="val 102166"/>
              <a:gd name="adj2" fmla="val 302803"/>
            </a:avLst>
          </a:prstGeom>
          <a:solidFill>
            <a:schemeClr val="accent5">
              <a:lumMod val="40000"/>
              <a:lumOff val="60000"/>
            </a:schemeClr>
          </a:solidFill>
          <a:ln>
            <a:solidFill>
              <a:schemeClr val="accent5">
                <a:lumMod val="40000"/>
                <a:lumOff val="60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IFAPME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Vendeur en boucherie, charcuterie,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Commerçant-détaillant (alimentation)</a:t>
            </a:r>
          </a:p>
        </p:txBody>
      </p:sp>
      <p:sp>
        <p:nvSpPr>
          <p:cNvPr id="11" name="Rectangle 2"/>
          <p:cNvSpPr/>
          <p:nvPr/>
        </p:nvSpPr>
        <p:spPr>
          <a:xfrm>
            <a:off x="9017804" y="1284270"/>
            <a:ext cx="3088049" cy="680143"/>
          </a:xfrm>
          <a:prstGeom prst="wedgeRectCallout">
            <a:avLst>
              <a:gd name="adj1" fmla="val -82442"/>
              <a:gd name="adj2" fmla="val 256509"/>
            </a:avLst>
          </a:prstGeom>
          <a:solidFill>
            <a:schemeClr val="accent5">
              <a:lumMod val="40000"/>
              <a:lumOff val="60000"/>
            </a:schemeClr>
          </a:solidFill>
          <a:ln>
            <a:solidFill>
              <a:schemeClr val="accent5">
                <a:lumMod val="40000"/>
                <a:lumOff val="60000"/>
              </a:schemeClr>
            </a:solid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IFAPME :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Commerçant-détaillant (alimentation)</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6" name="Rectangle 2">
            <a:extLst>
              <a:ext uri="{FF2B5EF4-FFF2-40B4-BE49-F238E27FC236}">
                <a16:creationId xmlns:a16="http://schemas.microsoft.com/office/drawing/2014/main" id="{BDF6401C-0256-4167-B6C1-8AC90C4BA0EB}"/>
              </a:ext>
            </a:extLst>
          </p:cNvPr>
          <p:cNvSpPr/>
          <p:nvPr/>
        </p:nvSpPr>
        <p:spPr>
          <a:xfrm>
            <a:off x="7748530" y="136090"/>
            <a:ext cx="3081054" cy="680143"/>
          </a:xfrm>
          <a:prstGeom prst="wedgeRectCallout">
            <a:avLst>
              <a:gd name="adj1" fmla="val -41397"/>
              <a:gd name="adj2" fmla="val 140644"/>
            </a:avLst>
          </a:prstGeom>
          <a:solidFill>
            <a:schemeClr val="accent5">
              <a:lumMod val="40000"/>
              <a:lumOff val="60000"/>
            </a:schemeClr>
          </a:solidFill>
          <a:ln>
            <a:solidFill>
              <a:schemeClr val="accent5">
                <a:lumMod val="40000"/>
                <a:lumOff val="60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IFAPME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Commerçant-détaillant (alimentation)</a:t>
            </a:r>
          </a:p>
        </p:txBody>
      </p:sp>
      <p:sp>
        <p:nvSpPr>
          <p:cNvPr id="2" name="Titre 3">
            <a:extLst>
              <a:ext uri="{FF2B5EF4-FFF2-40B4-BE49-F238E27FC236}">
                <a16:creationId xmlns:a16="http://schemas.microsoft.com/office/drawing/2014/main" id="{92F33CBB-DA08-B57C-B380-053C509DC62F}"/>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5"/>
                </a:solidFill>
                <a:latin typeface="Tenorite" panose="00000500000000000000" pitchFamily="2" charset="0"/>
              </a:rPr>
              <a:t>D1106 Vendeur en produits frais</a:t>
            </a:r>
            <a:br>
              <a:rPr lang="fr-BE" sz="2800" b="1">
                <a:solidFill>
                  <a:schemeClr val="accent5"/>
                </a:solidFill>
                <a:latin typeface="Tenorite" panose="00000500000000000000" pitchFamily="2" charset="0"/>
              </a:rPr>
            </a:br>
            <a:br>
              <a:rPr lang="fr-BE" sz="2800" b="1">
                <a:solidFill>
                  <a:schemeClr val="accent5"/>
                </a:solidFill>
                <a:latin typeface="Tenorite" panose="00000500000000000000" pitchFamily="2" charset="0"/>
              </a:rPr>
            </a:br>
            <a:endParaRPr lang="fr-BE" sz="2800" b="1">
              <a:solidFill>
                <a:schemeClr val="accent5"/>
              </a:solidFill>
              <a:latin typeface="Tenorite" panose="00000500000000000000" pitchFamily="2" charset="0"/>
            </a:endParaRPr>
          </a:p>
        </p:txBody>
      </p:sp>
      <p:sp>
        <p:nvSpPr>
          <p:cNvPr id="3" name="Rectangle 2">
            <a:extLst>
              <a:ext uri="{FF2B5EF4-FFF2-40B4-BE49-F238E27FC236}">
                <a16:creationId xmlns:a16="http://schemas.microsoft.com/office/drawing/2014/main" id="{439C138E-7D23-3DA3-1772-D149B420307E}"/>
              </a:ext>
            </a:extLst>
          </p:cNvPr>
          <p:cNvSpPr/>
          <p:nvPr/>
        </p:nvSpPr>
        <p:spPr>
          <a:xfrm>
            <a:off x="923657" y="2385541"/>
            <a:ext cx="2982685" cy="680143"/>
          </a:xfrm>
          <a:prstGeom prst="wedgeRectCallout">
            <a:avLst>
              <a:gd name="adj1" fmla="val 101208"/>
              <a:gd name="adj2" fmla="val 222978"/>
            </a:avLst>
          </a:prstGeom>
          <a:solidFill>
            <a:srgbClr val="6699FF"/>
          </a:solidFill>
          <a:ln>
            <a:solidFill>
              <a:srgbClr val="6699FF"/>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Au four et au Moulin</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Vente au comptoir</a:t>
            </a:r>
          </a:p>
        </p:txBody>
      </p:sp>
    </p:spTree>
    <p:extLst>
      <p:ext uri="{BB962C8B-B14F-4D97-AF65-F5344CB8AC3E}">
        <p14:creationId xmlns:p14="http://schemas.microsoft.com/office/powerpoint/2010/main" val="3201300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r>
              <a:rPr lang="fr-BE" sz="2800" b="1">
                <a:solidFill>
                  <a:schemeClr val="accent2">
                    <a:lumMod val="75000"/>
                  </a:schemeClr>
                </a:solidFill>
                <a:latin typeface="Tenorite" panose="00000500000000000000" pitchFamily="2" charset="0"/>
              </a:rPr>
              <a:t>D1402 Délégué commercial</a:t>
            </a: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pour adultes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délégué commercial fait partie de la liste des fonctions critiques de manière récurrente. La fonction est accessible à un public large qui possède de bonnes connaissances de base en informatique et des </a:t>
            </a:r>
            <a:r>
              <a:rPr lang="fr-BE" sz="1800" b="0" i="0" u="none" strike="noStrike" baseline="0" err="1">
                <a:solidFill>
                  <a:srgbClr val="212120"/>
                </a:solidFill>
                <a:latin typeface="Calibri" panose="020F0502020204030204" pitchFamily="34" charset="0"/>
              </a:rPr>
              <a:t>softskills</a:t>
            </a:r>
            <a:r>
              <a:rPr lang="fr-BE" sz="1800" b="0" i="0" u="none" strike="noStrike" baseline="0">
                <a:solidFill>
                  <a:srgbClr val="212120"/>
                </a:solidFill>
                <a:latin typeface="Calibri" panose="020F0502020204030204" pitchFamily="34" charset="0"/>
              </a:rPr>
              <a:t> « attitude » et « flexibilité ». Des modules complémentaires à la vente pourraient être envisagés.</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118862736"/>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1262542467"/>
              </p:ext>
            </p:extLst>
          </p:nvPr>
        </p:nvGraphicFramePr>
        <p:xfrm>
          <a:off x="560439" y="5438889"/>
          <a:ext cx="11354137" cy="74168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en formation pour adultes </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Recommandation 2022 toujours d’actualité. </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6F98F390-F51E-18BA-A6DE-81BE6B59E4EE}"/>
                  </a:ext>
                </a:extLst>
              </p:cNvPr>
              <p:cNvGraphicFramePr>
                <a:graphicFrameLocks noChangeAspect="1"/>
              </p:cNvGraphicFramePr>
              <p:nvPr>
                <p:extLst>
                  <p:ext uri="{D42A27DB-BD31-4B8C-83A1-F6EECF244321}">
                    <p14:modId xmlns:p14="http://schemas.microsoft.com/office/powerpoint/2010/main" val="1164341953"/>
                  </p:ext>
                </p:extLst>
              </p:nvPr>
            </p:nvGraphicFramePr>
            <p:xfrm>
              <a:off x="9328417" y="250198"/>
              <a:ext cx="2107406" cy="1185416"/>
            </p:xfrm>
            <a:graphic>
              <a:graphicData uri="http://schemas.microsoft.com/office/powerpoint/2016/slidezoom">
                <pslz:sldZm>
                  <pslz:sldZmObj sldId="283" cId="3069031642">
                    <pslz:zmPr id="{1C2831F6-8A78-41B9-947A-990AC50942F4}" returnToParent="0" transitionDur="1000">
                      <p166:blipFill xmlns:p166="http://schemas.microsoft.com/office/powerpoint/2016/6/main">
                        <a:blip r:embed="rId7"/>
                        <a:stretch>
                          <a:fillRect/>
                        </a:stretch>
                      </p166:blipFill>
                      <p166:spPr xmlns:p166="http://schemas.microsoft.com/office/powerpoint/2016/6/main">
                        <a:xfrm>
                          <a:off x="0" y="0"/>
                          <a:ext cx="2107406" cy="1185416"/>
                        </a:xfrm>
                        <a:prstGeom prst="rect">
                          <a:avLst/>
                        </a:prstGeom>
                        <a:ln w="3175">
                          <a:solidFill>
                            <a:prstClr val="ltGray"/>
                          </a:solidFill>
                        </a:ln>
                      </p166:spPr>
                    </pslz:zmPr>
                  </pslz:sldZmObj>
                </pslz:sldZm>
              </a:graphicData>
            </a:graphic>
          </p:graphicFrame>
        </mc:Choice>
        <mc:Fallback xmlns="">
          <p:pic>
            <p:nvPicPr>
              <p:cNvPr id="5" name="Zoom de diapositive 4">
                <a:hlinkClick r:id="rId9" action="ppaction://hlinksldjump"/>
                <a:extLst>
                  <a:ext uri="{FF2B5EF4-FFF2-40B4-BE49-F238E27FC236}">
                    <a16:creationId xmlns:a16="http://schemas.microsoft.com/office/drawing/2014/main" id="{6F98F390-F51E-18BA-A6DE-81BE6B59E4EE}"/>
                  </a:ext>
                </a:extLst>
              </p:cNvPr>
              <p:cNvPicPr>
                <a:picLocks noGrp="1" noRot="1" noChangeAspect="1" noMove="1" noResize="1" noEditPoints="1" noAdjustHandles="1" noChangeArrowheads="1" noChangeShapeType="1"/>
              </p:cNvPicPr>
              <p:nvPr/>
            </p:nvPicPr>
            <p:blipFill>
              <a:blip r:embed="rId8"/>
              <a:stretch>
                <a:fillRect/>
              </a:stretch>
            </p:blipFill>
            <p:spPr>
              <a:xfrm>
                <a:off x="9328417" y="250198"/>
                <a:ext cx="2107406" cy="1185416"/>
              </a:xfrm>
              <a:prstGeom prst="rect">
                <a:avLst/>
              </a:prstGeom>
              <a:ln w="3175">
                <a:solidFill>
                  <a:prstClr val="ltGray"/>
                </a:solidFill>
              </a:ln>
            </p:spPr>
          </p:pic>
        </mc:Fallback>
      </mc:AlternateContent>
    </p:spTree>
    <p:extLst>
      <p:ext uri="{BB962C8B-B14F-4D97-AF65-F5344CB8AC3E}">
        <p14:creationId xmlns:p14="http://schemas.microsoft.com/office/powerpoint/2010/main" val="4070412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CC0DED0-A6AC-44C4-8EBC-3538E4818472}"/>
              </a:ext>
            </a:extLst>
          </p:cNvPr>
          <p:cNvSpPr/>
          <p:nvPr/>
        </p:nvSpPr>
        <p:spPr>
          <a:xfrm>
            <a:off x="2260599" y="880462"/>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 name="Rectangle 2">
            <a:extLst>
              <a:ext uri="{FF2B5EF4-FFF2-40B4-BE49-F238E27FC236}">
                <a16:creationId xmlns:a16="http://schemas.microsoft.com/office/drawing/2014/main" id="{5C0B702D-F935-4ED2-B132-C5FCFAF1F34C}"/>
              </a:ext>
            </a:extLst>
          </p:cNvPr>
          <p:cNvSpPr/>
          <p:nvPr/>
        </p:nvSpPr>
        <p:spPr>
          <a:xfrm>
            <a:off x="219075" y="2294730"/>
            <a:ext cx="2759017" cy="829711"/>
          </a:xfrm>
          <a:prstGeom prst="wedgeRectCallout">
            <a:avLst>
              <a:gd name="adj1" fmla="val 128638"/>
              <a:gd name="adj2" fmla="val 138371"/>
            </a:avLst>
          </a:prstGeom>
          <a:solidFill>
            <a:srgbClr val="C5E0B4"/>
          </a:solidFill>
          <a:ln>
            <a:solidFill>
              <a:srgbClr val="C5E0B4"/>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Délégation commerciale (Partenariat)</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b="1" kern="0">
                <a:solidFill>
                  <a:prstClr val="black"/>
                </a:solidFill>
                <a:latin typeface="Calibri" panose="020F0502020204030204" pitchFamily="34" charset="0"/>
                <a:ea typeface="Calibri" panose="020F0502020204030204" pitchFamily="34" charset="0"/>
                <a:cs typeface="Times New Roman" panose="02020603050405020304" pitchFamily="18" charset="0"/>
              </a:rPr>
              <a:t>Délégué commercial </a:t>
            </a:r>
            <a:r>
              <a:rPr lang="fr-BE" sz="1200" b="1" kern="0">
                <a:solidFill>
                  <a:srgbClr val="FF0000"/>
                </a:solidFill>
                <a:latin typeface="Calibri" panose="020F0502020204030204" pitchFamily="34" charset="0"/>
                <a:ea typeface="Calibri" panose="020F0502020204030204" pitchFamily="34" charset="0"/>
                <a:cs typeface="Times New Roman" panose="02020603050405020304" pitchFamily="18" charset="0"/>
              </a:rPr>
              <a:t>(New)</a:t>
            </a:r>
            <a:endParaRPr kumimoji="0" lang="fr-BE" sz="1200" b="1" i="0" u="none" strike="noStrike" kern="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2">
            <a:extLst>
              <a:ext uri="{FF2B5EF4-FFF2-40B4-BE49-F238E27FC236}">
                <a16:creationId xmlns:a16="http://schemas.microsoft.com/office/drawing/2014/main" id="{7CF90726-3625-4EF6-B3BE-04E2AB351021}"/>
              </a:ext>
            </a:extLst>
          </p:cNvPr>
          <p:cNvSpPr/>
          <p:nvPr/>
        </p:nvSpPr>
        <p:spPr>
          <a:xfrm>
            <a:off x="9799120" y="2571158"/>
            <a:ext cx="1841345" cy="829711"/>
          </a:xfrm>
          <a:prstGeom prst="wedgeRectCallout">
            <a:avLst>
              <a:gd name="adj1" fmla="val -146553"/>
              <a:gd name="adj2" fmla="val 101056"/>
            </a:avLst>
          </a:prstGeom>
          <a:solidFill>
            <a:srgbClr val="C5E0B4"/>
          </a:solidFill>
          <a:ln>
            <a:solidFill>
              <a:srgbClr val="C5E0B4"/>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1" i="0" u="none" strike="sng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Délégué commercial</a:t>
            </a:r>
          </a:p>
        </p:txBody>
      </p:sp>
      <p:sp>
        <p:nvSpPr>
          <p:cNvPr id="2" name="Titre 3">
            <a:extLst>
              <a:ext uri="{FF2B5EF4-FFF2-40B4-BE49-F238E27FC236}">
                <a16:creationId xmlns:a16="http://schemas.microsoft.com/office/drawing/2014/main" id="{24BF65E3-3D0C-7A76-4394-8481603CC8AA}"/>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5"/>
                </a:solidFill>
                <a:latin typeface="Tenorite" panose="00000500000000000000" pitchFamily="2" charset="0"/>
              </a:rPr>
              <a:t>D1402 Délégué commercial</a:t>
            </a:r>
          </a:p>
        </p:txBody>
      </p:sp>
      <p:sp>
        <p:nvSpPr>
          <p:cNvPr id="11" name="Rectangle 2">
            <a:extLst>
              <a:ext uri="{FF2B5EF4-FFF2-40B4-BE49-F238E27FC236}">
                <a16:creationId xmlns:a16="http://schemas.microsoft.com/office/drawing/2014/main" id="{EABFF7D5-B747-7F42-2336-A44FC071DAD9}"/>
              </a:ext>
            </a:extLst>
          </p:cNvPr>
          <p:cNvSpPr/>
          <p:nvPr/>
        </p:nvSpPr>
        <p:spPr>
          <a:xfrm>
            <a:off x="1318266" y="1087051"/>
            <a:ext cx="2759017" cy="829711"/>
          </a:xfrm>
          <a:prstGeom prst="wedgeRectCallout">
            <a:avLst>
              <a:gd name="adj1" fmla="val 118584"/>
              <a:gd name="adj2" fmla="val 258484"/>
            </a:avLst>
          </a:prstGeom>
          <a:solidFill>
            <a:schemeClr val="accent5">
              <a:lumMod val="40000"/>
              <a:lumOff val="60000"/>
            </a:schemeClr>
          </a:solidFill>
          <a:ln>
            <a:solidFill>
              <a:srgbClr val="F4B183"/>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1" i="0" u="none" strike="sng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Conseillé commercial en automobile</a:t>
            </a:r>
          </a:p>
        </p:txBody>
      </p:sp>
      <p:sp>
        <p:nvSpPr>
          <p:cNvPr id="15" name="Rectangle 2">
            <a:extLst>
              <a:ext uri="{FF2B5EF4-FFF2-40B4-BE49-F238E27FC236}">
                <a16:creationId xmlns:a16="http://schemas.microsoft.com/office/drawing/2014/main" id="{B1E37F93-410C-2F25-6429-A61CAFBA8C75}"/>
              </a:ext>
            </a:extLst>
          </p:cNvPr>
          <p:cNvSpPr/>
          <p:nvPr/>
        </p:nvSpPr>
        <p:spPr>
          <a:xfrm>
            <a:off x="5282378" y="183429"/>
            <a:ext cx="2759017" cy="829711"/>
          </a:xfrm>
          <a:prstGeom prst="wedgeRectCallout">
            <a:avLst>
              <a:gd name="adj1" fmla="val 12827"/>
              <a:gd name="adj2" fmla="val 101222"/>
            </a:avLst>
          </a:prstGeom>
          <a:solidFill>
            <a:schemeClr val="accent5">
              <a:lumMod val="40000"/>
              <a:lumOff val="60000"/>
            </a:schemeClr>
          </a:solidFill>
          <a:ln>
            <a:solidFill>
              <a:srgbClr val="F4B183"/>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1" i="0" u="non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Agent commercial </a:t>
            </a:r>
            <a:r>
              <a:rPr kumimoji="0" lang="fr-BE" sz="1200" b="1" i="0" u="none" kern="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(New)</a:t>
            </a:r>
          </a:p>
        </p:txBody>
      </p:sp>
    </p:spTree>
    <p:extLst>
      <p:ext uri="{BB962C8B-B14F-4D97-AF65-F5344CB8AC3E}">
        <p14:creationId xmlns:p14="http://schemas.microsoft.com/office/powerpoint/2010/main" val="3069031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r>
              <a:rPr lang="fr-BE" sz="2800" b="1">
                <a:solidFill>
                  <a:schemeClr val="accent2">
                    <a:lumMod val="75000"/>
                  </a:schemeClr>
                </a:solidFill>
                <a:latin typeface="Tenorite" panose="00000500000000000000" pitchFamily="2" charset="0"/>
              </a:rPr>
              <a:t>D1408 Technicien de la vente à distance (e-commerce)</a:t>
            </a: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pour adultes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technicien de la vente à distance prospecte, conseille une clientèle à distance et vend les produits de l’entreprise qu’il doit pouvoir mettre en scène et visibiliser en ligne. La crise sanitaire accélère le développement de l’e-commerce et les nouvelles habitudes de consommation qui font du technicien de la vente à distance un métier commercial d’avenir. Même si les profils attendus relèvent davantage de l’enseignement supérieur, le développement d’une offre de formation pour adultes paraît pertinent. L’IBEFE souligne également l’intérêt de faire des liens avec des compétences complémentaires, notamment la logistique ou le web design.</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672027647"/>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608610301"/>
              </p:ext>
            </p:extLst>
          </p:nvPr>
        </p:nvGraphicFramePr>
        <p:xfrm>
          <a:off x="560439" y="5438889"/>
          <a:ext cx="11354137" cy="74168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en formation pour adultes </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Recommandation 2022 toujours d’actualité. </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9934AF93-6EC8-D857-501F-16F1B886471B}"/>
                  </a:ext>
                </a:extLst>
              </p:cNvPr>
              <p:cNvGraphicFramePr>
                <a:graphicFrameLocks noChangeAspect="1"/>
              </p:cNvGraphicFramePr>
              <p:nvPr>
                <p:extLst>
                  <p:ext uri="{D42A27DB-BD31-4B8C-83A1-F6EECF244321}">
                    <p14:modId xmlns:p14="http://schemas.microsoft.com/office/powerpoint/2010/main" val="733911633"/>
                  </p:ext>
                </p:extLst>
              </p:nvPr>
            </p:nvGraphicFramePr>
            <p:xfrm>
              <a:off x="9596253" y="175361"/>
              <a:ext cx="2034400" cy="1144350"/>
            </p:xfrm>
            <a:graphic>
              <a:graphicData uri="http://schemas.microsoft.com/office/powerpoint/2016/slidezoom">
                <pslz:sldZm>
                  <pslz:sldZmObj sldId="288" cId="1646425093">
                    <pslz:zmPr id="{A60BEBA4-C9C6-44CE-BFC0-E21FDFDAEFC9}" returnToParent="0" transitionDur="1000">
                      <p166:blipFill xmlns:p166="http://schemas.microsoft.com/office/powerpoint/2016/6/main">
                        <a:blip r:embed="rId7"/>
                        <a:stretch>
                          <a:fillRect/>
                        </a:stretch>
                      </p166:blipFill>
                      <p166:spPr xmlns:p166="http://schemas.microsoft.com/office/powerpoint/2016/6/main">
                        <a:xfrm>
                          <a:off x="0" y="0"/>
                          <a:ext cx="2034400" cy="1144350"/>
                        </a:xfrm>
                        <a:prstGeom prst="rect">
                          <a:avLst/>
                        </a:prstGeom>
                        <a:ln w="3175">
                          <a:solidFill>
                            <a:prstClr val="ltGray"/>
                          </a:solidFill>
                        </a:ln>
                      </p166:spPr>
                    </pslz:zmPr>
                  </pslz:sldZmObj>
                </pslz:sldZm>
              </a:graphicData>
            </a:graphic>
          </p:graphicFrame>
        </mc:Choice>
        <mc:Fallback xmlns="">
          <p:pic>
            <p:nvPicPr>
              <p:cNvPr id="3" name="Zoom de diapositive 2">
                <a:hlinkClick r:id="rId9" action="ppaction://hlinksldjump"/>
                <a:extLst>
                  <a:ext uri="{FF2B5EF4-FFF2-40B4-BE49-F238E27FC236}">
                    <a16:creationId xmlns:a16="http://schemas.microsoft.com/office/drawing/2014/main" id="{9934AF93-6EC8-D857-501F-16F1B886471B}"/>
                  </a:ext>
                </a:extLst>
              </p:cNvPr>
              <p:cNvPicPr>
                <a:picLocks noGrp="1" noRot="1" noChangeAspect="1" noMove="1" noResize="1" noEditPoints="1" noAdjustHandles="1" noChangeArrowheads="1" noChangeShapeType="1"/>
              </p:cNvPicPr>
              <p:nvPr/>
            </p:nvPicPr>
            <p:blipFill>
              <a:blip r:embed="rId8"/>
              <a:stretch>
                <a:fillRect/>
              </a:stretch>
            </p:blipFill>
            <p:spPr>
              <a:xfrm>
                <a:off x="9596253" y="175361"/>
                <a:ext cx="2034400" cy="1144350"/>
              </a:xfrm>
              <a:prstGeom prst="rect">
                <a:avLst/>
              </a:prstGeom>
              <a:ln w="3175">
                <a:solidFill>
                  <a:prstClr val="ltGray"/>
                </a:solidFill>
              </a:ln>
            </p:spPr>
          </p:pic>
        </mc:Fallback>
      </mc:AlternateContent>
    </p:spTree>
    <p:extLst>
      <p:ext uri="{BB962C8B-B14F-4D97-AF65-F5344CB8AC3E}">
        <p14:creationId xmlns:p14="http://schemas.microsoft.com/office/powerpoint/2010/main" val="964290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96F9529-347C-47C7-9F6B-949377173AE2}"/>
              </a:ext>
            </a:extLst>
          </p:cNvPr>
          <p:cNvSpPr/>
          <p:nvPr/>
        </p:nvSpPr>
        <p:spPr>
          <a:xfrm>
            <a:off x="2260599" y="880462"/>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 name="Rectangle 1"/>
          <p:cNvSpPr/>
          <p:nvPr/>
        </p:nvSpPr>
        <p:spPr>
          <a:xfrm>
            <a:off x="3431568" y="3429000"/>
            <a:ext cx="5542052" cy="440074"/>
          </a:xfrm>
          <a:prstGeom prst="wedgeRectCallout">
            <a:avLst>
              <a:gd name="adj1" fmla="val -14940"/>
              <a:gd name="adj2" fmla="val -42724"/>
            </a:avLst>
          </a:prstGeom>
          <a:solidFill>
            <a:srgbClr val="F4B183"/>
          </a:solidFill>
          <a:ln>
            <a:solidFill>
              <a:srgbClr val="F4B183"/>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kumimoji="0" lang="fr-BE"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Pas d’offre sur la Bassin</a:t>
            </a:r>
          </a:p>
        </p:txBody>
      </p:sp>
      <p:sp>
        <p:nvSpPr>
          <p:cNvPr id="2" name="Titre 3">
            <a:extLst>
              <a:ext uri="{FF2B5EF4-FFF2-40B4-BE49-F238E27FC236}">
                <a16:creationId xmlns:a16="http://schemas.microsoft.com/office/drawing/2014/main" id="{022764BD-9F87-65FC-8851-42F7BA588DD1}"/>
              </a:ext>
            </a:extLst>
          </p:cNvPr>
          <p:cNvSpPr txBox="1">
            <a:spLocks/>
          </p:cNvSpPr>
          <p:nvPr/>
        </p:nvSpPr>
        <p:spPr>
          <a:xfrm>
            <a:off x="211329" y="310647"/>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5"/>
                </a:solidFill>
                <a:latin typeface="Tenorite" panose="00000500000000000000" pitchFamily="2" charset="0"/>
              </a:rPr>
              <a:t>D1408 Technicien de la vente à distance (e-commerce)</a:t>
            </a:r>
          </a:p>
        </p:txBody>
      </p:sp>
    </p:spTree>
    <p:extLst>
      <p:ext uri="{BB962C8B-B14F-4D97-AF65-F5344CB8AC3E}">
        <p14:creationId xmlns:p14="http://schemas.microsoft.com/office/powerpoint/2010/main" val="1646425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r>
              <a:rPr lang="fr-BE" sz="2800" b="1">
                <a:solidFill>
                  <a:schemeClr val="accent2">
                    <a:lumMod val="75000"/>
                  </a:schemeClr>
                </a:solidFill>
                <a:latin typeface="Tenorite" panose="00000500000000000000" pitchFamily="2" charset="0"/>
              </a:rPr>
              <a:t>D1408 Opérateur Call-center</a:t>
            </a: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pour adultes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Les besoins sont très importants et le métier évolue vers un conseiller clientèle multicanaux. Aujourd’hui, on attend du candidat moins le bilinguisme qu’une parfaite maîtrise de sa langue. De bonnes compétences à l’écrit (syntaxe, orthographe, …) sont également exigées. La formation doit prendre en compte tant les aspects multicanaux de la communication avec le client que les compétences à acquérir sur les deux domaines du métier : helpdesk et commercial/vente.</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15841860"/>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917287728"/>
              </p:ext>
            </p:extLst>
          </p:nvPr>
        </p:nvGraphicFramePr>
        <p:xfrm>
          <a:off x="560439" y="5438889"/>
          <a:ext cx="11354137" cy="74168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en formation pour adultes </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Recommandation 2022 toujours d’actualité. </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C11DC376-8E8E-DB0F-DC28-ED784D3A3F83}"/>
                  </a:ext>
                </a:extLst>
              </p:cNvPr>
              <p:cNvGraphicFramePr>
                <a:graphicFrameLocks noChangeAspect="1"/>
              </p:cNvGraphicFramePr>
              <p:nvPr>
                <p:extLst>
                  <p:ext uri="{D42A27DB-BD31-4B8C-83A1-F6EECF244321}">
                    <p14:modId xmlns:p14="http://schemas.microsoft.com/office/powerpoint/2010/main" val="2399894633"/>
                  </p:ext>
                </p:extLst>
              </p:nvPr>
            </p:nvGraphicFramePr>
            <p:xfrm>
              <a:off x="9614511" y="195902"/>
              <a:ext cx="1997883" cy="1123809"/>
            </p:xfrm>
            <a:graphic>
              <a:graphicData uri="http://schemas.microsoft.com/office/powerpoint/2016/slidezoom">
                <pslz:sldZm>
                  <pslz:sldZmObj sldId="742" cId="2982659804">
                    <pslz:zmPr id="{3E0AF921-4750-4222-8E42-0BFA28294AE1}" returnToParent="0" transitionDur="1000">
                      <p166:blipFill xmlns:p166="http://schemas.microsoft.com/office/powerpoint/2016/6/main">
                        <a:blip r:embed="rId7"/>
                        <a:stretch>
                          <a:fillRect/>
                        </a:stretch>
                      </p166:blipFill>
                      <p166:spPr xmlns:p166="http://schemas.microsoft.com/office/powerpoint/2016/6/main">
                        <a:xfrm>
                          <a:off x="0" y="0"/>
                          <a:ext cx="1997883" cy="1123809"/>
                        </a:xfrm>
                        <a:prstGeom prst="rect">
                          <a:avLst/>
                        </a:prstGeom>
                        <a:ln w="3175">
                          <a:solidFill>
                            <a:prstClr val="ltGray"/>
                          </a:solidFill>
                        </a:ln>
                      </p166:spPr>
                    </pslz:zmPr>
                  </pslz:sldZmObj>
                </pslz:sldZm>
              </a:graphicData>
            </a:graphic>
          </p:graphicFrame>
        </mc:Choice>
        <mc:Fallback xmlns="">
          <p:pic>
            <p:nvPicPr>
              <p:cNvPr id="5" name="Zoom de diapositive 4">
                <a:hlinkClick r:id="rId8" action="ppaction://hlinksldjump"/>
                <a:extLst>
                  <a:ext uri="{FF2B5EF4-FFF2-40B4-BE49-F238E27FC236}">
                    <a16:creationId xmlns:a16="http://schemas.microsoft.com/office/drawing/2014/main" id="{C11DC376-8E8E-DB0F-DC28-ED784D3A3F83}"/>
                  </a:ext>
                </a:extLst>
              </p:cNvPr>
              <p:cNvPicPr>
                <a:picLocks noGrp="1" noRot="1" noChangeAspect="1" noMove="1" noResize="1" noEditPoints="1" noAdjustHandles="1" noChangeArrowheads="1" noChangeShapeType="1"/>
              </p:cNvPicPr>
              <p:nvPr/>
            </p:nvPicPr>
            <p:blipFill>
              <a:blip r:embed="rId9"/>
              <a:stretch>
                <a:fillRect/>
              </a:stretch>
            </p:blipFill>
            <p:spPr>
              <a:xfrm>
                <a:off x="9614511" y="195902"/>
                <a:ext cx="1997883" cy="1123809"/>
              </a:xfrm>
              <a:prstGeom prst="rect">
                <a:avLst/>
              </a:prstGeom>
              <a:ln w="3175">
                <a:solidFill>
                  <a:prstClr val="ltGray"/>
                </a:solidFill>
              </a:ln>
            </p:spPr>
          </p:pic>
        </mc:Fallback>
      </mc:AlternateContent>
    </p:spTree>
    <p:extLst>
      <p:ext uri="{BB962C8B-B14F-4D97-AF65-F5344CB8AC3E}">
        <p14:creationId xmlns:p14="http://schemas.microsoft.com/office/powerpoint/2010/main" val="1171808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96F9529-347C-47C7-9F6B-949377173AE2}"/>
              </a:ext>
            </a:extLst>
          </p:cNvPr>
          <p:cNvSpPr/>
          <p:nvPr/>
        </p:nvSpPr>
        <p:spPr>
          <a:xfrm>
            <a:off x="2260599" y="880462"/>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 name="Rectangle 1"/>
          <p:cNvSpPr/>
          <p:nvPr/>
        </p:nvSpPr>
        <p:spPr>
          <a:xfrm>
            <a:off x="5514970" y="5877597"/>
            <a:ext cx="2790830" cy="440074"/>
          </a:xfrm>
          <a:prstGeom prst="wedgeRectCallout">
            <a:avLst>
              <a:gd name="adj1" fmla="val -40710"/>
              <a:gd name="adj2" fmla="val -446617"/>
            </a:avLst>
          </a:prstGeom>
          <a:solidFill>
            <a:srgbClr val="00B0F0"/>
          </a:solidFill>
          <a:ln>
            <a:solidFill>
              <a:srgbClr val="00B0F0"/>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Droit et Devoir</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Opérateur de centre de contact</a:t>
            </a:r>
          </a:p>
        </p:txBody>
      </p:sp>
      <p:sp>
        <p:nvSpPr>
          <p:cNvPr id="5" name="Titre 3">
            <a:extLst>
              <a:ext uri="{FF2B5EF4-FFF2-40B4-BE49-F238E27FC236}">
                <a16:creationId xmlns:a16="http://schemas.microsoft.com/office/drawing/2014/main" id="{13BBB2A1-DB4E-8714-95AC-B58E8ADAC6FD}"/>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5"/>
                </a:solidFill>
                <a:latin typeface="Tenorite" panose="00000500000000000000" pitchFamily="2" charset="0"/>
              </a:rPr>
              <a:t>D1408 Opérateur Call-center</a:t>
            </a:r>
          </a:p>
        </p:txBody>
      </p:sp>
    </p:spTree>
    <p:extLst>
      <p:ext uri="{BB962C8B-B14F-4D97-AF65-F5344CB8AC3E}">
        <p14:creationId xmlns:p14="http://schemas.microsoft.com/office/powerpoint/2010/main" val="2982659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r>
              <a:rPr lang="fr-BE" sz="2800" b="1">
                <a:solidFill>
                  <a:schemeClr val="accent2">
                    <a:lumMod val="75000"/>
                  </a:schemeClr>
                </a:solidFill>
                <a:latin typeface="Tenorite" panose="00000500000000000000" pitchFamily="2" charset="0"/>
              </a:rPr>
              <a:t>K2503 Agent de sécurité et de surveillance</a:t>
            </a: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algn="ctr">
              <a:defRPr/>
            </a:pPr>
            <a:r>
              <a:rPr lang="fr-BE" sz="1800" b="1">
                <a:solidFill>
                  <a:schemeClr val="accent2">
                    <a:lumMod val="75000"/>
                  </a:schemeClr>
                </a:solidFill>
                <a:latin typeface="Tenorite" panose="00000500000000000000" pitchFamily="2" charset="0"/>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pour adultes</a:t>
            </a:r>
          </a:p>
          <a:p>
            <a:pPr marL="0" indent="0" algn="l">
              <a:buNone/>
            </a:pPr>
            <a:r>
              <a:rPr lang="fr-BE" sz="1800" b="0" i="0" u="none" strike="noStrike" baseline="0">
                <a:solidFill>
                  <a:srgbClr val="212120"/>
                </a:solidFill>
                <a:latin typeface="Calibri" panose="020F0502020204030204" pitchFamily="34" charset="0"/>
              </a:rPr>
              <a:t>Le métier est attractif dans un contexte sociétal où les enjeux sécuritaires sont de plus en plus présents. Il figure dans la liste2022 des fonctions critiques, et le volume d’opportunités d’emploi sur le Bassin semble est reparti à la hausse selon les derniers chiffres. L’offre de formation et d’enseignement est faiblement pourvue, une seule filière ayant été identifiée au niveau de l’enseignement qualifiant sur le Bassin.</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628656845"/>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881013193"/>
              </p:ext>
            </p:extLst>
          </p:nvPr>
        </p:nvGraphicFramePr>
        <p:xfrm>
          <a:off x="560439" y="5438889"/>
          <a:ext cx="11354137" cy="101092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a:t>
                      </a:r>
                      <a:r>
                        <a:rPr lang="fr-BE">
                          <a:solidFill>
                            <a:srgbClr val="FF0000"/>
                          </a:solidFill>
                        </a:rPr>
                        <a:t>Maintien en formation initiale </a:t>
                      </a:r>
                      <a:r>
                        <a:rPr lang="fr-BE"/>
                        <a:t>et création en formation pour adultes </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Une nouvelle filière s’est développée au niveau de la formation initiale offrant une couverture suffisante et équilibrée sur le Bassin.</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00CC86FB-53F9-B149-7C99-894124147A40}"/>
                  </a:ext>
                </a:extLst>
              </p:cNvPr>
              <p:cNvGraphicFramePr>
                <a:graphicFrameLocks noChangeAspect="1"/>
              </p:cNvGraphicFramePr>
              <p:nvPr>
                <p:extLst>
                  <p:ext uri="{D42A27DB-BD31-4B8C-83A1-F6EECF244321}">
                    <p14:modId xmlns:p14="http://schemas.microsoft.com/office/powerpoint/2010/main" val="369358014"/>
                  </p:ext>
                </p:extLst>
              </p:nvPr>
            </p:nvGraphicFramePr>
            <p:xfrm>
              <a:off x="9531047" y="270701"/>
              <a:ext cx="2070956" cy="1164913"/>
            </p:xfrm>
            <a:graphic>
              <a:graphicData uri="http://schemas.microsoft.com/office/powerpoint/2016/slidezoom">
                <pslz:sldZm>
                  <pslz:sldZmObj sldId="446" cId="2425149012">
                    <pslz:zmPr id="{B2050653-DC75-4703-83A1-1DC2E8020D9D}" returnToParent="0" transitionDur="1000">
                      <p166:blipFill xmlns:p166="http://schemas.microsoft.com/office/powerpoint/2016/6/main">
                        <a:blip r:embed="rId7"/>
                        <a:stretch>
                          <a:fillRect/>
                        </a:stretch>
                      </p166:blipFill>
                      <p166:spPr xmlns:p166="http://schemas.microsoft.com/office/powerpoint/2016/6/main">
                        <a:xfrm>
                          <a:off x="0" y="0"/>
                          <a:ext cx="2070956" cy="1164913"/>
                        </a:xfrm>
                        <a:prstGeom prst="rect">
                          <a:avLst/>
                        </a:prstGeom>
                        <a:ln w="3175">
                          <a:solidFill>
                            <a:prstClr val="ltGray"/>
                          </a:solidFill>
                        </a:ln>
                      </p166:spPr>
                    </pslz:zmPr>
                  </pslz:sldZmObj>
                </pslz:sldZm>
              </a:graphicData>
            </a:graphic>
          </p:graphicFrame>
        </mc:Choice>
        <mc:Fallback xmlns="">
          <p:pic>
            <p:nvPicPr>
              <p:cNvPr id="3" name="Zoom de diapositive 2">
                <a:hlinkClick r:id="rId8" action="ppaction://hlinksldjump"/>
                <a:extLst>
                  <a:ext uri="{FF2B5EF4-FFF2-40B4-BE49-F238E27FC236}">
                    <a16:creationId xmlns:a16="http://schemas.microsoft.com/office/drawing/2014/main" id="{00CC86FB-53F9-B149-7C99-894124147A40}"/>
                  </a:ext>
                </a:extLst>
              </p:cNvPr>
              <p:cNvPicPr>
                <a:picLocks noGrp="1" noRot="1" noChangeAspect="1" noMove="1" noResize="1" noEditPoints="1" noAdjustHandles="1" noChangeArrowheads="1" noChangeShapeType="1"/>
              </p:cNvPicPr>
              <p:nvPr/>
            </p:nvPicPr>
            <p:blipFill>
              <a:blip r:embed="rId9"/>
              <a:stretch>
                <a:fillRect/>
              </a:stretch>
            </p:blipFill>
            <p:spPr>
              <a:xfrm>
                <a:off x="9531047" y="270701"/>
                <a:ext cx="2070956" cy="1164913"/>
              </a:xfrm>
              <a:prstGeom prst="rect">
                <a:avLst/>
              </a:prstGeom>
              <a:ln w="3175">
                <a:solidFill>
                  <a:prstClr val="ltGray"/>
                </a:solidFill>
              </a:ln>
            </p:spPr>
          </p:pic>
        </mc:Fallback>
      </mc:AlternateContent>
      <p:pic>
        <p:nvPicPr>
          <p:cNvPr id="8" name="Image 7" descr="Une image contenant Graphique, Police, logo, capture d’écran&#10;&#10;Description générée automatiquement">
            <a:extLst>
              <a:ext uri="{FF2B5EF4-FFF2-40B4-BE49-F238E27FC236}">
                <a16:creationId xmlns:a16="http://schemas.microsoft.com/office/drawing/2014/main" id="{44EB1607-EF8C-4377-8701-A8979DE51BAF}"/>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266120" y="5191691"/>
            <a:ext cx="988828" cy="585572"/>
          </a:xfrm>
          <a:prstGeom prst="rect">
            <a:avLst/>
          </a:prstGeom>
        </p:spPr>
      </p:pic>
    </p:spTree>
    <p:extLst>
      <p:ext uri="{BB962C8B-B14F-4D97-AF65-F5344CB8AC3E}">
        <p14:creationId xmlns:p14="http://schemas.microsoft.com/office/powerpoint/2010/main" val="422784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380A8E2-E487-459B-997D-483F6ACA3607}"/>
              </a:ext>
            </a:extLst>
          </p:cNvPr>
          <p:cNvSpPr/>
          <p:nvPr/>
        </p:nvSpPr>
        <p:spPr>
          <a:xfrm>
            <a:off x="2168132" y="938321"/>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 name="Rectangle 1"/>
          <p:cNvSpPr/>
          <p:nvPr/>
        </p:nvSpPr>
        <p:spPr>
          <a:xfrm>
            <a:off x="3262746" y="5998504"/>
            <a:ext cx="3353954" cy="541995"/>
          </a:xfrm>
          <a:prstGeom prst="wedgeRectCallout">
            <a:avLst>
              <a:gd name="adj1" fmla="val 28740"/>
              <a:gd name="adj2" fmla="val -362201"/>
            </a:avLst>
          </a:prstGeom>
          <a:solidFill>
            <a:srgbClr val="FFE699"/>
          </a:solidFill>
          <a:ln w="6350" cap="flat" cmpd="sng" algn="ctr">
            <a:solidFill>
              <a:srgbClr val="FFE6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Académie provinciale des métiers</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Assistant aux métiers de la sécurité et de la prévention</a:t>
            </a:r>
          </a:p>
        </p:txBody>
      </p:sp>
      <p:sp>
        <p:nvSpPr>
          <p:cNvPr id="5" name="Rectangle 2">
            <a:extLst>
              <a:ext uri="{FF2B5EF4-FFF2-40B4-BE49-F238E27FC236}">
                <a16:creationId xmlns:a16="http://schemas.microsoft.com/office/drawing/2014/main" id="{CF2C17B5-9D15-4BAB-9DC0-8492EBFE28B5}"/>
              </a:ext>
            </a:extLst>
          </p:cNvPr>
          <p:cNvSpPr/>
          <p:nvPr/>
        </p:nvSpPr>
        <p:spPr>
          <a:xfrm>
            <a:off x="9851223" y="3477090"/>
            <a:ext cx="1841345" cy="829711"/>
          </a:xfrm>
          <a:prstGeom prst="wedgeRectCallout">
            <a:avLst>
              <a:gd name="adj1" fmla="val -166082"/>
              <a:gd name="adj2" fmla="val -6675"/>
            </a:avLst>
          </a:prstGeom>
          <a:solidFill>
            <a:srgbClr val="C5E0B4"/>
          </a:solidFill>
          <a:ln>
            <a:solidFill>
              <a:srgbClr val="C5E0B4"/>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Agent de gardiennage (Partenariat)</a:t>
            </a:r>
          </a:p>
        </p:txBody>
      </p:sp>
      <p:sp>
        <p:nvSpPr>
          <p:cNvPr id="7" name="Rectangle 1">
            <a:extLst>
              <a:ext uri="{FF2B5EF4-FFF2-40B4-BE49-F238E27FC236}">
                <a16:creationId xmlns:a16="http://schemas.microsoft.com/office/drawing/2014/main" id="{8E7E8E47-4C46-F161-102B-35E599862620}"/>
              </a:ext>
            </a:extLst>
          </p:cNvPr>
          <p:cNvSpPr/>
          <p:nvPr/>
        </p:nvSpPr>
        <p:spPr>
          <a:xfrm>
            <a:off x="9114276" y="1514390"/>
            <a:ext cx="2244196" cy="911504"/>
          </a:xfrm>
          <a:prstGeom prst="wedgeRectCallout">
            <a:avLst>
              <a:gd name="adj1" fmla="val -78846"/>
              <a:gd name="adj2" fmla="val 156295"/>
            </a:avLst>
          </a:prstGeom>
          <a:solidFill>
            <a:srgbClr val="FFE699"/>
          </a:solidFill>
          <a:ln w="6350" cap="flat" cmpd="sng" algn="ctr">
            <a:solidFill>
              <a:srgbClr val="FFE6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Sainte Thérèse:</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Assistant aux métiers de la sécurité et de la prévention</a:t>
            </a:r>
          </a:p>
        </p:txBody>
      </p:sp>
      <p:sp>
        <p:nvSpPr>
          <p:cNvPr id="2" name="ZoneTexte 1">
            <a:extLst>
              <a:ext uri="{FF2B5EF4-FFF2-40B4-BE49-F238E27FC236}">
                <a16:creationId xmlns:a16="http://schemas.microsoft.com/office/drawing/2014/main" id="{F9F658D4-698C-430A-84AC-15E7C07631B6}"/>
              </a:ext>
            </a:extLst>
          </p:cNvPr>
          <p:cNvSpPr txBox="1"/>
          <p:nvPr/>
        </p:nvSpPr>
        <p:spPr>
          <a:xfrm>
            <a:off x="10917986" y="1566954"/>
            <a:ext cx="88097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a:ln>
                  <a:noFill/>
                </a:ln>
                <a:solidFill>
                  <a:srgbClr val="FF0000"/>
                </a:solidFill>
                <a:effectLst/>
                <a:uLnTx/>
                <a:uFillTx/>
                <a:latin typeface="Calibri" panose="020F0502020204030204"/>
                <a:ea typeface="+mn-ea"/>
                <a:cs typeface="+mn-cs"/>
              </a:rPr>
              <a:t>New</a:t>
            </a:r>
          </a:p>
        </p:txBody>
      </p:sp>
      <p:sp>
        <p:nvSpPr>
          <p:cNvPr id="8" name="Titre 3">
            <a:extLst>
              <a:ext uri="{FF2B5EF4-FFF2-40B4-BE49-F238E27FC236}">
                <a16:creationId xmlns:a16="http://schemas.microsoft.com/office/drawing/2014/main" id="{A4CC4D5D-EDC1-BB11-0D87-447CE3291E34}"/>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5"/>
                </a:solidFill>
                <a:latin typeface="Tenorite" panose="00000500000000000000" pitchFamily="2" charset="0"/>
              </a:rPr>
              <a:t>K2503 Agent de sécurité et de surveillance</a:t>
            </a:r>
          </a:p>
        </p:txBody>
      </p:sp>
    </p:spTree>
    <p:extLst>
      <p:ext uri="{BB962C8B-B14F-4D97-AF65-F5344CB8AC3E}">
        <p14:creationId xmlns:p14="http://schemas.microsoft.com/office/powerpoint/2010/main" val="2425149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DE92FCE2-CCAA-2AC8-5B0C-4C90F9E2290F}"/>
              </a:ext>
            </a:extLst>
          </p:cNvPr>
          <p:cNvSpPr>
            <a:spLocks noGrp="1"/>
          </p:cNvSpPr>
          <p:nvPr>
            <p:ph type="title"/>
          </p:nvPr>
        </p:nvSpPr>
        <p:spPr>
          <a:xfrm>
            <a:off x="1028700" y="1967266"/>
            <a:ext cx="2628900" cy="2547257"/>
          </a:xfrm>
          <a:noFill/>
        </p:spPr>
        <p:txBody>
          <a:bodyPr anchor="ctr">
            <a:normAutofit/>
          </a:bodyPr>
          <a:lstStyle/>
          <a:p>
            <a:pPr algn="ctr"/>
            <a:r>
              <a:rPr lang="fr-BE" sz="2500" dirty="0">
                <a:solidFill>
                  <a:srgbClr val="FFFFFF"/>
                </a:solidFill>
              </a:rPr>
              <a:t>Les fonctions critiques de la formation initiale non identifiées comme thématique commune</a:t>
            </a:r>
          </a:p>
        </p:txBody>
      </p:sp>
      <p:graphicFrame>
        <p:nvGraphicFramePr>
          <p:cNvPr id="3" name="Tableau 2">
            <a:extLst>
              <a:ext uri="{FF2B5EF4-FFF2-40B4-BE49-F238E27FC236}">
                <a16:creationId xmlns:a16="http://schemas.microsoft.com/office/drawing/2014/main" id="{4AFC5A89-CB0E-FFD3-E740-923DCD2813E8}"/>
              </a:ext>
            </a:extLst>
          </p:cNvPr>
          <p:cNvGraphicFramePr>
            <a:graphicFrameLocks noGrp="1"/>
          </p:cNvGraphicFramePr>
          <p:nvPr>
            <p:extLst>
              <p:ext uri="{D42A27DB-BD31-4B8C-83A1-F6EECF244321}">
                <p14:modId xmlns:p14="http://schemas.microsoft.com/office/powerpoint/2010/main" val="3185243156"/>
              </p:ext>
            </p:extLst>
          </p:nvPr>
        </p:nvGraphicFramePr>
        <p:xfrm>
          <a:off x="5020964" y="2142485"/>
          <a:ext cx="6527189" cy="758492"/>
        </p:xfrm>
        <a:graphic>
          <a:graphicData uri="http://schemas.openxmlformats.org/drawingml/2006/table">
            <a:tbl>
              <a:tblPr firstRow="1">
                <a:tableStyleId>{5C22544A-7EE6-4342-B048-85BDC9FD1C3A}</a:tableStyleId>
              </a:tblPr>
              <a:tblGrid>
                <a:gridCol w="4425364">
                  <a:extLst>
                    <a:ext uri="{9D8B030D-6E8A-4147-A177-3AD203B41FA5}">
                      <a16:colId xmlns:a16="http://schemas.microsoft.com/office/drawing/2014/main" val="2611386"/>
                    </a:ext>
                  </a:extLst>
                </a:gridCol>
                <a:gridCol w="1092010">
                  <a:extLst>
                    <a:ext uri="{9D8B030D-6E8A-4147-A177-3AD203B41FA5}">
                      <a16:colId xmlns:a16="http://schemas.microsoft.com/office/drawing/2014/main" val="725613440"/>
                    </a:ext>
                  </a:extLst>
                </a:gridCol>
                <a:gridCol w="1009815">
                  <a:extLst>
                    <a:ext uri="{9D8B030D-6E8A-4147-A177-3AD203B41FA5}">
                      <a16:colId xmlns:a16="http://schemas.microsoft.com/office/drawing/2014/main" val="3020741664"/>
                    </a:ext>
                  </a:extLst>
                </a:gridCol>
              </a:tblGrid>
              <a:tr h="490624">
                <a:tc>
                  <a:txBody>
                    <a:bodyPr/>
                    <a:lstStyle/>
                    <a:p>
                      <a:pPr algn="l" fontAlgn="ctr"/>
                      <a:r>
                        <a:rPr lang="fr-BE" sz="1600" u="none" strike="noStrike">
                          <a:effectLst/>
                        </a:rPr>
                        <a:t>Intitulé </a:t>
                      </a:r>
                      <a:endParaRPr lang="fr-BE" sz="1600" b="1" i="0" u="none" strike="noStrike">
                        <a:solidFill>
                          <a:srgbClr val="000000"/>
                        </a:solidFill>
                        <a:effectLst/>
                        <a:latin typeface="Calibri" panose="020F0502020204030204" pitchFamily="34" charset="0"/>
                      </a:endParaRPr>
                    </a:p>
                  </a:txBody>
                  <a:tcPr marL="6350" marR="6350" marT="6350" marB="0" anchor="ctr"/>
                </a:tc>
                <a:tc>
                  <a:txBody>
                    <a:bodyPr/>
                    <a:lstStyle/>
                    <a:p>
                      <a:pPr algn="l" fontAlgn="ctr"/>
                      <a:r>
                        <a:rPr lang="fr-BE" sz="1600" u="none" strike="noStrike">
                          <a:effectLst/>
                        </a:rPr>
                        <a:t>Pénurie</a:t>
                      </a:r>
                      <a:endParaRPr lang="fr-BE" sz="1600" b="1" i="0" u="none" strike="noStrike">
                        <a:solidFill>
                          <a:srgbClr val="000000"/>
                        </a:solidFill>
                        <a:effectLst/>
                        <a:latin typeface="Calibri" panose="020F0502020204030204" pitchFamily="34" charset="0"/>
                      </a:endParaRPr>
                    </a:p>
                  </a:txBody>
                  <a:tcPr marL="6350" marR="6350" marT="6350" marB="0" anchor="ctr"/>
                </a:tc>
                <a:tc>
                  <a:txBody>
                    <a:bodyPr/>
                    <a:lstStyle/>
                    <a:p>
                      <a:pPr algn="l" fontAlgn="ctr"/>
                      <a:r>
                        <a:rPr lang="fr-BE" sz="1600" u="none" strike="noStrike">
                          <a:effectLst/>
                        </a:rPr>
                        <a:t>Fonction critique</a:t>
                      </a:r>
                      <a:endParaRPr lang="fr-BE" sz="16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015247929"/>
                  </a:ext>
                </a:extLst>
              </a:tr>
              <a:tr h="264462">
                <a:tc>
                  <a:txBody>
                    <a:bodyPr/>
                    <a:lstStyle/>
                    <a:p>
                      <a:pPr algn="l" fontAlgn="b"/>
                      <a:r>
                        <a:rPr lang="fr-BE" sz="1600" u="none" strike="noStrike">
                          <a:effectLst/>
                        </a:rPr>
                        <a:t>Comptable</a:t>
                      </a:r>
                      <a:endParaRPr lang="fr-BE"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BE" sz="1600" u="none" strike="noStrike">
                          <a:effectLst/>
                        </a:rPr>
                        <a:t>x</a:t>
                      </a:r>
                      <a:endParaRPr lang="fr-BE"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fr-BE" sz="1600" b="1"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014534338"/>
                  </a:ext>
                </a:extLst>
              </a:tr>
            </a:tbl>
          </a:graphicData>
        </a:graphic>
      </p:graphicFrame>
    </p:spTree>
    <p:extLst>
      <p:ext uri="{BB962C8B-B14F-4D97-AF65-F5344CB8AC3E}">
        <p14:creationId xmlns:p14="http://schemas.microsoft.com/office/powerpoint/2010/main" val="3855090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0EDE995-E168-CCED-99A6-2B586237BB81}"/>
              </a:ext>
            </a:extLst>
          </p:cNvPr>
          <p:cNvGraphicFramePr>
            <a:graphicFrameLocks noGrp="1"/>
          </p:cNvGraphicFramePr>
          <p:nvPr>
            <p:extLst>
              <p:ext uri="{D42A27DB-BD31-4B8C-83A1-F6EECF244321}">
                <p14:modId xmlns:p14="http://schemas.microsoft.com/office/powerpoint/2010/main" val="576391778"/>
              </p:ext>
            </p:extLst>
          </p:nvPr>
        </p:nvGraphicFramePr>
        <p:xfrm>
          <a:off x="767051" y="1607985"/>
          <a:ext cx="10442795" cy="4331628"/>
        </p:xfrm>
        <a:graphic>
          <a:graphicData uri="http://schemas.openxmlformats.org/drawingml/2006/table">
            <a:tbl>
              <a:tblPr firstRow="1">
                <a:tableStyleId>{3C2FFA5D-87B4-456A-9821-1D502468CF0F}</a:tableStyleId>
              </a:tblPr>
              <a:tblGrid>
                <a:gridCol w="527277">
                  <a:extLst>
                    <a:ext uri="{9D8B030D-6E8A-4147-A177-3AD203B41FA5}">
                      <a16:colId xmlns:a16="http://schemas.microsoft.com/office/drawing/2014/main" val="2287370018"/>
                    </a:ext>
                  </a:extLst>
                </a:gridCol>
                <a:gridCol w="2462023">
                  <a:extLst>
                    <a:ext uri="{9D8B030D-6E8A-4147-A177-3AD203B41FA5}">
                      <a16:colId xmlns:a16="http://schemas.microsoft.com/office/drawing/2014/main" val="1521804213"/>
                    </a:ext>
                  </a:extLst>
                </a:gridCol>
                <a:gridCol w="621294">
                  <a:extLst>
                    <a:ext uri="{9D8B030D-6E8A-4147-A177-3AD203B41FA5}">
                      <a16:colId xmlns:a16="http://schemas.microsoft.com/office/drawing/2014/main" val="2322474546"/>
                    </a:ext>
                  </a:extLst>
                </a:gridCol>
                <a:gridCol w="656948">
                  <a:extLst>
                    <a:ext uri="{9D8B030D-6E8A-4147-A177-3AD203B41FA5}">
                      <a16:colId xmlns:a16="http://schemas.microsoft.com/office/drawing/2014/main" val="755170941"/>
                    </a:ext>
                  </a:extLst>
                </a:gridCol>
                <a:gridCol w="2921732">
                  <a:extLst>
                    <a:ext uri="{9D8B030D-6E8A-4147-A177-3AD203B41FA5}">
                      <a16:colId xmlns:a16="http://schemas.microsoft.com/office/drawing/2014/main" val="3773329289"/>
                    </a:ext>
                  </a:extLst>
                </a:gridCol>
                <a:gridCol w="3253521">
                  <a:extLst>
                    <a:ext uri="{9D8B030D-6E8A-4147-A177-3AD203B41FA5}">
                      <a16:colId xmlns:a16="http://schemas.microsoft.com/office/drawing/2014/main" val="3079081047"/>
                    </a:ext>
                  </a:extLst>
                </a:gridCol>
              </a:tblGrid>
              <a:tr h="635971">
                <a:tc>
                  <a:txBody>
                    <a:bodyPr/>
                    <a:lstStyle/>
                    <a:p>
                      <a:pPr algn="l" fontAlgn="b"/>
                      <a:r>
                        <a:rPr lang="fr-BE" sz="1100" u="none" strike="noStrike">
                          <a:effectLst/>
                        </a:rPr>
                        <a:t>Code Rome V3</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Intitulé métier</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Contexte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marL="0" algn="l" defTabSz="914400" rtl="0" eaLnBrk="1" fontAlgn="b" latinLnBrk="0" hangingPunct="1"/>
                      <a:r>
                        <a:rPr lang="fr-BE" sz="1100" b="1" u="none" strike="noStrike" kern="1200">
                          <a:solidFill>
                            <a:schemeClr val="lt1"/>
                          </a:solidFill>
                          <a:effectLst/>
                          <a:latin typeface="+mn-lt"/>
                          <a:ea typeface="+mn-ea"/>
                          <a:cs typeface="+mn-cs"/>
                        </a:rPr>
                        <a:t>Proposition</a:t>
                      </a:r>
                    </a:p>
                  </a:txBody>
                  <a:tcPr marL="6350" marR="6350" marT="6350" marB="0" anchor="ctr"/>
                </a:tc>
                <a:extLst>
                  <a:ext uri="{0D108BD9-81ED-4DB2-BD59-A6C34878D82A}">
                    <a16:rowId xmlns:a16="http://schemas.microsoft.com/office/drawing/2014/main" val="1904673409"/>
                  </a:ext>
                </a:extLst>
              </a:tr>
              <a:tr h="3695657">
                <a:tc>
                  <a:txBody>
                    <a:bodyPr/>
                    <a:lstStyle/>
                    <a:p>
                      <a:pPr algn="l" fontAlgn="b"/>
                      <a:r>
                        <a:rPr lang="fr-BE" sz="1100" b="0" i="0" u="none" strike="noStrike">
                          <a:solidFill>
                            <a:srgbClr val="000000"/>
                          </a:solidFill>
                          <a:effectLst/>
                          <a:latin typeface="Calibri" panose="020F0502020204030204" pitchFamily="34" charset="0"/>
                        </a:rPr>
                        <a:t>M1203</a:t>
                      </a:r>
                    </a:p>
                  </a:txBody>
                  <a:tcPr marL="6350" marR="6350" marT="6350" marB="0" anchor="ctr"/>
                </a:tc>
                <a:tc>
                  <a:txBody>
                    <a:bodyPr/>
                    <a:lstStyle/>
                    <a:p>
                      <a:pPr algn="l" fontAlgn="b"/>
                      <a:endParaRPr lang="fr-BE" sz="1100" u="none" strike="noStrike">
                        <a:effectLst/>
                      </a:endParaRPr>
                    </a:p>
                    <a:p>
                      <a:pPr algn="l" fontAlgn="b"/>
                      <a:r>
                        <a:rPr lang="fr-BE" sz="1100" u="none" strike="noStrike">
                          <a:effectLst/>
                        </a:rPr>
                        <a:t>Comptable</a:t>
                      </a:r>
                      <a:endParaRPr lang="fr-BE" sz="1100" b="0" i="0" u="none" strike="noStrike">
                        <a:solidFill>
                          <a:srgbClr val="000000"/>
                        </a:solidFill>
                        <a:effectLst/>
                        <a:latin typeface="Calibri" panose="020F0502020204030204" pitchFamily="34" charset="0"/>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0" i="0" u="none" strike="noStrike">
                        <a:solidFill>
                          <a:srgbClr val="000000"/>
                        </a:solidFill>
                        <a:effectLst/>
                        <a:latin typeface="+mn-lt"/>
                      </a:endParaRPr>
                    </a:p>
                    <a:p>
                      <a:pPr algn="l" fontAlgn="b"/>
                      <a:r>
                        <a:rPr lang="fr-BE" sz="1100" b="0" i="0" u="none" strike="noStrike">
                          <a:solidFill>
                            <a:srgbClr val="000000"/>
                          </a:solidFill>
                          <a:effectLst/>
                          <a:latin typeface="+mn-lt"/>
                        </a:rPr>
                        <a:t>x</a:t>
                      </a:r>
                    </a:p>
                    <a:p>
                      <a:pPr algn="l" fontAlgn="b"/>
                      <a:endParaRPr lang="fr-BE" sz="1100" b="0" i="0" u="none" strike="noStrike">
                        <a:solidFill>
                          <a:srgbClr val="000000"/>
                        </a:solidFill>
                        <a:effectLst/>
                        <a:latin typeface="+mn-lt"/>
                      </a:endParaRPr>
                    </a:p>
                  </a:txBody>
                  <a:tcPr marL="6350" marR="6350" marT="6350" marB="0" anchor="ctr"/>
                </a:tc>
                <a:tc>
                  <a:txBody>
                    <a:bodyPr/>
                    <a:lstStyle/>
                    <a:p>
                      <a:pPr algn="l" fontAlgn="b"/>
                      <a:endParaRPr lang="fr-BE" sz="1100" b="0" i="0" u="none" strike="noStrike">
                        <a:solidFill>
                          <a:srgbClr val="000000"/>
                        </a:solidFill>
                        <a:effectLst/>
                        <a:latin typeface="Calibri" panose="020F0502020204030204" pitchFamily="34" charset="0"/>
                      </a:endParaRPr>
                    </a:p>
                    <a:p>
                      <a:pPr algn="l" fontAlgn="b"/>
                      <a:endParaRPr lang="fr-BE" sz="1100" b="0" i="0" u="none" strike="noStrike">
                        <a:solidFill>
                          <a:srgbClr val="000000"/>
                        </a:solidFill>
                        <a:effectLst/>
                        <a:latin typeface="Calibri" panose="020F0502020204030204" pitchFamily="34" charset="0"/>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1" u="none" strike="noStrike">
                        <a:solidFill>
                          <a:schemeClr val="accent2">
                            <a:lumMod val="75000"/>
                          </a:schemeClr>
                        </a:solidFill>
                        <a:effectLst/>
                      </a:endParaRPr>
                    </a:p>
                    <a:p>
                      <a:pPr algn="l" fontAlgn="b"/>
                      <a:r>
                        <a:rPr lang="fr-BE" sz="1100" b="1" u="none" strike="noStrike">
                          <a:solidFill>
                            <a:schemeClr val="accent2">
                              <a:lumMod val="75000"/>
                            </a:schemeClr>
                          </a:solidFill>
                          <a:effectLst/>
                        </a:rPr>
                        <a:t>Opportunité d’emploi</a:t>
                      </a:r>
                    </a:p>
                    <a:p>
                      <a:pPr marL="171450" indent="-171450" algn="l" fontAlgn="b">
                        <a:buFont typeface="Arial" panose="020B0604020202020204" pitchFamily="34" charset="0"/>
                        <a:buChar char="•"/>
                      </a:pPr>
                      <a:r>
                        <a:rPr lang="fr-BE" sz="1100" b="0" u="none" strike="noStrike">
                          <a:solidFill>
                            <a:schemeClr val="tx1"/>
                          </a:solidFill>
                          <a:effectLst/>
                        </a:rPr>
                        <a:t>139 opportunité sur le métier technicien des services comptables</a:t>
                      </a:r>
                      <a:endParaRPr lang="fr-BE" sz="1100" b="1" u="none" strike="noStrike">
                        <a:solidFill>
                          <a:srgbClr val="000000"/>
                        </a:solidFill>
                        <a:effectLst/>
                      </a:endParaRPr>
                    </a:p>
                    <a:p>
                      <a:pPr algn="l" fontAlgn="b"/>
                      <a:endParaRPr lang="fr-BE" sz="1100" b="0" u="none" strike="noStrike">
                        <a:solidFill>
                          <a:srgbClr val="000000"/>
                        </a:solidFill>
                        <a:effectLst/>
                      </a:endParaRPr>
                    </a:p>
                    <a:p>
                      <a:pPr algn="l" fontAlgn="b"/>
                      <a:r>
                        <a:rPr lang="fr-BE" sz="1100" b="0" u="none" strike="noStrike">
                          <a:solidFill>
                            <a:srgbClr val="000000"/>
                          </a:solidFill>
                          <a:effectLst/>
                        </a:rPr>
                        <a:t> </a:t>
                      </a:r>
                      <a:r>
                        <a:rPr lang="fr-BE" sz="1100" b="1" u="none" strike="noStrike">
                          <a:solidFill>
                            <a:schemeClr val="accent2">
                              <a:lumMod val="75000"/>
                            </a:schemeClr>
                          </a:solidFill>
                          <a:effectLst/>
                        </a:rPr>
                        <a:t>Formation :</a:t>
                      </a:r>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tc>
                <a:tc>
                  <a:txBody>
                    <a:bodyPr/>
                    <a:lstStyle/>
                    <a:p>
                      <a:pPr marL="171450" indent="-171450" algn="l" fontAlgn="b">
                        <a:buFont typeface="Arial" panose="020B0604020202020204" pitchFamily="34" charset="0"/>
                        <a:buChar char="•"/>
                      </a:pPr>
                      <a:r>
                        <a:rPr lang="fr-BE" sz="1800" b="0" i="0" u="none" strike="noStrike">
                          <a:solidFill>
                            <a:srgbClr val="000000"/>
                          </a:solidFill>
                          <a:effectLst/>
                          <a:latin typeface="Calibri" panose="020F0502020204030204" pitchFamily="34" charset="0"/>
                        </a:rPr>
                        <a:t>L’offre de formation et d’enseignement est bien présente sur le territoire. Il ne paraît pas souhaitable d’intégrer ce métier à la liste des métiers prioritaires de l’IBEFE,</a:t>
                      </a:r>
                    </a:p>
                    <a:p>
                      <a:pPr marL="0" indent="0" algn="l" fontAlgn="b">
                        <a:buFont typeface="Arial" panose="020B0604020202020204" pitchFamily="34" charset="0"/>
                        <a:buNone/>
                      </a:pPr>
                      <a:endParaRPr lang="fr-BE" sz="18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056833061"/>
                  </a:ext>
                </a:extLst>
              </a:tr>
            </a:tbl>
          </a:graphicData>
        </a:graphic>
      </p:graphicFrame>
      <p:sp>
        <p:nvSpPr>
          <p:cNvPr id="5" name="Titre 3">
            <a:extLst>
              <a:ext uri="{FF2B5EF4-FFF2-40B4-BE49-F238E27FC236}">
                <a16:creationId xmlns:a16="http://schemas.microsoft.com/office/drawing/2014/main" id="{8335220F-0486-AC2D-D32E-94365A09CBFA}"/>
              </a:ext>
            </a:extLst>
          </p:cNvPr>
          <p:cNvSpPr txBox="1">
            <a:spLocks noGrp="1"/>
          </p:cNvSpPr>
          <p:nvPr>
            <p:ph type="title"/>
          </p:nvPr>
        </p:nvSpPr>
        <p:spPr>
          <a:xfrm>
            <a:off x="559829" y="215538"/>
            <a:ext cx="10515600" cy="5855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fr-BE" sz="2800" b="1">
                <a:solidFill>
                  <a:schemeClr val="accent2">
                    <a:lumMod val="75000"/>
                  </a:schemeClr>
                </a:solidFill>
                <a:latin typeface="Tenorite" panose="00000500000000000000" pitchFamily="2" charset="0"/>
              </a:rPr>
            </a:br>
            <a:r>
              <a:rPr lang="fr-BE" sz="2800" b="1">
                <a:solidFill>
                  <a:srgbClr val="742217"/>
                </a:solidFill>
                <a:latin typeface="Tenorite" panose="00000500000000000000" pitchFamily="2" charset="0"/>
              </a:rPr>
              <a:t>M1203 Comptable</a:t>
            </a:r>
          </a:p>
        </p:txBody>
      </p:sp>
      <mc:AlternateContent xmlns:mc="http://schemas.openxmlformats.org/markup-compatibility/2006" xmlns:pslz="http://schemas.microsoft.com/office/powerpoint/2016/slidezoom">
        <mc:Choice Requires="pslz">
          <p:graphicFrame>
            <p:nvGraphicFramePr>
              <p:cNvPr id="8" name="Zoom de diapositive 7">
                <a:extLst>
                  <a:ext uri="{FF2B5EF4-FFF2-40B4-BE49-F238E27FC236}">
                    <a16:creationId xmlns:a16="http://schemas.microsoft.com/office/drawing/2014/main" id="{A561F171-BE3C-16E5-2302-89D5F2FABA75}"/>
                  </a:ext>
                </a:extLst>
              </p:cNvPr>
              <p:cNvGraphicFramePr>
                <a:graphicFrameLocks noChangeAspect="1"/>
              </p:cNvGraphicFramePr>
              <p:nvPr>
                <p:extLst>
                  <p:ext uri="{D42A27DB-BD31-4B8C-83A1-F6EECF244321}">
                    <p14:modId xmlns:p14="http://schemas.microsoft.com/office/powerpoint/2010/main" val="2831800054"/>
                  </p:ext>
                </p:extLst>
              </p:nvPr>
            </p:nvGraphicFramePr>
            <p:xfrm>
              <a:off x="5188576" y="3773799"/>
              <a:ext cx="2412374" cy="1356960"/>
            </p:xfrm>
            <a:graphic>
              <a:graphicData uri="http://schemas.microsoft.com/office/powerpoint/2016/slidezoom">
                <pslz:sldZm>
                  <pslz:sldZmObj sldId="278" cId="3364307735">
                    <pslz:zmPr id="{B2494CDF-1A6C-44C2-8ADB-4AA1CAE71EFF}" returnToParent="0" transitionDur="1000">
                      <p166:blipFill xmlns:p166="http://schemas.microsoft.com/office/powerpoint/2016/6/main">
                        <a:blip r:embed="rId4"/>
                        <a:stretch>
                          <a:fillRect/>
                        </a:stretch>
                      </p166:blipFill>
                      <p166:spPr xmlns:p166="http://schemas.microsoft.com/office/powerpoint/2016/6/main">
                        <a:xfrm>
                          <a:off x="0" y="0"/>
                          <a:ext cx="2412374" cy="1356960"/>
                        </a:xfrm>
                        <a:prstGeom prst="rect">
                          <a:avLst/>
                        </a:prstGeom>
                        <a:ln w="3175">
                          <a:solidFill>
                            <a:prstClr val="ltGray"/>
                          </a:solidFill>
                        </a:ln>
                      </p166:spPr>
                    </pslz:zmPr>
                  </pslz:sldZmObj>
                </pslz:sldZm>
              </a:graphicData>
            </a:graphic>
          </p:graphicFrame>
        </mc:Choice>
        <mc:Fallback xmlns="">
          <p:pic>
            <p:nvPicPr>
              <p:cNvPr id="8" name="Zoom de diapositive 7">
                <a:hlinkClick r:id="rId5" action="ppaction://hlinksldjump"/>
                <a:extLst>
                  <a:ext uri="{FF2B5EF4-FFF2-40B4-BE49-F238E27FC236}">
                    <a16:creationId xmlns:a16="http://schemas.microsoft.com/office/drawing/2014/main" id="{A561F171-BE3C-16E5-2302-89D5F2FABA75}"/>
                  </a:ext>
                </a:extLst>
              </p:cNvPr>
              <p:cNvPicPr>
                <a:picLocks noGrp="1" noRot="1" noChangeAspect="1" noMove="1" noResize="1" noEditPoints="1" noAdjustHandles="1" noChangeArrowheads="1" noChangeShapeType="1"/>
              </p:cNvPicPr>
              <p:nvPr/>
            </p:nvPicPr>
            <p:blipFill>
              <a:blip r:embed="rId6"/>
              <a:stretch>
                <a:fillRect/>
              </a:stretch>
            </p:blipFill>
            <p:spPr>
              <a:xfrm>
                <a:off x="5188576" y="3773799"/>
                <a:ext cx="2412374" cy="1356960"/>
              </a:xfrm>
              <a:prstGeom prst="rect">
                <a:avLst/>
              </a:prstGeom>
              <a:ln w="3175">
                <a:solidFill>
                  <a:prstClr val="ltGray"/>
                </a:solidFill>
              </a:ln>
            </p:spPr>
          </p:pic>
        </mc:Fallback>
      </mc:AlternateContent>
    </p:spTree>
    <p:extLst>
      <p:ext uri="{BB962C8B-B14F-4D97-AF65-F5344CB8AC3E}">
        <p14:creationId xmlns:p14="http://schemas.microsoft.com/office/powerpoint/2010/main" val="3872459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0D80E6ED-F397-4E01-ABC4-C8CB72DF3E93}"/>
              </a:ext>
            </a:extLst>
          </p:cNvPr>
          <p:cNvSpPr/>
          <p:nvPr/>
        </p:nvSpPr>
        <p:spPr>
          <a:xfrm>
            <a:off x="2260599" y="880462"/>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 name="Rectangle 1"/>
          <p:cNvSpPr/>
          <p:nvPr/>
        </p:nvSpPr>
        <p:spPr>
          <a:xfrm>
            <a:off x="61107" y="4426265"/>
            <a:ext cx="2059793" cy="513770"/>
          </a:xfrm>
          <a:prstGeom prst="wedgeRectCallout">
            <a:avLst>
              <a:gd name="adj1" fmla="val 105014"/>
              <a:gd name="adj2" fmla="val -6921"/>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Royal de Quiévrain</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17" name="Rectangle 1"/>
          <p:cNvSpPr/>
          <p:nvPr/>
        </p:nvSpPr>
        <p:spPr>
          <a:xfrm>
            <a:off x="9501908" y="2942423"/>
            <a:ext cx="2387600" cy="541995"/>
          </a:xfrm>
          <a:prstGeom prst="wedgeRectCallout">
            <a:avLst>
              <a:gd name="adj1" fmla="val -125606"/>
              <a:gd name="adj2" fmla="val 90034"/>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Institut Saint Joseph</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18" name="Rectangle 1"/>
          <p:cNvSpPr/>
          <p:nvPr/>
        </p:nvSpPr>
        <p:spPr>
          <a:xfrm>
            <a:off x="2349500" y="696319"/>
            <a:ext cx="3421496" cy="541995"/>
          </a:xfrm>
          <a:prstGeom prst="wedgeRectCallout">
            <a:avLst>
              <a:gd name="adj1" fmla="val 65969"/>
              <a:gd name="adj2" fmla="val 247028"/>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Lycée provincial des sciences et des technologies</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0" name="Rectangle 1"/>
          <p:cNvSpPr/>
          <p:nvPr/>
        </p:nvSpPr>
        <p:spPr>
          <a:xfrm>
            <a:off x="621145" y="6015632"/>
            <a:ext cx="2059793" cy="513770"/>
          </a:xfrm>
          <a:prstGeom prst="wedgeRectCallout">
            <a:avLst>
              <a:gd name="adj1" fmla="val 84667"/>
              <a:gd name="adj2" fmla="val -249169"/>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Institut de la sainte Union</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2" name="Rectangle 1"/>
          <p:cNvSpPr/>
          <p:nvPr/>
        </p:nvSpPr>
        <p:spPr>
          <a:xfrm>
            <a:off x="9501908" y="3748794"/>
            <a:ext cx="2400344" cy="513770"/>
          </a:xfrm>
          <a:prstGeom prst="wedgeRectCallout">
            <a:avLst>
              <a:gd name="adj1" fmla="val -108209"/>
              <a:gd name="adj2" fmla="val -61303"/>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Royal de La Louvière</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3" name="Rectangle 1"/>
          <p:cNvSpPr/>
          <p:nvPr/>
        </p:nvSpPr>
        <p:spPr>
          <a:xfrm>
            <a:off x="8859242" y="4330302"/>
            <a:ext cx="3168855" cy="541995"/>
          </a:xfrm>
          <a:prstGeom prst="wedgeRectCallout">
            <a:avLst>
              <a:gd name="adj1" fmla="val -58453"/>
              <a:gd name="adj2" fmla="val -85705"/>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Institut technique de la communauté française</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4" name="Rectangle 2"/>
          <p:cNvSpPr/>
          <p:nvPr/>
        </p:nvSpPr>
        <p:spPr>
          <a:xfrm>
            <a:off x="3517380" y="1378989"/>
            <a:ext cx="1085736" cy="680143"/>
          </a:xfrm>
          <a:prstGeom prst="wedgeRectCallout">
            <a:avLst>
              <a:gd name="adj1" fmla="val 117216"/>
              <a:gd name="adj2" fmla="val 291600"/>
            </a:avLst>
          </a:prstGeom>
          <a:solidFill>
            <a:srgbClr val="F4B183"/>
          </a:solidFill>
          <a:ln>
            <a:solidFill>
              <a:srgbClr val="F4B183"/>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IFAPME :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a:t>
            </a:r>
            <a:r>
              <a:rPr kumimoji="0" lang="fr-BE" sz="1200" b="1" i="0" u="none" strike="sng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Comptable</a:t>
            </a:r>
          </a:p>
        </p:txBody>
      </p:sp>
      <p:sp>
        <p:nvSpPr>
          <p:cNvPr id="25" name="Rectangle 2"/>
          <p:cNvSpPr/>
          <p:nvPr/>
        </p:nvSpPr>
        <p:spPr>
          <a:xfrm>
            <a:off x="457719" y="1441070"/>
            <a:ext cx="2948212" cy="571442"/>
          </a:xfrm>
          <a:prstGeom prst="wedgeRectCallout">
            <a:avLst>
              <a:gd name="adj1" fmla="val 105695"/>
              <a:gd name="adj2" fmla="val 352485"/>
            </a:avLst>
          </a:prstGeom>
          <a:solidFill>
            <a:srgbClr val="C5E0B4"/>
          </a:solidFill>
          <a:ln>
            <a:solidFill>
              <a:srgbClr val="C5E0B4"/>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Forem :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Collaborateur administratif et comptable</a:t>
            </a:r>
          </a:p>
          <a:p>
            <a:pPr marL="0" marR="0" lvl="0" indent="0" algn="l" defTabSz="457200" rtl="0" eaLnBrk="1" fontAlgn="auto" latinLnBrk="0" hangingPunct="1">
              <a:lnSpc>
                <a:spcPct val="107000"/>
              </a:lnSpc>
              <a:spcBef>
                <a:spcPts val="0"/>
              </a:spcBef>
              <a:spcAft>
                <a:spcPts val="0"/>
              </a:spcAft>
              <a:buClrTx/>
              <a:buSzTx/>
              <a:buFontTx/>
              <a:buNone/>
              <a:tabLst/>
              <a:defRPr/>
            </a:pPr>
            <a:r>
              <a:rPr lang="fr-BE" sz="1200" b="1" kern="0">
                <a:solidFill>
                  <a:sysClr val="windowText" lastClr="000000"/>
                </a:solidFill>
                <a:latin typeface="Calibri" panose="020F0502020204030204"/>
                <a:cs typeface="Times New Roman" panose="02020603050405020304" pitchFamily="18" charset="0"/>
              </a:rPr>
              <a:t>Secrétaire comptable</a:t>
            </a: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16" name="Rectangle 1"/>
          <p:cNvSpPr/>
          <p:nvPr/>
        </p:nvSpPr>
        <p:spPr>
          <a:xfrm>
            <a:off x="9501908" y="2163426"/>
            <a:ext cx="2270992" cy="541995"/>
          </a:xfrm>
          <a:prstGeom prst="wedgeRectCallout">
            <a:avLst>
              <a:gd name="adj1" fmla="val -126873"/>
              <a:gd name="adj2" fmla="val 197821"/>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provincial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Leon</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Hurez</a:t>
            </a: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7" name="Rectangle 2"/>
          <p:cNvSpPr/>
          <p:nvPr/>
        </p:nvSpPr>
        <p:spPr>
          <a:xfrm>
            <a:off x="8026613" y="5885876"/>
            <a:ext cx="3746287" cy="541996"/>
          </a:xfrm>
          <a:prstGeom prst="wedgeRectCallout">
            <a:avLst>
              <a:gd name="adj1" fmla="val -54219"/>
              <a:gd name="adj2" fmla="val -249642"/>
            </a:avLst>
          </a:prstGeom>
          <a:solidFill>
            <a:schemeClr val="bg1">
              <a:lumMod val="7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Promotion Sociale, Institut supérieur Plus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Oultre</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Technicien en comptabilité</a:t>
            </a:r>
          </a:p>
        </p:txBody>
      </p:sp>
      <p:sp>
        <p:nvSpPr>
          <p:cNvPr id="28" name="Rectangle 2"/>
          <p:cNvSpPr/>
          <p:nvPr/>
        </p:nvSpPr>
        <p:spPr>
          <a:xfrm>
            <a:off x="3310724" y="6148513"/>
            <a:ext cx="2061483" cy="611302"/>
          </a:xfrm>
          <a:prstGeom prst="wedgeRectCallout">
            <a:avLst>
              <a:gd name="adj1" fmla="val 57045"/>
              <a:gd name="adj2" fmla="val -351925"/>
            </a:avLst>
          </a:prstGeom>
          <a:solidFill>
            <a:schemeClr val="bg1">
              <a:lumMod val="7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Promotion Sociale secondaire du Borinage:</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1" name="Rectangle 1"/>
          <p:cNvSpPr/>
          <p:nvPr/>
        </p:nvSpPr>
        <p:spPr>
          <a:xfrm>
            <a:off x="482556" y="2163426"/>
            <a:ext cx="2400344" cy="513770"/>
          </a:xfrm>
          <a:prstGeom prst="wedgeRectCallout">
            <a:avLst>
              <a:gd name="adj1" fmla="val 90199"/>
              <a:gd name="adj2" fmla="val 176002"/>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Royal de Saint Ghislain</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15" name="Rectangle 1"/>
          <p:cNvSpPr/>
          <p:nvPr/>
        </p:nvSpPr>
        <p:spPr>
          <a:xfrm>
            <a:off x="5283861" y="5651741"/>
            <a:ext cx="2412339" cy="541995"/>
          </a:xfrm>
          <a:prstGeom prst="wedgeRectCallout">
            <a:avLst>
              <a:gd name="adj1" fmla="val -41312"/>
              <a:gd name="adj2" fmla="val -324710"/>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Académie provinciale des métiers</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19" name="Rectangle 1"/>
          <p:cNvSpPr/>
          <p:nvPr/>
        </p:nvSpPr>
        <p:spPr>
          <a:xfrm>
            <a:off x="8446161" y="4940035"/>
            <a:ext cx="2552039" cy="541995"/>
          </a:xfrm>
          <a:prstGeom prst="wedgeRectCallout">
            <a:avLst>
              <a:gd name="adj1" fmla="val -71320"/>
              <a:gd name="adj2" fmla="val -88047"/>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Collège Notre-Dame de Bon Secours</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9" name="Rectangle 1">
            <a:extLst>
              <a:ext uri="{FF2B5EF4-FFF2-40B4-BE49-F238E27FC236}">
                <a16:creationId xmlns:a16="http://schemas.microsoft.com/office/drawing/2014/main" id="{737D0A0B-BEB5-4E4F-8208-96DF264C9A6B}"/>
              </a:ext>
            </a:extLst>
          </p:cNvPr>
          <p:cNvSpPr/>
          <p:nvPr/>
        </p:nvSpPr>
        <p:spPr>
          <a:xfrm>
            <a:off x="482556" y="3278847"/>
            <a:ext cx="2059793" cy="513770"/>
          </a:xfrm>
          <a:prstGeom prst="wedgeRectCallout">
            <a:avLst>
              <a:gd name="adj1" fmla="val 153317"/>
              <a:gd name="adj2" fmla="val 293212"/>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Institut Saint-Luc</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 name="Rectangle 1">
            <a:extLst>
              <a:ext uri="{FF2B5EF4-FFF2-40B4-BE49-F238E27FC236}">
                <a16:creationId xmlns:a16="http://schemas.microsoft.com/office/drawing/2014/main" id="{1D62CFEB-E443-0D1F-6739-F6D065889278}"/>
              </a:ext>
            </a:extLst>
          </p:cNvPr>
          <p:cNvSpPr/>
          <p:nvPr/>
        </p:nvSpPr>
        <p:spPr>
          <a:xfrm>
            <a:off x="482556" y="2730498"/>
            <a:ext cx="2400344" cy="513770"/>
          </a:xfrm>
          <a:prstGeom prst="wedgeRectCallout">
            <a:avLst>
              <a:gd name="adj1" fmla="val 138279"/>
              <a:gd name="adj2" fmla="val 170818"/>
            </a:avLst>
          </a:prstGeom>
          <a:solidFill>
            <a:schemeClr val="bg1">
              <a:lumMod val="75000"/>
            </a:schemeClr>
          </a:solidFill>
          <a:ln w="635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EAFC Jean Meunier</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6" name="Titre 3">
            <a:extLst>
              <a:ext uri="{FF2B5EF4-FFF2-40B4-BE49-F238E27FC236}">
                <a16:creationId xmlns:a16="http://schemas.microsoft.com/office/drawing/2014/main" id="{F2543869-8CCD-A074-F2DD-91887459B0FF}"/>
              </a:ext>
            </a:extLst>
          </p:cNvPr>
          <p:cNvSpPr txBox="1">
            <a:spLocks/>
          </p:cNvSpPr>
          <p:nvPr/>
        </p:nvSpPr>
        <p:spPr>
          <a:xfrm>
            <a:off x="559829" y="215538"/>
            <a:ext cx="10515600" cy="5855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rgbClr val="742217"/>
                </a:solidFill>
                <a:latin typeface="Tenorite" panose="00000500000000000000" pitchFamily="2" charset="0"/>
              </a:rPr>
              <a:t>M1203 Comptable</a:t>
            </a:r>
          </a:p>
        </p:txBody>
      </p:sp>
    </p:spTree>
    <p:extLst>
      <p:ext uri="{BB962C8B-B14F-4D97-AF65-F5344CB8AC3E}">
        <p14:creationId xmlns:p14="http://schemas.microsoft.com/office/powerpoint/2010/main" val="3364307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e 10">
            <a:extLst>
              <a:ext uri="{FF2B5EF4-FFF2-40B4-BE49-F238E27FC236}">
                <a16:creationId xmlns:a16="http://schemas.microsoft.com/office/drawing/2014/main" id="{5A02A3E5-1996-4C6C-BC53-79CC1C50BA33}"/>
              </a:ext>
            </a:extLst>
          </p:cNvPr>
          <p:cNvGraphicFramePr/>
          <p:nvPr>
            <p:extLst>
              <p:ext uri="{D42A27DB-BD31-4B8C-83A1-F6EECF244321}">
                <p14:modId xmlns:p14="http://schemas.microsoft.com/office/powerpoint/2010/main" val="198474109"/>
              </p:ext>
            </p:extLst>
          </p:nvPr>
        </p:nvGraphicFramePr>
        <p:xfrm>
          <a:off x="5131293" y="877296"/>
          <a:ext cx="6724342" cy="50019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Image 11">
            <a:extLst>
              <a:ext uri="{FF2B5EF4-FFF2-40B4-BE49-F238E27FC236}">
                <a16:creationId xmlns:a16="http://schemas.microsoft.com/office/drawing/2014/main" id="{EA543AF6-0050-4DFB-B7F8-D6AD6AB0BC71}"/>
              </a:ext>
            </a:extLst>
          </p:cNvPr>
          <p:cNvPicPr>
            <a:picLocks noChangeAspect="1"/>
          </p:cNvPicPr>
          <p:nvPr/>
        </p:nvPicPr>
        <p:blipFill>
          <a:blip r:embed="rId7"/>
          <a:stretch>
            <a:fillRect/>
          </a:stretch>
        </p:blipFill>
        <p:spPr>
          <a:xfrm>
            <a:off x="516371" y="324353"/>
            <a:ext cx="1756312" cy="2081325"/>
          </a:xfrm>
          <a:prstGeom prst="rect">
            <a:avLst/>
          </a:prstGeom>
        </p:spPr>
      </p:pic>
      <p:sp>
        <p:nvSpPr>
          <p:cNvPr id="13" name="ZoneTexte 12">
            <a:extLst>
              <a:ext uri="{FF2B5EF4-FFF2-40B4-BE49-F238E27FC236}">
                <a16:creationId xmlns:a16="http://schemas.microsoft.com/office/drawing/2014/main" id="{D626B912-2E9A-4A6E-9A3C-6C0995FEF81D}"/>
              </a:ext>
            </a:extLst>
          </p:cNvPr>
          <p:cNvSpPr txBox="1"/>
          <p:nvPr/>
        </p:nvSpPr>
        <p:spPr>
          <a:xfrm>
            <a:off x="1482571" y="3429000"/>
            <a:ext cx="2885243"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8000" b="0" i="0" u="none" strike="noStrike" kern="1200" cap="none" spc="0" normalizeH="0" baseline="0" noProof="0">
                <a:ln>
                  <a:noFill/>
                </a:ln>
                <a:solidFill>
                  <a:srgbClr val="F1B372">
                    <a:lumMod val="50000"/>
                  </a:srgbClr>
                </a:solidFill>
                <a:effectLst/>
                <a:uLnTx/>
                <a:uFillTx/>
                <a:latin typeface="Calibri" panose="020F0502020204030204"/>
                <a:ea typeface="+mn-ea"/>
                <a:cs typeface="+mn-cs"/>
              </a:rPr>
              <a:t>Merci</a:t>
            </a:r>
          </a:p>
        </p:txBody>
      </p:sp>
    </p:spTree>
    <p:extLst>
      <p:ext uri="{BB962C8B-B14F-4D97-AF65-F5344CB8AC3E}">
        <p14:creationId xmlns:p14="http://schemas.microsoft.com/office/powerpoint/2010/main" val="39568503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380A8E2-E487-459B-997D-483F6ACA3607}"/>
              </a:ext>
            </a:extLst>
          </p:cNvPr>
          <p:cNvSpPr/>
          <p:nvPr/>
        </p:nvSpPr>
        <p:spPr>
          <a:xfrm>
            <a:off x="2260599" y="880462"/>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 name="Rectangle 1"/>
          <p:cNvSpPr/>
          <p:nvPr/>
        </p:nvSpPr>
        <p:spPr>
          <a:xfrm>
            <a:off x="8254424" y="5850255"/>
            <a:ext cx="2223076" cy="541995"/>
          </a:xfrm>
          <a:prstGeom prst="wedgeRectCallout">
            <a:avLst>
              <a:gd name="adj1" fmla="val -56329"/>
              <a:gd name="adj2" fmla="val -219916"/>
            </a:avLst>
          </a:prstGeom>
          <a:solidFill>
            <a:schemeClr val="bg1">
              <a:lumMod val="75000"/>
            </a:schemeClr>
          </a:solidFill>
          <a:ln w="635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Supérieur Plus </a:t>
            </a:r>
            <a:r>
              <a:rPr kumimoji="0" lang="fr-BE" sz="1200" b="0"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Oultre</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Bachelier en assurances</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 name="Titre 3">
            <a:extLst>
              <a:ext uri="{FF2B5EF4-FFF2-40B4-BE49-F238E27FC236}">
                <a16:creationId xmlns:a16="http://schemas.microsoft.com/office/drawing/2014/main" id="{6A8E2A8C-15FE-31E6-9E76-8119F9EC6C5C}"/>
              </a:ext>
            </a:extLst>
          </p:cNvPr>
          <p:cNvSpPr txBox="1">
            <a:spLocks/>
          </p:cNvSpPr>
          <p:nvPr/>
        </p:nvSpPr>
        <p:spPr>
          <a:xfrm>
            <a:off x="211329" y="465750"/>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5"/>
                </a:solidFill>
                <a:latin typeface="Tenorite" panose="00000500000000000000" pitchFamily="2" charset="0"/>
              </a:rPr>
              <a:t>C1102 Conseiller en assurances</a:t>
            </a:r>
            <a:br>
              <a:rPr lang="fr-BE" sz="2800" b="1">
                <a:solidFill>
                  <a:schemeClr val="accent5"/>
                </a:solidFill>
                <a:latin typeface="Tenorite" panose="00000500000000000000" pitchFamily="2" charset="0"/>
              </a:rPr>
            </a:br>
            <a:br>
              <a:rPr lang="fr-BE" sz="2800" b="1">
                <a:solidFill>
                  <a:schemeClr val="accent5"/>
                </a:solidFill>
                <a:latin typeface="Tenorite" panose="00000500000000000000" pitchFamily="2" charset="0"/>
              </a:rPr>
            </a:br>
            <a:endParaRPr lang="fr-BE" sz="2800" b="1">
              <a:solidFill>
                <a:schemeClr val="accent5"/>
              </a:solidFill>
              <a:latin typeface="Tenorite" panose="00000500000000000000" pitchFamily="2" charset="0"/>
            </a:endParaRPr>
          </a:p>
        </p:txBody>
      </p:sp>
    </p:spTree>
    <p:extLst>
      <p:ext uri="{BB962C8B-B14F-4D97-AF65-F5344CB8AC3E}">
        <p14:creationId xmlns:p14="http://schemas.microsoft.com/office/powerpoint/2010/main" val="21740494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C148D61F-8474-4353-B6A5-2FCD5CD262CD}"/>
              </a:ext>
            </a:extLst>
          </p:cNvPr>
          <p:cNvSpPr/>
          <p:nvPr/>
        </p:nvSpPr>
        <p:spPr>
          <a:xfrm>
            <a:off x="2260599" y="880462"/>
            <a:ext cx="8216901" cy="5331180"/>
          </a:xfrm>
          <a:prstGeom prst="rect">
            <a:avLst/>
          </a:prstGeom>
          <a:blipFill dpi="0" rotWithShape="1">
            <a:blip r:embed="rId4"/>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9" name="Rectangle 2"/>
          <p:cNvSpPr/>
          <p:nvPr/>
        </p:nvSpPr>
        <p:spPr>
          <a:xfrm>
            <a:off x="1352282" y="1426409"/>
            <a:ext cx="2982685" cy="680143"/>
          </a:xfrm>
          <a:prstGeom prst="wedgeRectCallout">
            <a:avLst>
              <a:gd name="adj1" fmla="val 102166"/>
              <a:gd name="adj2" fmla="val 302803"/>
            </a:avLst>
          </a:prstGeom>
          <a:solidFill>
            <a:schemeClr val="accent5">
              <a:lumMod val="40000"/>
              <a:lumOff val="60000"/>
            </a:schemeClr>
          </a:solidFill>
          <a:ln>
            <a:solidFill>
              <a:schemeClr val="accent5">
                <a:lumMod val="40000"/>
                <a:lumOff val="60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IFAPME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Vendeur en boucherie, charcuterie,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Commerçant-détaillant (alimentation)</a:t>
            </a:r>
          </a:p>
        </p:txBody>
      </p:sp>
      <p:sp>
        <p:nvSpPr>
          <p:cNvPr id="11" name="Rectangle 2"/>
          <p:cNvSpPr/>
          <p:nvPr/>
        </p:nvSpPr>
        <p:spPr>
          <a:xfrm>
            <a:off x="9017804" y="1284270"/>
            <a:ext cx="3088049" cy="680143"/>
          </a:xfrm>
          <a:prstGeom prst="wedgeRectCallout">
            <a:avLst>
              <a:gd name="adj1" fmla="val -82442"/>
              <a:gd name="adj2" fmla="val 256509"/>
            </a:avLst>
          </a:prstGeom>
          <a:solidFill>
            <a:schemeClr val="accent5">
              <a:lumMod val="40000"/>
              <a:lumOff val="60000"/>
            </a:schemeClr>
          </a:solidFill>
          <a:ln>
            <a:solidFill>
              <a:schemeClr val="accent5">
                <a:lumMod val="40000"/>
                <a:lumOff val="60000"/>
              </a:schemeClr>
            </a:solid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IFAPME :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Commerçant-détaillant (alimentation)</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6" name="Rectangle 2">
            <a:extLst>
              <a:ext uri="{FF2B5EF4-FFF2-40B4-BE49-F238E27FC236}">
                <a16:creationId xmlns:a16="http://schemas.microsoft.com/office/drawing/2014/main" id="{BDF6401C-0256-4167-B6C1-8AC90C4BA0EB}"/>
              </a:ext>
            </a:extLst>
          </p:cNvPr>
          <p:cNvSpPr/>
          <p:nvPr/>
        </p:nvSpPr>
        <p:spPr>
          <a:xfrm>
            <a:off x="7748530" y="136090"/>
            <a:ext cx="3081054" cy="680143"/>
          </a:xfrm>
          <a:prstGeom prst="wedgeRectCallout">
            <a:avLst>
              <a:gd name="adj1" fmla="val -41397"/>
              <a:gd name="adj2" fmla="val 140644"/>
            </a:avLst>
          </a:prstGeom>
          <a:solidFill>
            <a:schemeClr val="accent5">
              <a:lumMod val="40000"/>
              <a:lumOff val="60000"/>
            </a:schemeClr>
          </a:solidFill>
          <a:ln>
            <a:solidFill>
              <a:schemeClr val="accent5">
                <a:lumMod val="40000"/>
                <a:lumOff val="60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IFAPME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Commerçant-détaillant (alimentation)</a:t>
            </a:r>
          </a:p>
        </p:txBody>
      </p:sp>
      <p:sp>
        <p:nvSpPr>
          <p:cNvPr id="2" name="Titre 3">
            <a:extLst>
              <a:ext uri="{FF2B5EF4-FFF2-40B4-BE49-F238E27FC236}">
                <a16:creationId xmlns:a16="http://schemas.microsoft.com/office/drawing/2014/main" id="{92F33CBB-DA08-B57C-B380-053C509DC62F}"/>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5"/>
                </a:solidFill>
                <a:latin typeface="Tenorite" panose="00000500000000000000" pitchFamily="2" charset="0"/>
              </a:rPr>
              <a:t>D1106 Vendeur en produits frais</a:t>
            </a:r>
            <a:br>
              <a:rPr lang="fr-BE" sz="2800" b="1">
                <a:solidFill>
                  <a:schemeClr val="accent5"/>
                </a:solidFill>
                <a:latin typeface="Tenorite" panose="00000500000000000000" pitchFamily="2" charset="0"/>
              </a:rPr>
            </a:br>
            <a:br>
              <a:rPr lang="fr-BE" sz="2800" b="1">
                <a:solidFill>
                  <a:schemeClr val="accent5"/>
                </a:solidFill>
                <a:latin typeface="Tenorite" panose="00000500000000000000" pitchFamily="2" charset="0"/>
              </a:rPr>
            </a:br>
            <a:endParaRPr lang="fr-BE" sz="2800" b="1">
              <a:solidFill>
                <a:schemeClr val="accent5"/>
              </a:solidFill>
              <a:latin typeface="Tenorite" panose="00000500000000000000" pitchFamily="2" charset="0"/>
            </a:endParaRPr>
          </a:p>
        </p:txBody>
      </p:sp>
      <p:sp>
        <p:nvSpPr>
          <p:cNvPr id="3" name="Rectangle 2">
            <a:extLst>
              <a:ext uri="{FF2B5EF4-FFF2-40B4-BE49-F238E27FC236}">
                <a16:creationId xmlns:a16="http://schemas.microsoft.com/office/drawing/2014/main" id="{439C138E-7D23-3DA3-1772-D149B420307E}"/>
              </a:ext>
            </a:extLst>
          </p:cNvPr>
          <p:cNvSpPr/>
          <p:nvPr/>
        </p:nvSpPr>
        <p:spPr>
          <a:xfrm>
            <a:off x="923657" y="2385541"/>
            <a:ext cx="2982685" cy="680143"/>
          </a:xfrm>
          <a:prstGeom prst="wedgeRectCallout">
            <a:avLst>
              <a:gd name="adj1" fmla="val 101208"/>
              <a:gd name="adj2" fmla="val 222978"/>
            </a:avLst>
          </a:prstGeom>
          <a:solidFill>
            <a:srgbClr val="6699FF"/>
          </a:solidFill>
          <a:ln>
            <a:solidFill>
              <a:srgbClr val="6699FF"/>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Au four et au Moulin</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Vente au comptoir</a:t>
            </a:r>
          </a:p>
        </p:txBody>
      </p:sp>
    </p:spTree>
    <p:extLst>
      <p:ext uri="{BB962C8B-B14F-4D97-AF65-F5344CB8AC3E}">
        <p14:creationId xmlns:p14="http://schemas.microsoft.com/office/powerpoint/2010/main" val="3201300861"/>
      </p:ext>
    </p:extLst>
  </p:cSld>
  <p:clrMapOvr>
    <a:masterClrMapping/>
  </p:clrMapOvr>
  <p:extLst>
    <p:ext uri="{6950BFC3-D8DA-4A85-94F7-54DA5524770B}">
      <p188:commentRel xmlns:p188="http://schemas.microsoft.com/office/powerpoint/2018/8/main" r:id="rId3"/>
    </p:ext>
  </p:extLs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CC0DED0-A6AC-44C4-8EBC-3538E4818472}"/>
              </a:ext>
            </a:extLst>
          </p:cNvPr>
          <p:cNvSpPr/>
          <p:nvPr/>
        </p:nvSpPr>
        <p:spPr>
          <a:xfrm>
            <a:off x="2260599" y="880462"/>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 name="Rectangle 2">
            <a:extLst>
              <a:ext uri="{FF2B5EF4-FFF2-40B4-BE49-F238E27FC236}">
                <a16:creationId xmlns:a16="http://schemas.microsoft.com/office/drawing/2014/main" id="{5C0B702D-F935-4ED2-B132-C5FCFAF1F34C}"/>
              </a:ext>
            </a:extLst>
          </p:cNvPr>
          <p:cNvSpPr/>
          <p:nvPr/>
        </p:nvSpPr>
        <p:spPr>
          <a:xfrm>
            <a:off x="219075" y="2294730"/>
            <a:ext cx="2759017" cy="829711"/>
          </a:xfrm>
          <a:prstGeom prst="wedgeRectCallout">
            <a:avLst>
              <a:gd name="adj1" fmla="val 128638"/>
              <a:gd name="adj2" fmla="val 138371"/>
            </a:avLst>
          </a:prstGeom>
          <a:solidFill>
            <a:srgbClr val="C5E0B4"/>
          </a:solidFill>
          <a:ln>
            <a:solidFill>
              <a:srgbClr val="C5E0B4"/>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Délégation commerciale (Partenariat)</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b="1" kern="0">
                <a:solidFill>
                  <a:prstClr val="black"/>
                </a:solidFill>
                <a:latin typeface="Calibri" panose="020F0502020204030204" pitchFamily="34" charset="0"/>
                <a:ea typeface="Calibri" panose="020F0502020204030204" pitchFamily="34" charset="0"/>
                <a:cs typeface="Times New Roman" panose="02020603050405020304" pitchFamily="18" charset="0"/>
              </a:rPr>
              <a:t>Délégué commercial </a:t>
            </a:r>
            <a:r>
              <a:rPr lang="fr-BE" sz="1200" b="1" kern="0">
                <a:solidFill>
                  <a:srgbClr val="FF0000"/>
                </a:solidFill>
                <a:latin typeface="Calibri" panose="020F0502020204030204" pitchFamily="34" charset="0"/>
                <a:ea typeface="Calibri" panose="020F0502020204030204" pitchFamily="34" charset="0"/>
                <a:cs typeface="Times New Roman" panose="02020603050405020304" pitchFamily="18" charset="0"/>
              </a:rPr>
              <a:t>(New)</a:t>
            </a:r>
            <a:endParaRPr kumimoji="0" lang="fr-BE" sz="1200" b="1" i="0" u="none" strike="noStrike" kern="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2">
            <a:extLst>
              <a:ext uri="{FF2B5EF4-FFF2-40B4-BE49-F238E27FC236}">
                <a16:creationId xmlns:a16="http://schemas.microsoft.com/office/drawing/2014/main" id="{7CF90726-3625-4EF6-B3BE-04E2AB351021}"/>
              </a:ext>
            </a:extLst>
          </p:cNvPr>
          <p:cNvSpPr/>
          <p:nvPr/>
        </p:nvSpPr>
        <p:spPr>
          <a:xfrm>
            <a:off x="9799120" y="2571158"/>
            <a:ext cx="1841345" cy="829711"/>
          </a:xfrm>
          <a:prstGeom prst="wedgeRectCallout">
            <a:avLst>
              <a:gd name="adj1" fmla="val -146553"/>
              <a:gd name="adj2" fmla="val 101056"/>
            </a:avLst>
          </a:prstGeom>
          <a:solidFill>
            <a:srgbClr val="C5E0B4"/>
          </a:solidFill>
          <a:ln>
            <a:solidFill>
              <a:srgbClr val="C5E0B4"/>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1" i="0" u="none" strike="sng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Délégué commercial</a:t>
            </a:r>
          </a:p>
        </p:txBody>
      </p:sp>
      <p:sp>
        <p:nvSpPr>
          <p:cNvPr id="2" name="Titre 3">
            <a:extLst>
              <a:ext uri="{FF2B5EF4-FFF2-40B4-BE49-F238E27FC236}">
                <a16:creationId xmlns:a16="http://schemas.microsoft.com/office/drawing/2014/main" id="{24BF65E3-3D0C-7A76-4394-8481603CC8AA}"/>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5"/>
                </a:solidFill>
                <a:latin typeface="Tenorite" panose="00000500000000000000" pitchFamily="2" charset="0"/>
              </a:rPr>
              <a:t>D1402 Délégué commercial</a:t>
            </a:r>
          </a:p>
        </p:txBody>
      </p:sp>
      <p:sp>
        <p:nvSpPr>
          <p:cNvPr id="11" name="Rectangle 2">
            <a:extLst>
              <a:ext uri="{FF2B5EF4-FFF2-40B4-BE49-F238E27FC236}">
                <a16:creationId xmlns:a16="http://schemas.microsoft.com/office/drawing/2014/main" id="{EABFF7D5-B747-7F42-2336-A44FC071DAD9}"/>
              </a:ext>
            </a:extLst>
          </p:cNvPr>
          <p:cNvSpPr/>
          <p:nvPr/>
        </p:nvSpPr>
        <p:spPr>
          <a:xfrm>
            <a:off x="1318266" y="1087051"/>
            <a:ext cx="2759017" cy="829711"/>
          </a:xfrm>
          <a:prstGeom prst="wedgeRectCallout">
            <a:avLst>
              <a:gd name="adj1" fmla="val 118584"/>
              <a:gd name="adj2" fmla="val 258484"/>
            </a:avLst>
          </a:prstGeom>
          <a:solidFill>
            <a:schemeClr val="accent5">
              <a:lumMod val="40000"/>
              <a:lumOff val="60000"/>
            </a:schemeClr>
          </a:solidFill>
          <a:ln>
            <a:solidFill>
              <a:srgbClr val="F4B183"/>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1" i="0" u="none" strike="sng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Conseillé commercial en automobile</a:t>
            </a:r>
          </a:p>
        </p:txBody>
      </p:sp>
      <p:sp>
        <p:nvSpPr>
          <p:cNvPr id="15" name="Rectangle 2">
            <a:extLst>
              <a:ext uri="{FF2B5EF4-FFF2-40B4-BE49-F238E27FC236}">
                <a16:creationId xmlns:a16="http://schemas.microsoft.com/office/drawing/2014/main" id="{B1E37F93-410C-2F25-6429-A61CAFBA8C75}"/>
              </a:ext>
            </a:extLst>
          </p:cNvPr>
          <p:cNvSpPr/>
          <p:nvPr/>
        </p:nvSpPr>
        <p:spPr>
          <a:xfrm>
            <a:off x="5282378" y="183429"/>
            <a:ext cx="2759017" cy="829711"/>
          </a:xfrm>
          <a:prstGeom prst="wedgeRectCallout">
            <a:avLst>
              <a:gd name="adj1" fmla="val 12827"/>
              <a:gd name="adj2" fmla="val 101222"/>
            </a:avLst>
          </a:prstGeom>
          <a:solidFill>
            <a:schemeClr val="accent5">
              <a:lumMod val="40000"/>
              <a:lumOff val="60000"/>
            </a:schemeClr>
          </a:solidFill>
          <a:ln>
            <a:solidFill>
              <a:srgbClr val="F4B183"/>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1" i="0" u="non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Agent commercial </a:t>
            </a:r>
            <a:r>
              <a:rPr kumimoji="0" lang="fr-BE" sz="1200" b="1" i="0" u="none" kern="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(New)</a:t>
            </a:r>
          </a:p>
        </p:txBody>
      </p:sp>
    </p:spTree>
    <p:extLst>
      <p:ext uri="{BB962C8B-B14F-4D97-AF65-F5344CB8AC3E}">
        <p14:creationId xmlns:p14="http://schemas.microsoft.com/office/powerpoint/2010/main" val="306903164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96F9529-347C-47C7-9F6B-949377173AE2}"/>
              </a:ext>
            </a:extLst>
          </p:cNvPr>
          <p:cNvSpPr/>
          <p:nvPr/>
        </p:nvSpPr>
        <p:spPr>
          <a:xfrm>
            <a:off x="2260599" y="880462"/>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 name="Rectangle 1"/>
          <p:cNvSpPr/>
          <p:nvPr/>
        </p:nvSpPr>
        <p:spPr>
          <a:xfrm>
            <a:off x="3431568" y="3429000"/>
            <a:ext cx="5542052" cy="440074"/>
          </a:xfrm>
          <a:prstGeom prst="wedgeRectCallout">
            <a:avLst>
              <a:gd name="adj1" fmla="val -14940"/>
              <a:gd name="adj2" fmla="val -42724"/>
            </a:avLst>
          </a:prstGeom>
          <a:solidFill>
            <a:srgbClr val="F4B183"/>
          </a:solidFill>
          <a:ln>
            <a:solidFill>
              <a:srgbClr val="F4B183"/>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kumimoji="0" lang="fr-BE"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Pas d’offre sur la Bassin</a:t>
            </a:r>
          </a:p>
        </p:txBody>
      </p:sp>
      <p:sp>
        <p:nvSpPr>
          <p:cNvPr id="2" name="Titre 3">
            <a:extLst>
              <a:ext uri="{FF2B5EF4-FFF2-40B4-BE49-F238E27FC236}">
                <a16:creationId xmlns:a16="http://schemas.microsoft.com/office/drawing/2014/main" id="{022764BD-9F87-65FC-8851-42F7BA588DD1}"/>
              </a:ext>
            </a:extLst>
          </p:cNvPr>
          <p:cNvSpPr txBox="1">
            <a:spLocks/>
          </p:cNvSpPr>
          <p:nvPr/>
        </p:nvSpPr>
        <p:spPr>
          <a:xfrm>
            <a:off x="211329" y="310647"/>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5"/>
                </a:solidFill>
                <a:latin typeface="Tenorite" panose="00000500000000000000" pitchFamily="2" charset="0"/>
              </a:rPr>
              <a:t>D1408 Technicien de la vente à distance (e-commerce)</a:t>
            </a:r>
          </a:p>
        </p:txBody>
      </p:sp>
    </p:spTree>
    <p:extLst>
      <p:ext uri="{BB962C8B-B14F-4D97-AF65-F5344CB8AC3E}">
        <p14:creationId xmlns:p14="http://schemas.microsoft.com/office/powerpoint/2010/main" val="164642509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96F9529-347C-47C7-9F6B-949377173AE2}"/>
              </a:ext>
            </a:extLst>
          </p:cNvPr>
          <p:cNvSpPr/>
          <p:nvPr/>
        </p:nvSpPr>
        <p:spPr>
          <a:xfrm>
            <a:off x="2260599" y="880462"/>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 name="Rectangle 1"/>
          <p:cNvSpPr/>
          <p:nvPr/>
        </p:nvSpPr>
        <p:spPr>
          <a:xfrm>
            <a:off x="5514970" y="5877597"/>
            <a:ext cx="2790830" cy="440074"/>
          </a:xfrm>
          <a:prstGeom prst="wedgeRectCallout">
            <a:avLst>
              <a:gd name="adj1" fmla="val -40710"/>
              <a:gd name="adj2" fmla="val -446617"/>
            </a:avLst>
          </a:prstGeom>
          <a:solidFill>
            <a:srgbClr val="00B0F0"/>
          </a:solidFill>
          <a:ln>
            <a:solidFill>
              <a:srgbClr val="00B0F0"/>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Droit et Devoir</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Opérateur de centre de contact</a:t>
            </a:r>
          </a:p>
        </p:txBody>
      </p:sp>
      <p:sp>
        <p:nvSpPr>
          <p:cNvPr id="5" name="Titre 3">
            <a:extLst>
              <a:ext uri="{FF2B5EF4-FFF2-40B4-BE49-F238E27FC236}">
                <a16:creationId xmlns:a16="http://schemas.microsoft.com/office/drawing/2014/main" id="{13BBB2A1-DB4E-8714-95AC-B58E8ADAC6FD}"/>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5"/>
                </a:solidFill>
                <a:latin typeface="Tenorite" panose="00000500000000000000" pitchFamily="2" charset="0"/>
              </a:rPr>
              <a:t>D1408 Opérateur Call-center</a:t>
            </a:r>
          </a:p>
        </p:txBody>
      </p:sp>
    </p:spTree>
    <p:extLst>
      <p:ext uri="{BB962C8B-B14F-4D97-AF65-F5344CB8AC3E}">
        <p14:creationId xmlns:p14="http://schemas.microsoft.com/office/powerpoint/2010/main" val="298265980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380A8E2-E487-459B-997D-483F6ACA3607}"/>
              </a:ext>
            </a:extLst>
          </p:cNvPr>
          <p:cNvSpPr/>
          <p:nvPr/>
        </p:nvSpPr>
        <p:spPr>
          <a:xfrm>
            <a:off x="2168132" y="938321"/>
            <a:ext cx="8216901" cy="5331180"/>
          </a:xfrm>
          <a:prstGeom prst="rect">
            <a:avLst/>
          </a:prstGeom>
          <a:blipFill dpi="0" rotWithShape="1">
            <a:blip r:embed="rId3"/>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 name="Rectangle 1"/>
          <p:cNvSpPr/>
          <p:nvPr/>
        </p:nvSpPr>
        <p:spPr>
          <a:xfrm>
            <a:off x="3262746" y="5998504"/>
            <a:ext cx="3353954" cy="541995"/>
          </a:xfrm>
          <a:prstGeom prst="wedgeRectCallout">
            <a:avLst>
              <a:gd name="adj1" fmla="val 28740"/>
              <a:gd name="adj2" fmla="val -362201"/>
            </a:avLst>
          </a:prstGeom>
          <a:solidFill>
            <a:srgbClr val="FFE699"/>
          </a:solidFill>
          <a:ln w="6350" cap="flat" cmpd="sng" algn="ctr">
            <a:solidFill>
              <a:srgbClr val="FFE6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Académie provinciale des métiers</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Assistant aux métiers de la sécurité et de la prévention</a:t>
            </a:r>
          </a:p>
        </p:txBody>
      </p:sp>
      <p:sp>
        <p:nvSpPr>
          <p:cNvPr id="5" name="Rectangle 2">
            <a:extLst>
              <a:ext uri="{FF2B5EF4-FFF2-40B4-BE49-F238E27FC236}">
                <a16:creationId xmlns:a16="http://schemas.microsoft.com/office/drawing/2014/main" id="{CF2C17B5-9D15-4BAB-9DC0-8492EBFE28B5}"/>
              </a:ext>
            </a:extLst>
          </p:cNvPr>
          <p:cNvSpPr/>
          <p:nvPr/>
        </p:nvSpPr>
        <p:spPr>
          <a:xfrm>
            <a:off x="9851223" y="3477090"/>
            <a:ext cx="1841345" cy="829711"/>
          </a:xfrm>
          <a:prstGeom prst="wedgeRectCallout">
            <a:avLst>
              <a:gd name="adj1" fmla="val -166082"/>
              <a:gd name="adj2" fmla="val -6675"/>
            </a:avLst>
          </a:prstGeom>
          <a:solidFill>
            <a:srgbClr val="C5E0B4"/>
          </a:solidFill>
          <a:ln>
            <a:solidFill>
              <a:srgbClr val="C5E0B4"/>
            </a:solid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Agent de gardiennage (Partenariat)</a:t>
            </a:r>
          </a:p>
        </p:txBody>
      </p:sp>
      <p:sp>
        <p:nvSpPr>
          <p:cNvPr id="7" name="Rectangle 1">
            <a:extLst>
              <a:ext uri="{FF2B5EF4-FFF2-40B4-BE49-F238E27FC236}">
                <a16:creationId xmlns:a16="http://schemas.microsoft.com/office/drawing/2014/main" id="{8E7E8E47-4C46-F161-102B-35E599862620}"/>
              </a:ext>
            </a:extLst>
          </p:cNvPr>
          <p:cNvSpPr/>
          <p:nvPr/>
        </p:nvSpPr>
        <p:spPr>
          <a:xfrm>
            <a:off x="9114276" y="1514390"/>
            <a:ext cx="2244196" cy="911504"/>
          </a:xfrm>
          <a:prstGeom prst="wedgeRectCallout">
            <a:avLst>
              <a:gd name="adj1" fmla="val -78846"/>
              <a:gd name="adj2" fmla="val 156295"/>
            </a:avLst>
          </a:prstGeom>
          <a:solidFill>
            <a:srgbClr val="FFE699"/>
          </a:solidFill>
          <a:ln w="6350" cap="flat" cmpd="sng" algn="ctr">
            <a:solidFill>
              <a:srgbClr val="FFE6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Sainte Thérèse:</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Assistant aux métiers de la sécurité et de la prévention</a:t>
            </a:r>
          </a:p>
        </p:txBody>
      </p:sp>
      <p:sp>
        <p:nvSpPr>
          <p:cNvPr id="2" name="ZoneTexte 1">
            <a:extLst>
              <a:ext uri="{FF2B5EF4-FFF2-40B4-BE49-F238E27FC236}">
                <a16:creationId xmlns:a16="http://schemas.microsoft.com/office/drawing/2014/main" id="{F9F658D4-698C-430A-84AC-15E7C07631B6}"/>
              </a:ext>
            </a:extLst>
          </p:cNvPr>
          <p:cNvSpPr txBox="1"/>
          <p:nvPr/>
        </p:nvSpPr>
        <p:spPr>
          <a:xfrm>
            <a:off x="10917986" y="1566954"/>
            <a:ext cx="88097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a:ln>
                  <a:noFill/>
                </a:ln>
                <a:solidFill>
                  <a:srgbClr val="FF0000"/>
                </a:solidFill>
                <a:effectLst/>
                <a:uLnTx/>
                <a:uFillTx/>
                <a:latin typeface="Calibri" panose="020F0502020204030204"/>
                <a:ea typeface="+mn-ea"/>
                <a:cs typeface="+mn-cs"/>
              </a:rPr>
              <a:t>New</a:t>
            </a:r>
          </a:p>
        </p:txBody>
      </p:sp>
      <p:sp>
        <p:nvSpPr>
          <p:cNvPr id="8" name="Titre 3">
            <a:extLst>
              <a:ext uri="{FF2B5EF4-FFF2-40B4-BE49-F238E27FC236}">
                <a16:creationId xmlns:a16="http://schemas.microsoft.com/office/drawing/2014/main" id="{A4CC4D5D-EDC1-BB11-0D87-447CE3291E34}"/>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5"/>
                </a:solidFill>
                <a:latin typeface="Tenorite" panose="00000500000000000000" pitchFamily="2" charset="0"/>
              </a:rPr>
              <a:t>K2503 Agent de sécurité et de surveillance</a:t>
            </a:r>
          </a:p>
        </p:txBody>
      </p:sp>
    </p:spTree>
    <p:extLst>
      <p:ext uri="{BB962C8B-B14F-4D97-AF65-F5344CB8AC3E}">
        <p14:creationId xmlns:p14="http://schemas.microsoft.com/office/powerpoint/2010/main" val="2425149012"/>
      </p:ext>
    </p:extLst>
  </p:cSld>
  <p:clrMapOvr>
    <a:masterClrMapping/>
  </p:clrMapOvr>
  <p:extLst>
    <p:ext uri="{6950BFC3-D8DA-4A85-94F7-54DA5524770B}">
      <p188:commentRel xmlns:p188="http://schemas.microsoft.com/office/powerpoint/2018/8/main" r:id="rId2"/>
    </p:ext>
  </p:extLs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0D80E6ED-F397-4E01-ABC4-C8CB72DF3E93}"/>
              </a:ext>
            </a:extLst>
          </p:cNvPr>
          <p:cNvSpPr/>
          <p:nvPr/>
        </p:nvSpPr>
        <p:spPr>
          <a:xfrm>
            <a:off x="2260599" y="880462"/>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3" name="Rectangle 1"/>
          <p:cNvSpPr/>
          <p:nvPr/>
        </p:nvSpPr>
        <p:spPr>
          <a:xfrm>
            <a:off x="61107" y="4426265"/>
            <a:ext cx="2059793" cy="513770"/>
          </a:xfrm>
          <a:prstGeom prst="wedgeRectCallout">
            <a:avLst>
              <a:gd name="adj1" fmla="val 105014"/>
              <a:gd name="adj2" fmla="val -6921"/>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Royal de Quiévrain</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17" name="Rectangle 1"/>
          <p:cNvSpPr/>
          <p:nvPr/>
        </p:nvSpPr>
        <p:spPr>
          <a:xfrm>
            <a:off x="9501908" y="2942423"/>
            <a:ext cx="2387600" cy="541995"/>
          </a:xfrm>
          <a:prstGeom prst="wedgeRectCallout">
            <a:avLst>
              <a:gd name="adj1" fmla="val -125606"/>
              <a:gd name="adj2" fmla="val 90034"/>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Institut Saint Joseph</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18" name="Rectangle 1"/>
          <p:cNvSpPr/>
          <p:nvPr/>
        </p:nvSpPr>
        <p:spPr>
          <a:xfrm>
            <a:off x="2349500" y="696319"/>
            <a:ext cx="3421496" cy="541995"/>
          </a:xfrm>
          <a:prstGeom prst="wedgeRectCallout">
            <a:avLst>
              <a:gd name="adj1" fmla="val 65969"/>
              <a:gd name="adj2" fmla="val 247028"/>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Lycée provincial des sciences et des technologies</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0" name="Rectangle 1"/>
          <p:cNvSpPr/>
          <p:nvPr/>
        </p:nvSpPr>
        <p:spPr>
          <a:xfrm>
            <a:off x="621145" y="6015632"/>
            <a:ext cx="2059793" cy="513770"/>
          </a:xfrm>
          <a:prstGeom prst="wedgeRectCallout">
            <a:avLst>
              <a:gd name="adj1" fmla="val 84667"/>
              <a:gd name="adj2" fmla="val -249169"/>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Institut de la sainte Union</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2" name="Rectangle 1"/>
          <p:cNvSpPr/>
          <p:nvPr/>
        </p:nvSpPr>
        <p:spPr>
          <a:xfrm>
            <a:off x="9501908" y="3748794"/>
            <a:ext cx="2400344" cy="513770"/>
          </a:xfrm>
          <a:prstGeom prst="wedgeRectCallout">
            <a:avLst>
              <a:gd name="adj1" fmla="val -108209"/>
              <a:gd name="adj2" fmla="val -61303"/>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Royal de La Louvière</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3" name="Rectangle 1"/>
          <p:cNvSpPr/>
          <p:nvPr/>
        </p:nvSpPr>
        <p:spPr>
          <a:xfrm>
            <a:off x="8859242" y="4330302"/>
            <a:ext cx="3168855" cy="541995"/>
          </a:xfrm>
          <a:prstGeom prst="wedgeRectCallout">
            <a:avLst>
              <a:gd name="adj1" fmla="val -58453"/>
              <a:gd name="adj2" fmla="val -85705"/>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Institut technique de la communauté française</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4" name="Rectangle 2"/>
          <p:cNvSpPr/>
          <p:nvPr/>
        </p:nvSpPr>
        <p:spPr>
          <a:xfrm>
            <a:off x="3517380" y="1378989"/>
            <a:ext cx="1085736" cy="680143"/>
          </a:xfrm>
          <a:prstGeom prst="wedgeRectCallout">
            <a:avLst>
              <a:gd name="adj1" fmla="val 117216"/>
              <a:gd name="adj2" fmla="val 291600"/>
            </a:avLst>
          </a:prstGeom>
          <a:solidFill>
            <a:srgbClr val="F4B183"/>
          </a:solidFill>
          <a:ln>
            <a:solidFill>
              <a:srgbClr val="F4B183"/>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IFAPME :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a:t>
            </a:r>
            <a:r>
              <a:rPr kumimoji="0" lang="fr-BE" sz="1200" b="1" i="0" u="none" strike="sng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Comptable</a:t>
            </a:r>
          </a:p>
        </p:txBody>
      </p:sp>
      <p:sp>
        <p:nvSpPr>
          <p:cNvPr id="25" name="Rectangle 2"/>
          <p:cNvSpPr/>
          <p:nvPr/>
        </p:nvSpPr>
        <p:spPr>
          <a:xfrm>
            <a:off x="457719" y="1441070"/>
            <a:ext cx="2948212" cy="571442"/>
          </a:xfrm>
          <a:prstGeom prst="wedgeRectCallout">
            <a:avLst>
              <a:gd name="adj1" fmla="val 105695"/>
              <a:gd name="adj2" fmla="val 352485"/>
            </a:avLst>
          </a:prstGeom>
          <a:solidFill>
            <a:srgbClr val="C5E0B4"/>
          </a:solidFill>
          <a:ln>
            <a:solidFill>
              <a:srgbClr val="C5E0B4"/>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Forem :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Collaborateur administratif et comptable</a:t>
            </a:r>
          </a:p>
          <a:p>
            <a:pPr marL="0" marR="0" lvl="0" indent="0" algn="l" defTabSz="457200" rtl="0" eaLnBrk="1" fontAlgn="auto" latinLnBrk="0" hangingPunct="1">
              <a:lnSpc>
                <a:spcPct val="107000"/>
              </a:lnSpc>
              <a:spcBef>
                <a:spcPts val="0"/>
              </a:spcBef>
              <a:spcAft>
                <a:spcPts val="0"/>
              </a:spcAft>
              <a:buClrTx/>
              <a:buSzTx/>
              <a:buFontTx/>
              <a:buNone/>
              <a:tabLst/>
              <a:defRPr/>
            </a:pPr>
            <a:r>
              <a:rPr lang="fr-BE" sz="1200" b="1" kern="0">
                <a:solidFill>
                  <a:sysClr val="windowText" lastClr="000000"/>
                </a:solidFill>
                <a:latin typeface="Calibri" panose="020F0502020204030204"/>
                <a:cs typeface="Times New Roman" panose="02020603050405020304" pitchFamily="18" charset="0"/>
              </a:rPr>
              <a:t>Secrétaire comptable</a:t>
            </a: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16" name="Rectangle 1"/>
          <p:cNvSpPr/>
          <p:nvPr/>
        </p:nvSpPr>
        <p:spPr>
          <a:xfrm>
            <a:off x="9501908" y="2163426"/>
            <a:ext cx="2270992" cy="541995"/>
          </a:xfrm>
          <a:prstGeom prst="wedgeRectCallout">
            <a:avLst>
              <a:gd name="adj1" fmla="val -126873"/>
              <a:gd name="adj2" fmla="val 197821"/>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provincial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Leon</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Hurez</a:t>
            </a: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7" name="Rectangle 2"/>
          <p:cNvSpPr/>
          <p:nvPr/>
        </p:nvSpPr>
        <p:spPr>
          <a:xfrm>
            <a:off x="8026613" y="5885876"/>
            <a:ext cx="3746287" cy="541996"/>
          </a:xfrm>
          <a:prstGeom prst="wedgeRectCallout">
            <a:avLst>
              <a:gd name="adj1" fmla="val -54219"/>
              <a:gd name="adj2" fmla="val -249642"/>
            </a:avLst>
          </a:prstGeom>
          <a:solidFill>
            <a:schemeClr val="bg1">
              <a:lumMod val="7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Promotion Sociale, Institut supérieur Plus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Oultre</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Technicien en comptabilité</a:t>
            </a:r>
          </a:p>
        </p:txBody>
      </p:sp>
      <p:sp>
        <p:nvSpPr>
          <p:cNvPr id="28" name="Rectangle 2"/>
          <p:cNvSpPr/>
          <p:nvPr/>
        </p:nvSpPr>
        <p:spPr>
          <a:xfrm>
            <a:off x="3310724" y="6148513"/>
            <a:ext cx="2061483" cy="611302"/>
          </a:xfrm>
          <a:prstGeom prst="wedgeRectCallout">
            <a:avLst>
              <a:gd name="adj1" fmla="val 57045"/>
              <a:gd name="adj2" fmla="val -351925"/>
            </a:avLst>
          </a:prstGeom>
          <a:solidFill>
            <a:schemeClr val="bg1">
              <a:lumMod val="7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Promotion Sociale secondaire du Borinage:</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1" name="Rectangle 1"/>
          <p:cNvSpPr/>
          <p:nvPr/>
        </p:nvSpPr>
        <p:spPr>
          <a:xfrm>
            <a:off x="482556" y="2163426"/>
            <a:ext cx="2400344" cy="513770"/>
          </a:xfrm>
          <a:prstGeom prst="wedgeRectCallout">
            <a:avLst>
              <a:gd name="adj1" fmla="val 90199"/>
              <a:gd name="adj2" fmla="val 176002"/>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Royal de Saint Ghislain</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15" name="Rectangle 1"/>
          <p:cNvSpPr/>
          <p:nvPr/>
        </p:nvSpPr>
        <p:spPr>
          <a:xfrm>
            <a:off x="5283861" y="5651741"/>
            <a:ext cx="2412339" cy="541995"/>
          </a:xfrm>
          <a:prstGeom prst="wedgeRectCallout">
            <a:avLst>
              <a:gd name="adj1" fmla="val -41312"/>
              <a:gd name="adj2" fmla="val -324710"/>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Académie provinciale des métiers</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19" name="Rectangle 1"/>
          <p:cNvSpPr/>
          <p:nvPr/>
        </p:nvSpPr>
        <p:spPr>
          <a:xfrm>
            <a:off x="8446161" y="4940035"/>
            <a:ext cx="2552039" cy="541995"/>
          </a:xfrm>
          <a:prstGeom prst="wedgeRectCallout">
            <a:avLst>
              <a:gd name="adj1" fmla="val -71320"/>
              <a:gd name="adj2" fmla="val -88047"/>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Collège Notre-Dame de Bon Secours</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9" name="Rectangle 1">
            <a:extLst>
              <a:ext uri="{FF2B5EF4-FFF2-40B4-BE49-F238E27FC236}">
                <a16:creationId xmlns:a16="http://schemas.microsoft.com/office/drawing/2014/main" id="{737D0A0B-BEB5-4E4F-8208-96DF264C9A6B}"/>
              </a:ext>
            </a:extLst>
          </p:cNvPr>
          <p:cNvSpPr/>
          <p:nvPr/>
        </p:nvSpPr>
        <p:spPr>
          <a:xfrm>
            <a:off x="482556" y="3278847"/>
            <a:ext cx="2059793" cy="513770"/>
          </a:xfrm>
          <a:prstGeom prst="wedgeRectCallout">
            <a:avLst>
              <a:gd name="adj1" fmla="val 153317"/>
              <a:gd name="adj2" fmla="val 293212"/>
            </a:avLst>
          </a:prstGeom>
          <a:solidFill>
            <a:schemeClr val="accent6">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Institut Saint-Luc</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2" name="Rectangle 1">
            <a:extLst>
              <a:ext uri="{FF2B5EF4-FFF2-40B4-BE49-F238E27FC236}">
                <a16:creationId xmlns:a16="http://schemas.microsoft.com/office/drawing/2014/main" id="{1D62CFEB-E443-0D1F-6739-F6D065889278}"/>
              </a:ext>
            </a:extLst>
          </p:cNvPr>
          <p:cNvSpPr/>
          <p:nvPr/>
        </p:nvSpPr>
        <p:spPr>
          <a:xfrm>
            <a:off x="482556" y="2730498"/>
            <a:ext cx="2400344" cy="513770"/>
          </a:xfrm>
          <a:prstGeom prst="wedgeRectCallout">
            <a:avLst>
              <a:gd name="adj1" fmla="val 138279"/>
              <a:gd name="adj2" fmla="val 170818"/>
            </a:avLst>
          </a:prstGeom>
          <a:solidFill>
            <a:schemeClr val="bg1">
              <a:lumMod val="75000"/>
            </a:schemeClr>
          </a:solidFill>
          <a:ln w="635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EAFC Jean Meunier</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comptabilité</a:t>
            </a:r>
          </a:p>
        </p:txBody>
      </p:sp>
      <p:sp>
        <p:nvSpPr>
          <p:cNvPr id="6" name="Titre 3">
            <a:extLst>
              <a:ext uri="{FF2B5EF4-FFF2-40B4-BE49-F238E27FC236}">
                <a16:creationId xmlns:a16="http://schemas.microsoft.com/office/drawing/2014/main" id="{F2543869-8CCD-A074-F2DD-91887459B0FF}"/>
              </a:ext>
            </a:extLst>
          </p:cNvPr>
          <p:cNvSpPr txBox="1">
            <a:spLocks/>
          </p:cNvSpPr>
          <p:nvPr/>
        </p:nvSpPr>
        <p:spPr>
          <a:xfrm>
            <a:off x="559829" y="215538"/>
            <a:ext cx="10515600" cy="5855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rgbClr val="742217"/>
                </a:solidFill>
                <a:latin typeface="Tenorite" panose="00000500000000000000" pitchFamily="2" charset="0"/>
              </a:rPr>
              <a:t>M1203 Comptable</a:t>
            </a:r>
          </a:p>
        </p:txBody>
      </p:sp>
    </p:spTree>
    <p:extLst>
      <p:ext uri="{BB962C8B-B14F-4D97-AF65-F5344CB8AC3E}">
        <p14:creationId xmlns:p14="http://schemas.microsoft.com/office/powerpoint/2010/main" val="3364307735"/>
      </p:ext>
    </p:extLst>
  </p:cSld>
  <p:clrMapOvr>
    <a:masterClrMapping/>
  </p:clrMapOvr>
</p:sld>
</file>

<file path=ppt/theme/theme1.xml><?xml version="1.0" encoding="utf-8"?>
<a:theme xmlns:a="http://schemas.openxmlformats.org/drawingml/2006/main" name="Thème Office">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Thèm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2_Office Theme">
  <a:themeElements>
    <a:clrScheme name="Thèm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4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2.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otalTime>0</TotalTime>
  <Words>1830</Words>
  <Application>Microsoft Office PowerPoint</Application>
  <PresentationFormat>Grand écran</PresentationFormat>
  <Paragraphs>271</Paragraphs>
  <Slides>23</Slides>
  <Notes>5</Notes>
  <HiddenSlides>0</HiddenSlides>
  <MMClips>0</MMClips>
  <ScaleCrop>false</ScaleCrop>
  <HeadingPairs>
    <vt:vector size="6" baseType="variant">
      <vt:variant>
        <vt:lpstr>Polices utilisées</vt:lpstr>
      </vt:variant>
      <vt:variant>
        <vt:i4>5</vt:i4>
      </vt:variant>
      <vt:variant>
        <vt:lpstr>Thème</vt:lpstr>
      </vt:variant>
      <vt:variant>
        <vt:i4>3</vt:i4>
      </vt:variant>
      <vt:variant>
        <vt:lpstr>Titres des diapositives</vt:lpstr>
      </vt:variant>
      <vt:variant>
        <vt:i4>23</vt:i4>
      </vt:variant>
    </vt:vector>
  </HeadingPairs>
  <TitlesOfParts>
    <vt:vector size="31" baseType="lpstr">
      <vt:lpstr>Arial</vt:lpstr>
      <vt:lpstr>Calibri</vt:lpstr>
      <vt:lpstr>Calibri Light</vt:lpstr>
      <vt:lpstr>Tenorite</vt:lpstr>
      <vt:lpstr>Tw Cen MT</vt:lpstr>
      <vt:lpstr>Thème Office</vt:lpstr>
      <vt:lpstr>1_Thème Office</vt:lpstr>
      <vt:lpstr>2_Office Theme</vt:lpstr>
      <vt:lpstr>Commerce et Support à l’entreprise : Métiers prioritaires sur le Bassin Hainaut Centre</vt:lpstr>
      <vt:lpstr>Identifications des thématiques communes</vt:lpstr>
      <vt:lpstr>Identifications des thématiques communes</vt:lpstr>
      <vt:lpstr>6 métiers prioritaires identifiés en 2022  dans les Thématiques Communes de  l’IBEFE Hainaut-Centre  </vt:lpstr>
      <vt:lpstr>Proposition d’actualisation des métiers prioritaires IBEFE 2023 pour le secteur Commerce et Support à l’entreprise</vt:lpstr>
      <vt:lpstr>Commerce et Support à l’entreprise</vt:lpstr>
      <vt:lpstr>Aperçu des opérateurs</vt:lpstr>
      <vt:lpstr>  C1102 Conseiller en assurances  </vt:lpstr>
      <vt:lpstr>Présentation PowerPoint</vt:lpstr>
      <vt:lpstr>  D1106 Vendeur en produits frais  </vt:lpstr>
      <vt:lpstr>Présentation PowerPoint</vt:lpstr>
      <vt:lpstr>D1402 Délégué commercial</vt:lpstr>
      <vt:lpstr>Présentation PowerPoint</vt:lpstr>
      <vt:lpstr>D1408 Technicien de la vente à distance (e-commerce)</vt:lpstr>
      <vt:lpstr>Présentation PowerPoint</vt:lpstr>
      <vt:lpstr>D1408 Opérateur Call-center</vt:lpstr>
      <vt:lpstr>Présentation PowerPoint</vt:lpstr>
      <vt:lpstr>K2503 Agent de sécurité et de surveillance</vt:lpstr>
      <vt:lpstr>Présentation PowerPoint</vt:lpstr>
      <vt:lpstr>Les fonctions critiques de la formation initiale non identifiées comme thématique commune</vt:lpstr>
      <vt:lpstr> M1203 Comptable</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Commerce &amp; Support Entreprise</dc:title>
  <dc:creator>SALMON Isabelle</dc:creator>
  <cp:lastModifiedBy>SALMON Isabelle</cp:lastModifiedBy>
  <cp:revision>1</cp:revision>
  <cp:lastPrinted>2022-07-28T09:54:46Z</cp:lastPrinted>
  <dcterms:created xsi:type="dcterms:W3CDTF">2021-03-16T14:26:29Z</dcterms:created>
  <dcterms:modified xsi:type="dcterms:W3CDTF">2023-10-06T07:25:37Z</dcterms:modified>
</cp:coreProperties>
</file>