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64" r:id="rId4"/>
    <p:sldMasterId id="2147483882" r:id="rId5"/>
  </p:sldMasterIdLst>
  <p:notesMasterIdLst>
    <p:notesMasterId r:id="rId22"/>
  </p:notesMasterIdLst>
  <p:handoutMasterIdLst>
    <p:handoutMasterId r:id="rId23"/>
  </p:handoutMasterIdLst>
  <p:sldIdLst>
    <p:sldId id="261" r:id="rId6"/>
    <p:sldId id="336" r:id="rId7"/>
    <p:sldId id="327" r:id="rId8"/>
    <p:sldId id="324" r:id="rId9"/>
    <p:sldId id="326" r:id="rId10"/>
    <p:sldId id="328" r:id="rId11"/>
    <p:sldId id="329" r:id="rId12"/>
    <p:sldId id="325" r:id="rId13"/>
    <p:sldId id="317" r:id="rId14"/>
    <p:sldId id="333" r:id="rId15"/>
    <p:sldId id="334" r:id="rId16"/>
    <p:sldId id="320" r:id="rId17"/>
    <p:sldId id="335" r:id="rId18"/>
    <p:sldId id="300" r:id="rId19"/>
    <p:sldId id="339" r:id="rId20"/>
    <p:sldId id="340" r:id="rId21"/>
  </p:sldIdLst>
  <p:sldSz cx="12192000" cy="6858000"/>
  <p:notesSz cx="9926638" cy="679767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RACAVAL Coraline" initials="BC" lastIdx="1" clrIdx="0">
    <p:extLst>
      <p:ext uri="{19B8F6BF-5375-455C-9EA6-DF929625EA0E}">
        <p15:presenceInfo xmlns:p15="http://schemas.microsoft.com/office/powerpoint/2012/main" userId="S-1-5-21-1707881837-137975629-317593308-160230" providerId="AD"/>
      </p:ext>
    </p:extLst>
  </p:cmAuthor>
  <p:cmAuthor id="2" name="BRICHE Caroline" initials="BC" lastIdx="1" clrIdx="1">
    <p:extLst>
      <p:ext uri="{19B8F6BF-5375-455C-9EA6-DF929625EA0E}">
        <p15:presenceInfo xmlns:p15="http://schemas.microsoft.com/office/powerpoint/2012/main" userId="S-1-5-21-1707881837-137975629-317593308-143978" providerId="AD"/>
      </p:ext>
    </p:extLst>
  </p:cmAuthor>
  <p:cmAuthor id="3" name="DUBUISSON Isabelle" initials="DI" lastIdx="2" clrIdx="2">
    <p:extLst>
      <p:ext uri="{19B8F6BF-5375-455C-9EA6-DF929625EA0E}">
        <p15:presenceInfo xmlns:p15="http://schemas.microsoft.com/office/powerpoint/2012/main" userId="S::dbssbl1@forem.be::af5444f0-1d9e-475d-9e66-b98627391cbb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00"/>
    <a:srgbClr val="FF9900"/>
    <a:srgbClr val="9BFDFB"/>
    <a:srgbClr val="04C8C3"/>
    <a:srgbClr val="31F7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BAB2E0D-5EA2-4A8D-8B8D-0D4D5E918105}" v="12" dt="2023-04-05T12:28:34.02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81" d="100"/>
          <a:sy n="81" d="100"/>
        </p:scale>
        <p:origin x="754" y="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commentAuthors" Target="commentAuthor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handoutMaster" Target="handoutMasters/handoutMaster1.xml"/><Relationship Id="rId28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notesMaster" Target="notesMasters/notesMaster1.xml"/><Relationship Id="rId27" Type="http://schemas.openxmlformats.org/officeDocument/2006/relationships/theme" Target="theme/theme1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png"/><Relationship Id="rId1" Type="http://schemas.openxmlformats.org/officeDocument/2006/relationships/image" Target="../media/image13.png"/><Relationship Id="rId4" Type="http://schemas.openxmlformats.org/officeDocument/2006/relationships/image" Target="../media/image16.jpg"/></Relationships>
</file>

<file path=ppt/diagrams/_rels/data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svg"/><Relationship Id="rId1" Type="http://schemas.openxmlformats.org/officeDocument/2006/relationships/image" Target="../media/image18.png"/><Relationship Id="rId6" Type="http://schemas.openxmlformats.org/officeDocument/2006/relationships/image" Target="../media/image23.svg"/><Relationship Id="rId5" Type="http://schemas.openxmlformats.org/officeDocument/2006/relationships/image" Target="../media/image22.png"/><Relationship Id="rId4" Type="http://schemas.openxmlformats.org/officeDocument/2006/relationships/image" Target="../media/image21.svg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5.jpg"/><Relationship Id="rId1" Type="http://schemas.openxmlformats.org/officeDocument/2006/relationships/image" Target="../media/image13.png"/></Relationships>
</file>

<file path=ppt/diagrams/_rels/data6.xml.rels><?xml version="1.0" encoding="UTF-8" standalone="yes"?>
<Relationships xmlns="http://schemas.openxmlformats.org/package/2006/relationships"><Relationship Id="rId1" Type="http://schemas.openxmlformats.org/officeDocument/2006/relationships/image" Target="../media/image47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diagrams/_rels/drawing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svg"/><Relationship Id="rId1" Type="http://schemas.openxmlformats.org/officeDocument/2006/relationships/image" Target="../media/image18.png"/><Relationship Id="rId6" Type="http://schemas.openxmlformats.org/officeDocument/2006/relationships/image" Target="../media/image23.svg"/><Relationship Id="rId5" Type="http://schemas.openxmlformats.org/officeDocument/2006/relationships/image" Target="../media/image22.png"/><Relationship Id="rId4" Type="http://schemas.openxmlformats.org/officeDocument/2006/relationships/image" Target="../media/image21.svg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5.jpg"/><Relationship Id="rId1" Type="http://schemas.openxmlformats.org/officeDocument/2006/relationships/image" Target="../media/image14.png"/></Relationships>
</file>

<file path=ppt/diagrams/_rels/drawing6.xml.rels><?xml version="1.0" encoding="UTF-8" standalone="yes"?>
<Relationships xmlns="http://schemas.openxmlformats.org/package/2006/relationships"><Relationship Id="rId1" Type="http://schemas.openxmlformats.org/officeDocument/2006/relationships/image" Target="../media/image47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CB31659-DA6E-4A31-8399-FE13834BB4B6}" type="doc">
      <dgm:prSet loTypeId="urn:microsoft.com/office/officeart/2005/8/layout/radial4" loCatId="relationship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fr-BE"/>
        </a:p>
      </dgm:t>
    </dgm:pt>
    <dgm:pt modelId="{6FFBC3AE-8577-4381-B010-49A22732B99C}">
      <dgm:prSet phldrT="[Texte]" phldr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fr-BE" dirty="0"/>
        </a:p>
      </dgm:t>
    </dgm:pt>
    <dgm:pt modelId="{E9392E8E-44CC-45C0-82BB-E21CBB3E0045}" type="parTrans" cxnId="{909B9C05-45CC-4A97-A871-2E78053F51E0}">
      <dgm:prSet/>
      <dgm:spPr>
        <a:solidFill>
          <a:srgbClr val="CC0000"/>
        </a:solidFill>
      </dgm:spPr>
      <dgm:t>
        <a:bodyPr/>
        <a:lstStyle/>
        <a:p>
          <a:endParaRPr lang="fr-BE"/>
        </a:p>
      </dgm:t>
    </dgm:pt>
    <dgm:pt modelId="{3641CDD2-2203-497D-BF95-E27FD326D2CB}" type="sibTrans" cxnId="{909B9C05-45CC-4A97-A871-2E78053F51E0}">
      <dgm:prSet/>
      <dgm:spPr/>
      <dgm:t>
        <a:bodyPr/>
        <a:lstStyle/>
        <a:p>
          <a:endParaRPr lang="fr-BE"/>
        </a:p>
      </dgm:t>
    </dgm:pt>
    <dgm:pt modelId="{91ED8124-AF16-4D3C-BB03-AE9691A4F9F2}">
      <dgm:prSet phldrT="[Texte]" phldr="1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fr-BE" dirty="0"/>
        </a:p>
      </dgm:t>
    </dgm:pt>
    <dgm:pt modelId="{0720EEFF-91EA-4ADA-9567-B3993C99A9AF}" type="parTrans" cxnId="{19BFA9A8-3A6E-49F0-AD77-BB7E3650BECC}">
      <dgm:prSet/>
      <dgm:spPr/>
      <dgm:t>
        <a:bodyPr/>
        <a:lstStyle/>
        <a:p>
          <a:endParaRPr lang="fr-BE"/>
        </a:p>
      </dgm:t>
    </dgm:pt>
    <dgm:pt modelId="{69F140E6-D5A1-4462-A86F-66AD32FDAD93}" type="sibTrans" cxnId="{19BFA9A8-3A6E-49F0-AD77-BB7E3650BECC}">
      <dgm:prSet/>
      <dgm:spPr/>
      <dgm:t>
        <a:bodyPr/>
        <a:lstStyle/>
        <a:p>
          <a:endParaRPr lang="fr-BE"/>
        </a:p>
      </dgm:t>
    </dgm:pt>
    <dgm:pt modelId="{E7647C51-2FE7-4EC7-BEC2-461570CE48A9}">
      <dgm:prSet phldrT="[Texte]" phldr="1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fr-BE" dirty="0"/>
        </a:p>
      </dgm:t>
    </dgm:pt>
    <dgm:pt modelId="{D6F81F42-CB6E-46A6-96CA-D557DDD9055A}" type="parTrans" cxnId="{002E55A3-43C4-407E-BFFC-9555ADF2E16B}">
      <dgm:prSet/>
      <dgm:spPr>
        <a:solidFill>
          <a:srgbClr val="92D050"/>
        </a:solidFill>
      </dgm:spPr>
      <dgm:t>
        <a:bodyPr/>
        <a:lstStyle/>
        <a:p>
          <a:endParaRPr lang="fr-BE"/>
        </a:p>
      </dgm:t>
    </dgm:pt>
    <dgm:pt modelId="{3E1CAD7F-FE4D-4B37-ACF5-956235DA739D}" type="sibTrans" cxnId="{002E55A3-43C4-407E-BFFC-9555ADF2E16B}">
      <dgm:prSet/>
      <dgm:spPr/>
      <dgm:t>
        <a:bodyPr/>
        <a:lstStyle/>
        <a:p>
          <a:endParaRPr lang="fr-BE"/>
        </a:p>
      </dgm:t>
    </dgm:pt>
    <dgm:pt modelId="{34D0E8E7-5397-4C67-84D6-A7E0C759ACE0}">
      <dgm:prSet phldrT="[Texte]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fr-BE" dirty="0"/>
        </a:p>
      </dgm:t>
    </dgm:pt>
    <dgm:pt modelId="{88326FA0-BB41-41D3-BDF4-7477CB6ECA71}" type="sibTrans" cxnId="{A1A9CA8A-D6F3-4C10-B2AA-506F4BC23D35}">
      <dgm:prSet/>
      <dgm:spPr/>
      <dgm:t>
        <a:bodyPr/>
        <a:lstStyle/>
        <a:p>
          <a:endParaRPr lang="fr-BE"/>
        </a:p>
      </dgm:t>
    </dgm:pt>
    <dgm:pt modelId="{10EE9C14-7FE4-4AE1-B593-3666C6FC6131}" type="parTrans" cxnId="{A1A9CA8A-D6F3-4C10-B2AA-506F4BC23D35}">
      <dgm:prSet/>
      <dgm:spPr/>
      <dgm:t>
        <a:bodyPr/>
        <a:lstStyle/>
        <a:p>
          <a:endParaRPr lang="fr-BE"/>
        </a:p>
      </dgm:t>
    </dgm:pt>
    <dgm:pt modelId="{3CB386C1-7AB4-4692-B391-4CFFD2652B98}" type="pres">
      <dgm:prSet presAssocID="{7CB31659-DA6E-4A31-8399-FE13834BB4B6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BFF6DD57-0F79-4D5D-940B-C17164EF5DD0}" type="pres">
      <dgm:prSet presAssocID="{34D0E8E7-5397-4C67-84D6-A7E0C759ACE0}" presName="centerShape" presStyleLbl="node0" presStyleIdx="0" presStyleCnt="1" custLinFactNeighborX="2142" custLinFactNeighborY="-459"/>
      <dgm:spPr/>
    </dgm:pt>
    <dgm:pt modelId="{E21DDACF-6195-476F-9E61-89F708072E5D}" type="pres">
      <dgm:prSet presAssocID="{E9392E8E-44CC-45C0-82BB-E21CBB3E0045}" presName="parTrans" presStyleLbl="bgSibTrans2D1" presStyleIdx="0" presStyleCnt="3"/>
      <dgm:spPr/>
    </dgm:pt>
    <dgm:pt modelId="{50149692-337A-4E66-B3EA-05D88925F853}" type="pres">
      <dgm:prSet presAssocID="{6FFBC3AE-8577-4381-B010-49A22732B99C}" presName="node" presStyleLbl="node1" presStyleIdx="0" presStyleCnt="3">
        <dgm:presLayoutVars>
          <dgm:bulletEnabled val="1"/>
        </dgm:presLayoutVars>
      </dgm:prSet>
      <dgm:spPr/>
    </dgm:pt>
    <dgm:pt modelId="{4979AD19-3F83-46E1-ACFF-6C86A069D78E}" type="pres">
      <dgm:prSet presAssocID="{0720EEFF-91EA-4ADA-9567-B3993C99A9AF}" presName="parTrans" presStyleLbl="bgSibTrans2D1" presStyleIdx="1" presStyleCnt="3"/>
      <dgm:spPr/>
    </dgm:pt>
    <dgm:pt modelId="{78A0F161-42A2-4501-B784-453FD9139005}" type="pres">
      <dgm:prSet presAssocID="{91ED8124-AF16-4D3C-BB03-AE9691A4F9F2}" presName="node" presStyleLbl="node1" presStyleIdx="1" presStyleCnt="3">
        <dgm:presLayoutVars>
          <dgm:bulletEnabled val="1"/>
        </dgm:presLayoutVars>
      </dgm:prSet>
      <dgm:spPr/>
    </dgm:pt>
    <dgm:pt modelId="{F30DE9BA-1C23-441C-8F91-5F257100D699}" type="pres">
      <dgm:prSet presAssocID="{D6F81F42-CB6E-46A6-96CA-D557DDD9055A}" presName="parTrans" presStyleLbl="bgSibTrans2D1" presStyleIdx="2" presStyleCnt="3"/>
      <dgm:spPr/>
    </dgm:pt>
    <dgm:pt modelId="{CE579B45-9B7A-40B9-A120-ACDC07ABF82F}" type="pres">
      <dgm:prSet presAssocID="{E7647C51-2FE7-4EC7-BEC2-461570CE48A9}" presName="node" presStyleLbl="node1" presStyleIdx="2" presStyleCnt="3">
        <dgm:presLayoutVars>
          <dgm:bulletEnabled val="1"/>
        </dgm:presLayoutVars>
      </dgm:prSet>
      <dgm:spPr/>
    </dgm:pt>
  </dgm:ptLst>
  <dgm:cxnLst>
    <dgm:cxn modelId="{909B9C05-45CC-4A97-A871-2E78053F51E0}" srcId="{34D0E8E7-5397-4C67-84D6-A7E0C759ACE0}" destId="{6FFBC3AE-8577-4381-B010-49A22732B99C}" srcOrd="0" destOrd="0" parTransId="{E9392E8E-44CC-45C0-82BB-E21CBB3E0045}" sibTransId="{3641CDD2-2203-497D-BF95-E27FD326D2CB}"/>
    <dgm:cxn modelId="{54938915-25A5-45E2-8C93-98903ADFF0C7}" type="presOf" srcId="{E7647C51-2FE7-4EC7-BEC2-461570CE48A9}" destId="{CE579B45-9B7A-40B9-A120-ACDC07ABF82F}" srcOrd="0" destOrd="0" presId="urn:microsoft.com/office/officeart/2005/8/layout/radial4"/>
    <dgm:cxn modelId="{C757D616-AA0D-460F-8DDF-ABFA2C99011D}" type="presOf" srcId="{6FFBC3AE-8577-4381-B010-49A22732B99C}" destId="{50149692-337A-4E66-B3EA-05D88925F853}" srcOrd="0" destOrd="0" presId="urn:microsoft.com/office/officeart/2005/8/layout/radial4"/>
    <dgm:cxn modelId="{57F37E19-D916-49AC-8478-5395D91C3728}" type="presOf" srcId="{91ED8124-AF16-4D3C-BB03-AE9691A4F9F2}" destId="{78A0F161-42A2-4501-B784-453FD9139005}" srcOrd="0" destOrd="0" presId="urn:microsoft.com/office/officeart/2005/8/layout/radial4"/>
    <dgm:cxn modelId="{12808044-2F88-47DA-9599-55BC46208C74}" type="presOf" srcId="{7CB31659-DA6E-4A31-8399-FE13834BB4B6}" destId="{3CB386C1-7AB4-4692-B391-4CFFD2652B98}" srcOrd="0" destOrd="0" presId="urn:microsoft.com/office/officeart/2005/8/layout/radial4"/>
    <dgm:cxn modelId="{A1A9CA8A-D6F3-4C10-B2AA-506F4BC23D35}" srcId="{7CB31659-DA6E-4A31-8399-FE13834BB4B6}" destId="{34D0E8E7-5397-4C67-84D6-A7E0C759ACE0}" srcOrd="0" destOrd="0" parTransId="{10EE9C14-7FE4-4AE1-B593-3666C6FC6131}" sibTransId="{88326FA0-BB41-41D3-BDF4-7477CB6ECA71}"/>
    <dgm:cxn modelId="{F1C58494-99A8-489E-B3A6-FB27B3191DD4}" type="presOf" srcId="{D6F81F42-CB6E-46A6-96CA-D557DDD9055A}" destId="{F30DE9BA-1C23-441C-8F91-5F257100D699}" srcOrd="0" destOrd="0" presId="urn:microsoft.com/office/officeart/2005/8/layout/radial4"/>
    <dgm:cxn modelId="{002E55A3-43C4-407E-BFFC-9555ADF2E16B}" srcId="{34D0E8E7-5397-4C67-84D6-A7E0C759ACE0}" destId="{E7647C51-2FE7-4EC7-BEC2-461570CE48A9}" srcOrd="2" destOrd="0" parTransId="{D6F81F42-CB6E-46A6-96CA-D557DDD9055A}" sibTransId="{3E1CAD7F-FE4D-4B37-ACF5-956235DA739D}"/>
    <dgm:cxn modelId="{19BFA9A8-3A6E-49F0-AD77-BB7E3650BECC}" srcId="{34D0E8E7-5397-4C67-84D6-A7E0C759ACE0}" destId="{91ED8124-AF16-4D3C-BB03-AE9691A4F9F2}" srcOrd="1" destOrd="0" parTransId="{0720EEFF-91EA-4ADA-9567-B3993C99A9AF}" sibTransId="{69F140E6-D5A1-4462-A86F-66AD32FDAD93}"/>
    <dgm:cxn modelId="{7F19F6AC-14B1-4FE7-88F9-98B006866122}" type="presOf" srcId="{E9392E8E-44CC-45C0-82BB-E21CBB3E0045}" destId="{E21DDACF-6195-476F-9E61-89F708072E5D}" srcOrd="0" destOrd="0" presId="urn:microsoft.com/office/officeart/2005/8/layout/radial4"/>
    <dgm:cxn modelId="{2874E1CF-EAFE-4CD5-AD8C-B14F1DF38655}" type="presOf" srcId="{0720EEFF-91EA-4ADA-9567-B3993C99A9AF}" destId="{4979AD19-3F83-46E1-ACFF-6C86A069D78E}" srcOrd="0" destOrd="0" presId="urn:microsoft.com/office/officeart/2005/8/layout/radial4"/>
    <dgm:cxn modelId="{0A1CCBF6-52BD-4505-A209-FF5B1125C539}" type="presOf" srcId="{34D0E8E7-5397-4C67-84D6-A7E0C759ACE0}" destId="{BFF6DD57-0F79-4D5D-940B-C17164EF5DD0}" srcOrd="0" destOrd="0" presId="urn:microsoft.com/office/officeart/2005/8/layout/radial4"/>
    <dgm:cxn modelId="{953B7D8E-7D9B-445D-ABF7-16967A06700B}" type="presParOf" srcId="{3CB386C1-7AB4-4692-B391-4CFFD2652B98}" destId="{BFF6DD57-0F79-4D5D-940B-C17164EF5DD0}" srcOrd="0" destOrd="0" presId="urn:microsoft.com/office/officeart/2005/8/layout/radial4"/>
    <dgm:cxn modelId="{DA973151-766C-4180-8C49-6D08190B4ADF}" type="presParOf" srcId="{3CB386C1-7AB4-4692-B391-4CFFD2652B98}" destId="{E21DDACF-6195-476F-9E61-89F708072E5D}" srcOrd="1" destOrd="0" presId="urn:microsoft.com/office/officeart/2005/8/layout/radial4"/>
    <dgm:cxn modelId="{1B98601A-9CF8-49E1-B2B4-28A40C66E4C2}" type="presParOf" srcId="{3CB386C1-7AB4-4692-B391-4CFFD2652B98}" destId="{50149692-337A-4E66-B3EA-05D88925F853}" srcOrd="2" destOrd="0" presId="urn:microsoft.com/office/officeart/2005/8/layout/radial4"/>
    <dgm:cxn modelId="{6AB39FD1-7401-45A7-9321-2AC2AF3EA057}" type="presParOf" srcId="{3CB386C1-7AB4-4692-B391-4CFFD2652B98}" destId="{4979AD19-3F83-46E1-ACFF-6C86A069D78E}" srcOrd="3" destOrd="0" presId="urn:microsoft.com/office/officeart/2005/8/layout/radial4"/>
    <dgm:cxn modelId="{10DE4400-879A-4A25-BAF8-E88A3FD16060}" type="presParOf" srcId="{3CB386C1-7AB4-4692-B391-4CFFD2652B98}" destId="{78A0F161-42A2-4501-B784-453FD9139005}" srcOrd="4" destOrd="0" presId="urn:microsoft.com/office/officeart/2005/8/layout/radial4"/>
    <dgm:cxn modelId="{C9CA1DD9-05AF-46B2-AA62-FA98EB779D68}" type="presParOf" srcId="{3CB386C1-7AB4-4692-B391-4CFFD2652B98}" destId="{F30DE9BA-1C23-441C-8F91-5F257100D699}" srcOrd="5" destOrd="0" presId="urn:microsoft.com/office/officeart/2005/8/layout/radial4"/>
    <dgm:cxn modelId="{412FBE18-B359-4D5C-BEDC-5F3B92A29CCD}" type="presParOf" srcId="{3CB386C1-7AB4-4692-B391-4CFFD2652B98}" destId="{CE579B45-9B7A-40B9-A120-ACDC07ABF82F}" srcOrd="6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8159645-3609-4278-9F80-EA48921D9CA3}" type="doc">
      <dgm:prSet loTypeId="urn:microsoft.com/office/officeart/2005/8/layout/hChevron3" loCatId="process" qsTypeId="urn:microsoft.com/office/officeart/2005/8/quickstyle/simple1" qsCatId="simple" csTypeId="urn:microsoft.com/office/officeart/2005/8/colors/colorful1" csCatId="colorful" phldr="1"/>
      <dgm:spPr/>
    </dgm:pt>
    <dgm:pt modelId="{C382CA96-DABB-4F50-BE5D-81AFC0E34229}">
      <dgm:prSet phldrT="[Texte]" custT="1"/>
      <dgm:spPr>
        <a:xfrm>
          <a:off x="1725" y="338700"/>
          <a:ext cx="1214904" cy="566508"/>
        </a:xfrm>
        <a:prstGeom prst="homePlate">
          <a:avLst/>
        </a:prstGeom>
        <a:solidFill>
          <a:srgbClr val="DE478E">
            <a:hueOff val="0"/>
            <a:satOff val="0"/>
            <a:lumOff val="0"/>
            <a:alphaOff val="0"/>
          </a:srgbClr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fr-BE" sz="1100">
              <a:solidFill>
                <a:sysClr val="window" lastClr="FFFFFF"/>
              </a:solidFill>
              <a:latin typeface="Gill Sans MT"/>
              <a:ea typeface="+mn-ea"/>
              <a:cs typeface="+mn-cs"/>
            </a:rPr>
            <a:t>Communication</a:t>
          </a:r>
        </a:p>
      </dgm:t>
    </dgm:pt>
    <dgm:pt modelId="{365F5893-D4AD-4E1C-9209-2B424112431D}" type="parTrans" cxnId="{9B8A3E47-4CCE-459F-909C-34996DD00BEA}">
      <dgm:prSet/>
      <dgm:spPr/>
      <dgm:t>
        <a:bodyPr/>
        <a:lstStyle/>
        <a:p>
          <a:endParaRPr lang="fr-BE"/>
        </a:p>
      </dgm:t>
    </dgm:pt>
    <dgm:pt modelId="{2E8374B4-0379-4A0D-9BE0-F81E872842F9}" type="sibTrans" cxnId="{9B8A3E47-4CCE-459F-909C-34996DD00BEA}">
      <dgm:prSet/>
      <dgm:spPr/>
      <dgm:t>
        <a:bodyPr/>
        <a:lstStyle/>
        <a:p>
          <a:endParaRPr lang="fr-BE"/>
        </a:p>
      </dgm:t>
    </dgm:pt>
    <dgm:pt modelId="{19D8FA34-1D48-4CDC-BDD6-933E45F69539}">
      <dgm:prSet phldrT="[Texte]" custT="1"/>
      <dgm:spPr>
        <a:xfrm>
          <a:off x="933376" y="338700"/>
          <a:ext cx="1439213" cy="566508"/>
        </a:xfrm>
        <a:prstGeom prst="chevron">
          <a:avLst/>
        </a:prstGeom>
        <a:solidFill>
          <a:srgbClr val="BC72F0">
            <a:hueOff val="0"/>
            <a:satOff val="0"/>
            <a:lumOff val="0"/>
            <a:alphaOff val="0"/>
          </a:srgbClr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fr-BE" sz="1100">
              <a:solidFill>
                <a:sysClr val="window" lastClr="FFFFFF"/>
              </a:solidFill>
              <a:latin typeface="Gill Sans MT"/>
              <a:ea typeface="+mn-ea"/>
              <a:cs typeface="+mn-cs"/>
            </a:rPr>
            <a:t>Recrutement</a:t>
          </a:r>
        </a:p>
      </dgm:t>
    </dgm:pt>
    <dgm:pt modelId="{EEC87E05-64C8-4D5E-9BC9-B15A496F2F4B}" type="parTrans" cxnId="{1EC3045D-C664-48C2-8FA5-DD8559904923}">
      <dgm:prSet/>
      <dgm:spPr/>
      <dgm:t>
        <a:bodyPr/>
        <a:lstStyle/>
        <a:p>
          <a:endParaRPr lang="fr-BE"/>
        </a:p>
      </dgm:t>
    </dgm:pt>
    <dgm:pt modelId="{F89304E0-6BB5-4507-BCDE-2B2484C2FFE6}" type="sibTrans" cxnId="{1EC3045D-C664-48C2-8FA5-DD8559904923}">
      <dgm:prSet/>
      <dgm:spPr/>
      <dgm:t>
        <a:bodyPr/>
        <a:lstStyle/>
        <a:p>
          <a:endParaRPr lang="fr-BE"/>
        </a:p>
      </dgm:t>
    </dgm:pt>
    <dgm:pt modelId="{C2FE0D78-C41A-48D7-9607-DE23B639ADAA}">
      <dgm:prSet phldrT="[Texte]"/>
      <dgm:spPr>
        <a:xfrm>
          <a:off x="2089336" y="338700"/>
          <a:ext cx="5247280" cy="566508"/>
        </a:xfrm>
        <a:prstGeom prst="chevron">
          <a:avLst/>
        </a:prstGeom>
        <a:solidFill>
          <a:srgbClr val="795FAF">
            <a:hueOff val="0"/>
            <a:satOff val="0"/>
            <a:lumOff val="0"/>
            <a:alphaOff val="0"/>
          </a:srgbClr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fr-BE" dirty="0">
              <a:solidFill>
                <a:sysClr val="window" lastClr="FFFFFF"/>
              </a:solidFill>
              <a:latin typeface="Gill Sans MT"/>
              <a:ea typeface="+mn-ea"/>
              <a:cs typeface="+mn-cs"/>
            </a:rPr>
            <a:t>Accompagnement - 6 mois - Participation sur base volontaire</a:t>
          </a:r>
        </a:p>
      </dgm:t>
    </dgm:pt>
    <dgm:pt modelId="{849DFE14-CF7E-4E56-AB0E-90A44B131301}" type="parTrans" cxnId="{3DA1D78F-3293-4547-82AE-EFB302C70B99}">
      <dgm:prSet/>
      <dgm:spPr/>
      <dgm:t>
        <a:bodyPr/>
        <a:lstStyle/>
        <a:p>
          <a:endParaRPr lang="fr-BE"/>
        </a:p>
      </dgm:t>
    </dgm:pt>
    <dgm:pt modelId="{C048F642-D45E-4414-A159-BCF81B7B8C97}" type="sibTrans" cxnId="{3DA1D78F-3293-4547-82AE-EFB302C70B99}">
      <dgm:prSet/>
      <dgm:spPr/>
      <dgm:t>
        <a:bodyPr/>
        <a:lstStyle/>
        <a:p>
          <a:endParaRPr lang="fr-BE"/>
        </a:p>
      </dgm:t>
    </dgm:pt>
    <dgm:pt modelId="{1550235F-1113-40E3-A889-E9934C110C10}">
      <dgm:prSet phldrT="[Texte]"/>
      <dgm:spPr>
        <a:xfrm>
          <a:off x="7053363" y="338700"/>
          <a:ext cx="1416270" cy="566508"/>
        </a:xfrm>
        <a:prstGeom prst="chevron">
          <a:avLst/>
        </a:prstGeom>
        <a:solidFill>
          <a:srgbClr val="586EA6">
            <a:hueOff val="0"/>
            <a:satOff val="0"/>
            <a:lumOff val="0"/>
            <a:alphaOff val="0"/>
          </a:srgbClr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fr-BE">
              <a:solidFill>
                <a:sysClr val="window" lastClr="FFFFFF"/>
              </a:solidFill>
              <a:latin typeface="Gill Sans MT"/>
              <a:ea typeface="+mn-ea"/>
              <a:cs typeface="+mn-cs"/>
            </a:rPr>
            <a:t>Prolongation - 3 mois</a:t>
          </a:r>
        </a:p>
      </dgm:t>
    </dgm:pt>
    <dgm:pt modelId="{80CD54E1-1AA9-44DD-BD13-7EFAEA2042FD}" type="parTrans" cxnId="{E9F45719-90FA-449E-B956-BE8E0D4149D4}">
      <dgm:prSet/>
      <dgm:spPr/>
      <dgm:t>
        <a:bodyPr/>
        <a:lstStyle/>
        <a:p>
          <a:endParaRPr lang="fr-BE"/>
        </a:p>
      </dgm:t>
    </dgm:pt>
    <dgm:pt modelId="{0D6557DC-C8F0-4F80-BFC2-EDB1C92A162F}" type="sibTrans" cxnId="{E9F45719-90FA-449E-B956-BE8E0D4149D4}">
      <dgm:prSet/>
      <dgm:spPr/>
      <dgm:t>
        <a:bodyPr/>
        <a:lstStyle/>
        <a:p>
          <a:endParaRPr lang="fr-BE"/>
        </a:p>
      </dgm:t>
    </dgm:pt>
    <dgm:pt modelId="{23FCBD24-24BC-4776-863A-F5855D92BFA7}">
      <dgm:prSet phldrT="[Texte]"/>
      <dgm:spPr>
        <a:xfrm>
          <a:off x="8186379" y="338700"/>
          <a:ext cx="1416270" cy="566508"/>
        </a:xfrm>
        <a:prstGeom prst="chevron">
          <a:avLst/>
        </a:prstGeom>
        <a:solidFill>
          <a:srgbClr val="6892A0">
            <a:hueOff val="0"/>
            <a:satOff val="0"/>
            <a:lumOff val="0"/>
            <a:alphaOff val="0"/>
          </a:srgbClr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fr-BE">
              <a:solidFill>
                <a:sysClr val="window" lastClr="FFFFFF"/>
              </a:solidFill>
              <a:latin typeface="Gill Sans MT"/>
              <a:ea typeface="+mn-ea"/>
              <a:cs typeface="+mn-cs"/>
            </a:rPr>
            <a:t>Suivi et soutien</a:t>
          </a:r>
        </a:p>
      </dgm:t>
    </dgm:pt>
    <dgm:pt modelId="{2C966547-7DB2-4540-84B5-4140504A433F}" type="parTrans" cxnId="{812B5222-F1CA-4F28-AFEF-8CFC8D2E6409}">
      <dgm:prSet/>
      <dgm:spPr/>
      <dgm:t>
        <a:bodyPr/>
        <a:lstStyle/>
        <a:p>
          <a:endParaRPr lang="fr-BE"/>
        </a:p>
      </dgm:t>
    </dgm:pt>
    <dgm:pt modelId="{77A9DC98-2DD7-436C-860E-790E844C7CBA}" type="sibTrans" cxnId="{812B5222-F1CA-4F28-AFEF-8CFC8D2E6409}">
      <dgm:prSet/>
      <dgm:spPr/>
      <dgm:t>
        <a:bodyPr/>
        <a:lstStyle/>
        <a:p>
          <a:endParaRPr lang="fr-BE"/>
        </a:p>
      </dgm:t>
    </dgm:pt>
    <dgm:pt modelId="{1433378C-44AF-4CE2-884B-2787BDC05A74}" type="pres">
      <dgm:prSet presAssocID="{E8159645-3609-4278-9F80-EA48921D9CA3}" presName="Name0" presStyleCnt="0">
        <dgm:presLayoutVars>
          <dgm:dir/>
          <dgm:resizeHandles val="exact"/>
        </dgm:presLayoutVars>
      </dgm:prSet>
      <dgm:spPr/>
    </dgm:pt>
    <dgm:pt modelId="{7970D80F-C07D-4A61-8AD1-D9F440EECE0F}" type="pres">
      <dgm:prSet presAssocID="{C382CA96-DABB-4F50-BE5D-81AFC0E34229}" presName="parTxOnly" presStyleLbl="node1" presStyleIdx="0" presStyleCnt="5" custScaleX="85782">
        <dgm:presLayoutVars>
          <dgm:bulletEnabled val="1"/>
        </dgm:presLayoutVars>
      </dgm:prSet>
      <dgm:spPr/>
    </dgm:pt>
    <dgm:pt modelId="{CF3DD8D8-30F8-4FC6-B984-776C6E0BB967}" type="pres">
      <dgm:prSet presAssocID="{2E8374B4-0379-4A0D-9BE0-F81E872842F9}" presName="parSpace" presStyleCnt="0"/>
      <dgm:spPr/>
    </dgm:pt>
    <dgm:pt modelId="{AD9EEA4B-65E5-4D63-AE5B-8DFF90FC9B62}" type="pres">
      <dgm:prSet presAssocID="{19D8FA34-1D48-4CDC-BDD6-933E45F69539}" presName="parTxOnly" presStyleLbl="node1" presStyleIdx="1" presStyleCnt="5" custScaleX="101620" custLinFactNeighborY="0">
        <dgm:presLayoutVars>
          <dgm:bulletEnabled val="1"/>
        </dgm:presLayoutVars>
      </dgm:prSet>
      <dgm:spPr/>
    </dgm:pt>
    <dgm:pt modelId="{13357CAD-556E-40EB-9684-6E012474BB0F}" type="pres">
      <dgm:prSet presAssocID="{F89304E0-6BB5-4507-BCDE-2B2484C2FFE6}" presName="parSpace" presStyleCnt="0"/>
      <dgm:spPr/>
    </dgm:pt>
    <dgm:pt modelId="{17F955A4-AB1B-4484-B938-D4BC2F0ACD62}" type="pres">
      <dgm:prSet presAssocID="{C2FE0D78-C41A-48D7-9607-DE23B639ADAA}" presName="parTxOnly" presStyleLbl="node1" presStyleIdx="2" presStyleCnt="5" custScaleX="370500">
        <dgm:presLayoutVars>
          <dgm:bulletEnabled val="1"/>
        </dgm:presLayoutVars>
      </dgm:prSet>
      <dgm:spPr/>
    </dgm:pt>
    <dgm:pt modelId="{047422CE-60D8-4391-8903-79E135C72AE6}" type="pres">
      <dgm:prSet presAssocID="{C048F642-D45E-4414-A159-BCF81B7B8C97}" presName="parSpace" presStyleCnt="0"/>
      <dgm:spPr/>
    </dgm:pt>
    <dgm:pt modelId="{550AFD5A-DD4F-4465-B7C7-2A794F839BF6}" type="pres">
      <dgm:prSet presAssocID="{1550235F-1113-40E3-A889-E9934C110C10}" presName="parTxOnly" presStyleLbl="node1" presStyleIdx="3" presStyleCnt="5">
        <dgm:presLayoutVars>
          <dgm:bulletEnabled val="1"/>
        </dgm:presLayoutVars>
      </dgm:prSet>
      <dgm:spPr/>
    </dgm:pt>
    <dgm:pt modelId="{3B0FD073-F3F9-4F7F-972B-B6632D874C6A}" type="pres">
      <dgm:prSet presAssocID="{0D6557DC-C8F0-4F80-BFC2-EDB1C92A162F}" presName="parSpace" presStyleCnt="0"/>
      <dgm:spPr/>
    </dgm:pt>
    <dgm:pt modelId="{19EB7720-180D-49D4-85BD-72F5147B9D03}" type="pres">
      <dgm:prSet presAssocID="{23FCBD24-24BC-4776-863A-F5855D92BFA7}" presName="parTxOnly" presStyleLbl="node1" presStyleIdx="4" presStyleCnt="5">
        <dgm:presLayoutVars>
          <dgm:bulletEnabled val="1"/>
        </dgm:presLayoutVars>
      </dgm:prSet>
      <dgm:spPr/>
    </dgm:pt>
  </dgm:ptLst>
  <dgm:cxnLst>
    <dgm:cxn modelId="{E9F45719-90FA-449E-B956-BE8E0D4149D4}" srcId="{E8159645-3609-4278-9F80-EA48921D9CA3}" destId="{1550235F-1113-40E3-A889-E9934C110C10}" srcOrd="3" destOrd="0" parTransId="{80CD54E1-1AA9-44DD-BD13-7EFAEA2042FD}" sibTransId="{0D6557DC-C8F0-4F80-BFC2-EDB1C92A162F}"/>
    <dgm:cxn modelId="{812B5222-F1CA-4F28-AFEF-8CFC8D2E6409}" srcId="{E8159645-3609-4278-9F80-EA48921D9CA3}" destId="{23FCBD24-24BC-4776-863A-F5855D92BFA7}" srcOrd="4" destOrd="0" parTransId="{2C966547-7DB2-4540-84B5-4140504A433F}" sibTransId="{77A9DC98-2DD7-436C-860E-790E844C7CBA}"/>
    <dgm:cxn modelId="{3914DF30-0D10-4779-9748-D460242377DE}" type="presOf" srcId="{1550235F-1113-40E3-A889-E9934C110C10}" destId="{550AFD5A-DD4F-4465-B7C7-2A794F839BF6}" srcOrd="0" destOrd="0" presId="urn:microsoft.com/office/officeart/2005/8/layout/hChevron3"/>
    <dgm:cxn modelId="{5A42203A-00DA-4E0A-86BA-19EAD685E4CE}" type="presOf" srcId="{19D8FA34-1D48-4CDC-BDD6-933E45F69539}" destId="{AD9EEA4B-65E5-4D63-AE5B-8DFF90FC9B62}" srcOrd="0" destOrd="0" presId="urn:microsoft.com/office/officeart/2005/8/layout/hChevron3"/>
    <dgm:cxn modelId="{1EC3045D-C664-48C2-8FA5-DD8559904923}" srcId="{E8159645-3609-4278-9F80-EA48921D9CA3}" destId="{19D8FA34-1D48-4CDC-BDD6-933E45F69539}" srcOrd="1" destOrd="0" parTransId="{EEC87E05-64C8-4D5E-9BC9-B15A496F2F4B}" sibTransId="{F89304E0-6BB5-4507-BCDE-2B2484C2FFE6}"/>
    <dgm:cxn modelId="{9B8A3E47-4CCE-459F-909C-34996DD00BEA}" srcId="{E8159645-3609-4278-9F80-EA48921D9CA3}" destId="{C382CA96-DABB-4F50-BE5D-81AFC0E34229}" srcOrd="0" destOrd="0" parTransId="{365F5893-D4AD-4E1C-9209-2B424112431D}" sibTransId="{2E8374B4-0379-4A0D-9BE0-F81E872842F9}"/>
    <dgm:cxn modelId="{5BC4D46B-E51B-45A4-8648-EA64765ACCF5}" type="presOf" srcId="{C382CA96-DABB-4F50-BE5D-81AFC0E34229}" destId="{7970D80F-C07D-4A61-8AD1-D9F440EECE0F}" srcOrd="0" destOrd="0" presId="urn:microsoft.com/office/officeart/2005/8/layout/hChevron3"/>
    <dgm:cxn modelId="{CBD82681-88D3-4E7D-AB25-EDA58FE5F506}" type="presOf" srcId="{23FCBD24-24BC-4776-863A-F5855D92BFA7}" destId="{19EB7720-180D-49D4-85BD-72F5147B9D03}" srcOrd="0" destOrd="0" presId="urn:microsoft.com/office/officeart/2005/8/layout/hChevron3"/>
    <dgm:cxn modelId="{A3E2BB8C-5F70-4A73-A0BA-22F700C85607}" type="presOf" srcId="{E8159645-3609-4278-9F80-EA48921D9CA3}" destId="{1433378C-44AF-4CE2-884B-2787BDC05A74}" srcOrd="0" destOrd="0" presId="urn:microsoft.com/office/officeart/2005/8/layout/hChevron3"/>
    <dgm:cxn modelId="{AD58468E-E1DC-4528-9145-3264E7A1FA3C}" type="presOf" srcId="{C2FE0D78-C41A-48D7-9607-DE23B639ADAA}" destId="{17F955A4-AB1B-4484-B938-D4BC2F0ACD62}" srcOrd="0" destOrd="0" presId="urn:microsoft.com/office/officeart/2005/8/layout/hChevron3"/>
    <dgm:cxn modelId="{3DA1D78F-3293-4547-82AE-EFB302C70B99}" srcId="{E8159645-3609-4278-9F80-EA48921D9CA3}" destId="{C2FE0D78-C41A-48D7-9607-DE23B639ADAA}" srcOrd="2" destOrd="0" parTransId="{849DFE14-CF7E-4E56-AB0E-90A44B131301}" sibTransId="{C048F642-D45E-4414-A159-BCF81B7B8C97}"/>
    <dgm:cxn modelId="{FEE692DF-A2AD-4162-AC88-D9B6B69DE037}" type="presParOf" srcId="{1433378C-44AF-4CE2-884B-2787BDC05A74}" destId="{7970D80F-C07D-4A61-8AD1-D9F440EECE0F}" srcOrd="0" destOrd="0" presId="urn:microsoft.com/office/officeart/2005/8/layout/hChevron3"/>
    <dgm:cxn modelId="{CE94E9CE-77C7-48C5-84E6-D60397F42833}" type="presParOf" srcId="{1433378C-44AF-4CE2-884B-2787BDC05A74}" destId="{CF3DD8D8-30F8-4FC6-B984-776C6E0BB967}" srcOrd="1" destOrd="0" presId="urn:microsoft.com/office/officeart/2005/8/layout/hChevron3"/>
    <dgm:cxn modelId="{E107DB44-3B3E-4F2B-B4E1-75E0A175C041}" type="presParOf" srcId="{1433378C-44AF-4CE2-884B-2787BDC05A74}" destId="{AD9EEA4B-65E5-4D63-AE5B-8DFF90FC9B62}" srcOrd="2" destOrd="0" presId="urn:microsoft.com/office/officeart/2005/8/layout/hChevron3"/>
    <dgm:cxn modelId="{C3A3D461-0062-497B-83F1-21FE2BCCCDFD}" type="presParOf" srcId="{1433378C-44AF-4CE2-884B-2787BDC05A74}" destId="{13357CAD-556E-40EB-9684-6E012474BB0F}" srcOrd="3" destOrd="0" presId="urn:microsoft.com/office/officeart/2005/8/layout/hChevron3"/>
    <dgm:cxn modelId="{1C58E6E4-33FF-4A49-B39E-9AAD415EDA77}" type="presParOf" srcId="{1433378C-44AF-4CE2-884B-2787BDC05A74}" destId="{17F955A4-AB1B-4484-B938-D4BC2F0ACD62}" srcOrd="4" destOrd="0" presId="urn:microsoft.com/office/officeart/2005/8/layout/hChevron3"/>
    <dgm:cxn modelId="{5ED301EA-B193-490D-84AD-9E81E398D305}" type="presParOf" srcId="{1433378C-44AF-4CE2-884B-2787BDC05A74}" destId="{047422CE-60D8-4391-8903-79E135C72AE6}" srcOrd="5" destOrd="0" presId="urn:microsoft.com/office/officeart/2005/8/layout/hChevron3"/>
    <dgm:cxn modelId="{1DEA86AB-C0BD-4D86-A9CB-84D4D9FB22ED}" type="presParOf" srcId="{1433378C-44AF-4CE2-884B-2787BDC05A74}" destId="{550AFD5A-DD4F-4465-B7C7-2A794F839BF6}" srcOrd="6" destOrd="0" presId="urn:microsoft.com/office/officeart/2005/8/layout/hChevron3"/>
    <dgm:cxn modelId="{8F5BD017-1A49-43FE-9A20-60AD2F1B2F15}" type="presParOf" srcId="{1433378C-44AF-4CE2-884B-2787BDC05A74}" destId="{3B0FD073-F3F9-4F7F-972B-B6632D874C6A}" srcOrd="7" destOrd="0" presId="urn:microsoft.com/office/officeart/2005/8/layout/hChevron3"/>
    <dgm:cxn modelId="{96747771-9630-49EB-BEA4-F9D7B09D8824}" type="presParOf" srcId="{1433378C-44AF-4CE2-884B-2787BDC05A74}" destId="{19EB7720-180D-49D4-85BD-72F5147B9D03}" srcOrd="8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91CC832-0F14-42F1-9790-34FE76A86750}" type="doc">
      <dgm:prSet loTypeId="urn:microsoft.com/office/officeart/2005/8/layout/hList7" loCatId="relationship" qsTypeId="urn:microsoft.com/office/officeart/2005/8/quickstyle/simple2" qsCatId="simple" csTypeId="urn:microsoft.com/office/officeart/2005/8/colors/accent1_3" csCatId="accent1" phldr="1"/>
      <dgm:spPr/>
      <dgm:t>
        <a:bodyPr/>
        <a:lstStyle/>
        <a:p>
          <a:endParaRPr lang="fr-BE"/>
        </a:p>
      </dgm:t>
    </dgm:pt>
    <dgm:pt modelId="{A1468CED-1CE0-4D81-BFFC-4DF48E25E9C6}">
      <dgm:prSet phldrT="[Texte]" custT="1"/>
      <dgm:spPr>
        <a:xfrm>
          <a:off x="1334" y="0"/>
          <a:ext cx="1398426" cy="3785636"/>
        </a:xfrm>
        <a:prstGeom prst="roundRect">
          <a:avLst>
            <a:gd name="adj" fmla="val 10000"/>
          </a:avLst>
        </a:prstGeom>
        <a:solidFill>
          <a:srgbClr val="B71E42">
            <a:shade val="80000"/>
            <a:hueOff val="0"/>
            <a:satOff val="0"/>
            <a:lumOff val="0"/>
            <a:alphaOff val="0"/>
          </a:srgbClr>
        </a:solidFill>
        <a:ln w="2222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 algn="ctr">
            <a:buNone/>
          </a:pPr>
          <a:r>
            <a:rPr lang="fr-BE" sz="1500" b="0">
              <a:solidFill>
                <a:sysClr val="window" lastClr="FFFFFF"/>
              </a:solidFill>
              <a:latin typeface="Gill Sans MT"/>
              <a:ea typeface="+mn-ea"/>
              <a:cs typeface="+mn-cs"/>
            </a:rPr>
            <a:t>Sessions collectives</a:t>
          </a:r>
        </a:p>
      </dgm:t>
    </dgm:pt>
    <dgm:pt modelId="{C65328D5-5200-4C32-8003-489B508A4DBE}" type="parTrans" cxnId="{E33F1847-A24F-48FB-94AA-925146710770}">
      <dgm:prSet/>
      <dgm:spPr/>
      <dgm:t>
        <a:bodyPr/>
        <a:lstStyle/>
        <a:p>
          <a:endParaRPr lang="fr-BE"/>
        </a:p>
      </dgm:t>
    </dgm:pt>
    <dgm:pt modelId="{B02A9084-8410-4202-968C-8AFD00B85CF9}" type="sibTrans" cxnId="{E33F1847-A24F-48FB-94AA-925146710770}">
      <dgm:prSet/>
      <dgm:spPr/>
      <dgm:t>
        <a:bodyPr/>
        <a:lstStyle/>
        <a:p>
          <a:endParaRPr lang="fr-BE"/>
        </a:p>
      </dgm:t>
    </dgm:pt>
    <dgm:pt modelId="{1B76429B-9384-4723-A927-307AB22593CC}">
      <dgm:prSet phldrT="[Texte]" custT="1"/>
      <dgm:spPr>
        <a:xfrm>
          <a:off x="2861116" y="0"/>
          <a:ext cx="1398426" cy="3785636"/>
        </a:xfrm>
        <a:prstGeom prst="roundRect">
          <a:avLst>
            <a:gd name="adj" fmla="val 10000"/>
          </a:avLst>
        </a:prstGeom>
        <a:solidFill>
          <a:srgbClr val="B71E42">
            <a:shade val="80000"/>
            <a:hueOff val="300809"/>
            <a:satOff val="-23264"/>
            <a:lumOff val="21887"/>
            <a:alphaOff val="0"/>
          </a:srgbClr>
        </a:solidFill>
        <a:ln w="2222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fr-BE" sz="1500">
              <a:solidFill>
                <a:sysClr val="window" lastClr="FFFFFF"/>
              </a:solidFill>
              <a:latin typeface="Gill Sans MT"/>
              <a:ea typeface="+mn-ea"/>
              <a:cs typeface="+mn-cs"/>
            </a:rPr>
            <a:t>Espace technologique</a:t>
          </a:r>
        </a:p>
      </dgm:t>
    </dgm:pt>
    <dgm:pt modelId="{CBBD3F8B-938D-450A-BD7B-F5A00C7A5328}" type="parTrans" cxnId="{99906CBE-E3E6-4119-A04A-1C7D5A383E00}">
      <dgm:prSet/>
      <dgm:spPr/>
      <dgm:t>
        <a:bodyPr/>
        <a:lstStyle/>
        <a:p>
          <a:endParaRPr lang="fr-BE"/>
        </a:p>
      </dgm:t>
    </dgm:pt>
    <dgm:pt modelId="{560F3D36-929F-4482-95EE-785BD0D4CA24}" type="sibTrans" cxnId="{99906CBE-E3E6-4119-A04A-1C7D5A383E00}">
      <dgm:prSet/>
      <dgm:spPr/>
      <dgm:t>
        <a:bodyPr/>
        <a:lstStyle/>
        <a:p>
          <a:endParaRPr lang="fr-BE"/>
        </a:p>
      </dgm:t>
    </dgm:pt>
    <dgm:pt modelId="{C64D75DA-CC54-475B-A26F-9C6B6864746C}">
      <dgm:prSet phldrT="[Texte]" custT="1"/>
      <dgm:spPr>
        <a:xfrm>
          <a:off x="2861116" y="0"/>
          <a:ext cx="1398426" cy="3785636"/>
        </a:xfrm>
        <a:prstGeom prst="roundRect">
          <a:avLst>
            <a:gd name="adj" fmla="val 10000"/>
          </a:avLst>
        </a:prstGeom>
        <a:solidFill>
          <a:srgbClr val="B71E42">
            <a:shade val="80000"/>
            <a:hueOff val="300809"/>
            <a:satOff val="-23264"/>
            <a:lumOff val="21887"/>
            <a:alphaOff val="0"/>
          </a:srgbClr>
        </a:solidFill>
        <a:ln w="2222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>
            <a:buChar char="•"/>
          </a:pPr>
          <a:r>
            <a:rPr lang="fr-BE" sz="900">
              <a:solidFill>
                <a:sysClr val="window" lastClr="FFFFFF"/>
              </a:solidFill>
              <a:latin typeface="Gill Sans MT"/>
              <a:ea typeface="+mn-ea"/>
              <a:cs typeface="+mn-cs"/>
            </a:rPr>
            <a:t>Accès PC</a:t>
          </a:r>
        </a:p>
      </dgm:t>
    </dgm:pt>
    <dgm:pt modelId="{22A3C5B4-3549-4316-8F3C-4EE8A48772BA}" type="parTrans" cxnId="{C95C6020-60A5-4346-830E-BC91307237B0}">
      <dgm:prSet/>
      <dgm:spPr/>
      <dgm:t>
        <a:bodyPr/>
        <a:lstStyle/>
        <a:p>
          <a:endParaRPr lang="fr-BE"/>
        </a:p>
      </dgm:t>
    </dgm:pt>
    <dgm:pt modelId="{631D7766-7841-483F-97FA-F375D1A3ACAF}" type="sibTrans" cxnId="{C95C6020-60A5-4346-830E-BC91307237B0}">
      <dgm:prSet/>
      <dgm:spPr/>
      <dgm:t>
        <a:bodyPr/>
        <a:lstStyle/>
        <a:p>
          <a:endParaRPr lang="fr-BE"/>
        </a:p>
      </dgm:t>
    </dgm:pt>
    <dgm:pt modelId="{8DAEA2EC-215D-4909-BCC3-EF2310258531}">
      <dgm:prSet phldrT="[Texte]" custT="1"/>
      <dgm:spPr>
        <a:xfrm>
          <a:off x="2861116" y="0"/>
          <a:ext cx="1398426" cy="3785636"/>
        </a:xfrm>
        <a:prstGeom prst="roundRect">
          <a:avLst>
            <a:gd name="adj" fmla="val 10000"/>
          </a:avLst>
        </a:prstGeom>
        <a:solidFill>
          <a:srgbClr val="B71E42">
            <a:shade val="80000"/>
            <a:hueOff val="300809"/>
            <a:satOff val="-23264"/>
            <a:lumOff val="21887"/>
            <a:alphaOff val="0"/>
          </a:srgbClr>
        </a:solidFill>
        <a:ln w="2222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>
            <a:buChar char="•"/>
          </a:pPr>
          <a:r>
            <a:rPr lang="fr-BE" sz="900" dirty="0">
              <a:solidFill>
                <a:sysClr val="window" lastClr="FFFFFF"/>
              </a:solidFill>
              <a:latin typeface="Gill Sans MT"/>
              <a:ea typeface="+mn-ea"/>
              <a:cs typeface="+mn-cs"/>
            </a:rPr>
            <a:t>Permanence de l'équipe téléphonique &amp; à distance</a:t>
          </a:r>
        </a:p>
      </dgm:t>
    </dgm:pt>
    <dgm:pt modelId="{1425DF71-917E-4EA5-AC1A-4B4FF76DC572}" type="parTrans" cxnId="{749DCBC2-E19B-4368-85D9-9842220B1146}">
      <dgm:prSet/>
      <dgm:spPr/>
      <dgm:t>
        <a:bodyPr/>
        <a:lstStyle/>
        <a:p>
          <a:endParaRPr lang="fr-BE"/>
        </a:p>
      </dgm:t>
    </dgm:pt>
    <dgm:pt modelId="{8B90F6DA-9FDB-4B00-977F-14D321CEB321}" type="sibTrans" cxnId="{749DCBC2-E19B-4368-85D9-9842220B1146}">
      <dgm:prSet/>
      <dgm:spPr/>
      <dgm:t>
        <a:bodyPr/>
        <a:lstStyle/>
        <a:p>
          <a:endParaRPr lang="fr-BE"/>
        </a:p>
      </dgm:t>
    </dgm:pt>
    <dgm:pt modelId="{81498BF6-66C6-4F3E-9D9A-EE9449CE071E}">
      <dgm:prSet phldrT="[Texte]" custT="1"/>
      <dgm:spPr>
        <a:xfrm>
          <a:off x="1441713" y="0"/>
          <a:ext cx="1398426" cy="3785636"/>
        </a:xfrm>
        <a:prstGeom prst="roundRect">
          <a:avLst>
            <a:gd name="adj" fmla="val 10000"/>
          </a:avLst>
        </a:prstGeom>
        <a:solidFill>
          <a:srgbClr val="B71E42">
            <a:shade val="80000"/>
            <a:hueOff val="150405"/>
            <a:satOff val="-11632"/>
            <a:lumOff val="10943"/>
            <a:alphaOff val="0"/>
          </a:srgbClr>
        </a:solidFill>
        <a:ln w="2222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>
            <a:buChar char="•"/>
          </a:pPr>
          <a:endParaRPr lang="fr-BE" sz="900">
            <a:solidFill>
              <a:sysClr val="window" lastClr="FFFFFF"/>
            </a:solidFill>
            <a:latin typeface="Gill Sans MT"/>
            <a:ea typeface="+mn-ea"/>
            <a:cs typeface="+mn-cs"/>
          </a:endParaRPr>
        </a:p>
      </dgm:t>
    </dgm:pt>
    <dgm:pt modelId="{815A9D4B-0AE9-4A6F-91BB-199B351955AA}" type="sibTrans" cxnId="{16AE6276-B2D8-48DE-AAAA-440D2278E11D}">
      <dgm:prSet/>
      <dgm:spPr/>
      <dgm:t>
        <a:bodyPr/>
        <a:lstStyle/>
        <a:p>
          <a:endParaRPr lang="fr-BE"/>
        </a:p>
      </dgm:t>
    </dgm:pt>
    <dgm:pt modelId="{FA455D8C-3B50-4E77-A592-379290376EF0}" type="parTrans" cxnId="{16AE6276-B2D8-48DE-AAAA-440D2278E11D}">
      <dgm:prSet/>
      <dgm:spPr/>
      <dgm:t>
        <a:bodyPr/>
        <a:lstStyle/>
        <a:p>
          <a:endParaRPr lang="fr-BE"/>
        </a:p>
      </dgm:t>
    </dgm:pt>
    <dgm:pt modelId="{445DC18A-C329-4C8F-A8EE-EF5BB180CEB2}">
      <dgm:prSet custT="1"/>
      <dgm:spPr>
        <a:xfrm>
          <a:off x="1441713" y="0"/>
          <a:ext cx="1398426" cy="3785636"/>
        </a:xfrm>
        <a:prstGeom prst="roundRect">
          <a:avLst>
            <a:gd name="adj" fmla="val 10000"/>
          </a:avLst>
        </a:prstGeom>
        <a:solidFill>
          <a:srgbClr val="B71E42">
            <a:shade val="80000"/>
            <a:hueOff val="150405"/>
            <a:satOff val="-11632"/>
            <a:lumOff val="10943"/>
            <a:alphaOff val="0"/>
          </a:srgbClr>
        </a:solidFill>
        <a:ln w="2222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>
            <a:buChar char="•"/>
          </a:pPr>
          <a:r>
            <a:rPr lang="fr-BE" sz="900" dirty="0">
              <a:solidFill>
                <a:sysClr val="window" lastClr="FFFFFF"/>
              </a:solidFill>
              <a:latin typeface="Gill Sans MT"/>
              <a:ea typeface="+mn-ea"/>
              <a:cs typeface="+mn-cs"/>
            </a:rPr>
            <a:t>Conseiller - recherche d'emploi</a:t>
          </a:r>
        </a:p>
      </dgm:t>
    </dgm:pt>
    <dgm:pt modelId="{98409BB8-839A-4163-8AB8-4496EB87B283}" type="parTrans" cxnId="{89C323D9-1A34-405A-887B-64C387947C5F}">
      <dgm:prSet/>
      <dgm:spPr/>
      <dgm:t>
        <a:bodyPr/>
        <a:lstStyle/>
        <a:p>
          <a:endParaRPr lang="fr-BE"/>
        </a:p>
      </dgm:t>
    </dgm:pt>
    <dgm:pt modelId="{9386D517-97F2-43E9-9779-9D1DBB89C1AB}" type="sibTrans" cxnId="{89C323D9-1A34-405A-887B-64C387947C5F}">
      <dgm:prSet/>
      <dgm:spPr/>
      <dgm:t>
        <a:bodyPr/>
        <a:lstStyle/>
        <a:p>
          <a:endParaRPr lang="fr-BE"/>
        </a:p>
      </dgm:t>
    </dgm:pt>
    <dgm:pt modelId="{497FF8AF-FDE1-4B29-B80C-BFBEDEE5E692}">
      <dgm:prSet custT="1"/>
      <dgm:spPr>
        <a:xfrm>
          <a:off x="1441713" y="0"/>
          <a:ext cx="1398426" cy="3785636"/>
        </a:xfrm>
        <a:prstGeom prst="roundRect">
          <a:avLst>
            <a:gd name="adj" fmla="val 10000"/>
          </a:avLst>
        </a:prstGeom>
        <a:solidFill>
          <a:srgbClr val="B71E42">
            <a:shade val="80000"/>
            <a:hueOff val="150405"/>
            <a:satOff val="-11632"/>
            <a:lumOff val="10943"/>
            <a:alphaOff val="0"/>
          </a:srgbClr>
        </a:solidFill>
        <a:ln w="2222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>
            <a:buChar char="•"/>
          </a:pPr>
          <a:r>
            <a:rPr lang="fr-BE" sz="900">
              <a:solidFill>
                <a:sysClr val="window" lastClr="FFFFFF"/>
              </a:solidFill>
              <a:latin typeface="Gill Sans MT"/>
              <a:ea typeface="+mn-ea"/>
              <a:cs typeface="+mn-cs"/>
            </a:rPr>
            <a:t>Accompagnateur social jeune - problématique sociale</a:t>
          </a:r>
        </a:p>
      </dgm:t>
    </dgm:pt>
    <dgm:pt modelId="{B7B29FA7-9D3A-488C-8D4F-0133A234E4CD}" type="parTrans" cxnId="{E331A823-ADC7-4946-81C3-6C1DFAF4D3B4}">
      <dgm:prSet/>
      <dgm:spPr/>
      <dgm:t>
        <a:bodyPr/>
        <a:lstStyle/>
        <a:p>
          <a:endParaRPr lang="fr-BE"/>
        </a:p>
      </dgm:t>
    </dgm:pt>
    <dgm:pt modelId="{245AE71E-24F0-479E-9D0C-1978AED4869C}" type="sibTrans" cxnId="{E331A823-ADC7-4946-81C3-6C1DFAF4D3B4}">
      <dgm:prSet/>
      <dgm:spPr/>
      <dgm:t>
        <a:bodyPr/>
        <a:lstStyle/>
        <a:p>
          <a:endParaRPr lang="fr-BE"/>
        </a:p>
      </dgm:t>
    </dgm:pt>
    <dgm:pt modelId="{270DF21E-B338-48B8-B133-046216C4A4B2}">
      <dgm:prSet phldrT="[Texte]" custT="1"/>
      <dgm:spPr>
        <a:xfrm>
          <a:off x="1441713" y="0"/>
          <a:ext cx="1398426" cy="3785636"/>
        </a:xfrm>
        <a:prstGeom prst="roundRect">
          <a:avLst>
            <a:gd name="adj" fmla="val 10000"/>
          </a:avLst>
        </a:prstGeom>
        <a:solidFill>
          <a:srgbClr val="B71E42">
            <a:shade val="80000"/>
            <a:hueOff val="150405"/>
            <a:satOff val="-11632"/>
            <a:lumOff val="10943"/>
            <a:alphaOff val="0"/>
          </a:srgbClr>
        </a:solidFill>
        <a:ln w="2222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fr-BE" sz="1500" dirty="0">
              <a:solidFill>
                <a:sysClr val="window" lastClr="FFFFFF"/>
              </a:solidFill>
              <a:latin typeface="Gill Sans MT"/>
              <a:ea typeface="+mn-ea"/>
              <a:cs typeface="+mn-cs"/>
            </a:rPr>
            <a:t>Coaching individuel</a:t>
          </a:r>
        </a:p>
      </dgm:t>
    </dgm:pt>
    <dgm:pt modelId="{B31DCAFB-F260-4785-9908-3DC4C783CC01}" type="sibTrans" cxnId="{04DD3DAB-F5F1-4C4B-A6A7-8239981656D5}">
      <dgm:prSet/>
      <dgm:spPr/>
      <dgm:t>
        <a:bodyPr/>
        <a:lstStyle/>
        <a:p>
          <a:endParaRPr lang="fr-BE"/>
        </a:p>
      </dgm:t>
    </dgm:pt>
    <dgm:pt modelId="{DBB67058-A8F9-47AA-8653-45624C752084}" type="parTrans" cxnId="{04DD3DAB-F5F1-4C4B-A6A7-8239981656D5}">
      <dgm:prSet/>
      <dgm:spPr/>
      <dgm:t>
        <a:bodyPr/>
        <a:lstStyle/>
        <a:p>
          <a:endParaRPr lang="fr-BE"/>
        </a:p>
      </dgm:t>
    </dgm:pt>
    <dgm:pt modelId="{5AFF8F58-679B-4660-9166-0C49305C3813}">
      <dgm:prSet custT="1"/>
      <dgm:spPr>
        <a:xfrm>
          <a:off x="1334" y="0"/>
          <a:ext cx="1398426" cy="3785636"/>
        </a:xfrm>
        <a:prstGeom prst="roundRect">
          <a:avLst>
            <a:gd name="adj" fmla="val 10000"/>
          </a:avLst>
        </a:prstGeom>
        <a:solidFill>
          <a:srgbClr val="B71E42">
            <a:shade val="80000"/>
            <a:hueOff val="0"/>
            <a:satOff val="0"/>
            <a:lumOff val="0"/>
            <a:alphaOff val="0"/>
          </a:srgbClr>
        </a:solidFill>
        <a:ln w="2222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>
            <a:buChar char="•"/>
          </a:pPr>
          <a:r>
            <a:rPr lang="fr-BE" sz="900" b="0" dirty="0">
              <a:solidFill>
                <a:sysClr val="window" lastClr="FFFFFF"/>
              </a:solidFill>
              <a:latin typeface="Gill Sans MT"/>
              <a:ea typeface="+mn-ea"/>
              <a:cs typeface="+mn-cs"/>
            </a:rPr>
            <a:t>Selon les 6 axes définis</a:t>
          </a:r>
        </a:p>
      </dgm:t>
    </dgm:pt>
    <dgm:pt modelId="{6E131EE9-12DE-4763-B8FC-AD026D0DEEFE}" type="parTrans" cxnId="{5B6A98E5-AB91-4D5D-96A4-1D4005A881ED}">
      <dgm:prSet/>
      <dgm:spPr/>
      <dgm:t>
        <a:bodyPr/>
        <a:lstStyle/>
        <a:p>
          <a:endParaRPr lang="fr-BE"/>
        </a:p>
      </dgm:t>
    </dgm:pt>
    <dgm:pt modelId="{AF6907D3-D013-4C02-B9B6-4D655D98DABF}" type="sibTrans" cxnId="{5B6A98E5-AB91-4D5D-96A4-1D4005A881ED}">
      <dgm:prSet/>
      <dgm:spPr/>
      <dgm:t>
        <a:bodyPr/>
        <a:lstStyle/>
        <a:p>
          <a:endParaRPr lang="fr-BE"/>
        </a:p>
      </dgm:t>
    </dgm:pt>
    <dgm:pt modelId="{E8C05B52-A6FB-42BC-A643-2BD3A649999A}">
      <dgm:prSet phldrT="[Texte]" custT="1"/>
      <dgm:spPr>
        <a:xfrm>
          <a:off x="1441713" y="0"/>
          <a:ext cx="1398426" cy="3785636"/>
        </a:xfrm>
        <a:prstGeom prst="roundRect">
          <a:avLst>
            <a:gd name="adj" fmla="val 10000"/>
          </a:avLst>
        </a:prstGeom>
        <a:solidFill>
          <a:srgbClr val="B71E42">
            <a:shade val="80000"/>
            <a:hueOff val="150405"/>
            <a:satOff val="-11632"/>
            <a:lumOff val="10943"/>
            <a:alphaOff val="0"/>
          </a:srgbClr>
        </a:solidFill>
        <a:ln w="2222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>
            <a:buChar char="•"/>
          </a:pPr>
          <a:r>
            <a:rPr lang="fr-BE" sz="900">
              <a:solidFill>
                <a:sysClr val="window" lastClr="FFFFFF"/>
              </a:solidFill>
              <a:latin typeface="Gill Sans MT"/>
              <a:ea typeface="+mn-ea"/>
              <a:cs typeface="+mn-cs"/>
            </a:rPr>
            <a:t>RDV à la demande, réactivité forte de l'équipe</a:t>
          </a:r>
        </a:p>
      </dgm:t>
    </dgm:pt>
    <dgm:pt modelId="{D5265B6B-0664-4922-B4B0-672540616E54}" type="parTrans" cxnId="{ABE3352F-8F7F-491A-BCC5-A7F9D6C39443}">
      <dgm:prSet/>
      <dgm:spPr/>
      <dgm:t>
        <a:bodyPr/>
        <a:lstStyle/>
        <a:p>
          <a:endParaRPr lang="fr-BE"/>
        </a:p>
      </dgm:t>
    </dgm:pt>
    <dgm:pt modelId="{B703C8F3-736D-48E0-B6B5-C1887A4BE803}" type="sibTrans" cxnId="{ABE3352F-8F7F-491A-BCC5-A7F9D6C39443}">
      <dgm:prSet/>
      <dgm:spPr/>
      <dgm:t>
        <a:bodyPr/>
        <a:lstStyle/>
        <a:p>
          <a:endParaRPr lang="fr-BE"/>
        </a:p>
      </dgm:t>
    </dgm:pt>
    <dgm:pt modelId="{927F0636-5C4C-4CD4-8E05-CA4F224FBC6C}">
      <dgm:prSet phldrT="[Texte]" custT="1"/>
      <dgm:spPr>
        <a:xfrm>
          <a:off x="4322472" y="0"/>
          <a:ext cx="1398426" cy="3785636"/>
        </a:xfrm>
        <a:prstGeom prst="roundRect">
          <a:avLst>
            <a:gd name="adj" fmla="val 10000"/>
          </a:avLst>
        </a:prstGeom>
        <a:solidFill>
          <a:srgbClr val="B71E42">
            <a:shade val="80000"/>
            <a:hueOff val="451214"/>
            <a:satOff val="-34896"/>
            <a:lumOff val="32830"/>
            <a:alphaOff val="0"/>
          </a:srgbClr>
        </a:solidFill>
        <a:ln w="2222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fr-BE" sz="1500" b="0" i="0">
              <a:solidFill>
                <a:sysClr val="window" lastClr="FFFFFF"/>
              </a:solidFill>
              <a:latin typeface="Gill Sans MT"/>
              <a:ea typeface="+mn-ea"/>
              <a:cs typeface="+mn-cs"/>
            </a:rPr>
            <a:t>Stage en entreprise</a:t>
          </a:r>
        </a:p>
      </dgm:t>
    </dgm:pt>
    <dgm:pt modelId="{29142CF8-6D99-48F5-83B2-57B429CEF999}" type="parTrans" cxnId="{2EACC2E7-CF82-44EB-94CE-8BB52CDB9CD4}">
      <dgm:prSet/>
      <dgm:spPr/>
      <dgm:t>
        <a:bodyPr/>
        <a:lstStyle/>
        <a:p>
          <a:endParaRPr lang="fr-BE"/>
        </a:p>
      </dgm:t>
    </dgm:pt>
    <dgm:pt modelId="{C12F6F1B-C657-41FF-88EC-1507B3650355}" type="sibTrans" cxnId="{2EACC2E7-CF82-44EB-94CE-8BB52CDB9CD4}">
      <dgm:prSet/>
      <dgm:spPr/>
      <dgm:t>
        <a:bodyPr/>
        <a:lstStyle/>
        <a:p>
          <a:endParaRPr lang="fr-BE"/>
        </a:p>
      </dgm:t>
    </dgm:pt>
    <dgm:pt modelId="{9404315F-5F0C-4D60-8930-E6AE33A723DE}">
      <dgm:prSet phldrT="[Texte]" custT="1"/>
      <dgm:spPr>
        <a:xfrm>
          <a:off x="4322472" y="0"/>
          <a:ext cx="1398426" cy="3785636"/>
        </a:xfrm>
        <a:prstGeom prst="roundRect">
          <a:avLst>
            <a:gd name="adj" fmla="val 10000"/>
          </a:avLst>
        </a:prstGeom>
        <a:solidFill>
          <a:srgbClr val="B71E42">
            <a:shade val="80000"/>
            <a:hueOff val="451214"/>
            <a:satOff val="-34896"/>
            <a:lumOff val="32830"/>
            <a:alphaOff val="0"/>
          </a:srgbClr>
        </a:solidFill>
        <a:ln w="2222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>
            <a:buChar char="•"/>
          </a:pPr>
          <a:r>
            <a:rPr lang="fr-BE" sz="900">
              <a:solidFill>
                <a:sysClr val="window" lastClr="FFFFFF"/>
              </a:solidFill>
              <a:latin typeface="Gill Sans MT"/>
              <a:ea typeface="+mn-ea"/>
              <a:cs typeface="+mn-cs"/>
            </a:rPr>
            <a:t>Découverte métier</a:t>
          </a:r>
        </a:p>
      </dgm:t>
    </dgm:pt>
    <dgm:pt modelId="{1E0143CB-750A-4F2B-9065-146F251CE8EC}" type="parTrans" cxnId="{5951584F-F717-49EE-8325-A94287C77E11}">
      <dgm:prSet/>
      <dgm:spPr/>
      <dgm:t>
        <a:bodyPr/>
        <a:lstStyle/>
        <a:p>
          <a:endParaRPr lang="fr-BE"/>
        </a:p>
      </dgm:t>
    </dgm:pt>
    <dgm:pt modelId="{D23B4A95-8EE2-495B-94BB-685CC09B0B64}" type="sibTrans" cxnId="{5951584F-F717-49EE-8325-A94287C77E11}">
      <dgm:prSet/>
      <dgm:spPr/>
      <dgm:t>
        <a:bodyPr/>
        <a:lstStyle/>
        <a:p>
          <a:endParaRPr lang="fr-BE"/>
        </a:p>
      </dgm:t>
    </dgm:pt>
    <dgm:pt modelId="{4FAB01BF-F09F-4EF4-B5CE-53B3AAA4E09D}">
      <dgm:prSet phldrT="[Texte]" custT="1"/>
      <dgm:spPr>
        <a:xfrm>
          <a:off x="4322472" y="0"/>
          <a:ext cx="1398426" cy="3785636"/>
        </a:xfrm>
        <a:prstGeom prst="roundRect">
          <a:avLst>
            <a:gd name="adj" fmla="val 10000"/>
          </a:avLst>
        </a:prstGeom>
        <a:solidFill>
          <a:srgbClr val="B71E42">
            <a:shade val="80000"/>
            <a:hueOff val="451214"/>
            <a:satOff val="-34896"/>
            <a:lumOff val="32830"/>
            <a:alphaOff val="0"/>
          </a:srgbClr>
        </a:solidFill>
        <a:ln w="2222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>
            <a:buChar char="•"/>
          </a:pPr>
          <a:r>
            <a:rPr lang="fr-BE" sz="900" dirty="0">
              <a:solidFill>
                <a:sysClr val="window" lastClr="FFFFFF"/>
              </a:solidFill>
              <a:latin typeface="Gill Sans MT"/>
              <a:ea typeface="+mn-ea"/>
              <a:cs typeface="+mn-cs"/>
            </a:rPr>
            <a:t>Mise en pratique professionnelle</a:t>
          </a:r>
        </a:p>
      </dgm:t>
    </dgm:pt>
    <dgm:pt modelId="{222A2FC7-A26E-4FD0-9A38-D642D04E5068}" type="parTrans" cxnId="{074ECC75-5D3E-4675-A466-EB9133191B33}">
      <dgm:prSet/>
      <dgm:spPr/>
      <dgm:t>
        <a:bodyPr/>
        <a:lstStyle/>
        <a:p>
          <a:endParaRPr lang="fr-BE"/>
        </a:p>
      </dgm:t>
    </dgm:pt>
    <dgm:pt modelId="{902A4857-7062-40BF-B83B-1A61019DFBD0}" type="sibTrans" cxnId="{074ECC75-5D3E-4675-A466-EB9133191B33}">
      <dgm:prSet/>
      <dgm:spPr/>
      <dgm:t>
        <a:bodyPr/>
        <a:lstStyle/>
        <a:p>
          <a:endParaRPr lang="fr-BE"/>
        </a:p>
      </dgm:t>
    </dgm:pt>
    <dgm:pt modelId="{F46D7759-FA0A-43A8-A7CF-AE7600AD9123}">
      <dgm:prSet custT="1"/>
      <dgm:spPr>
        <a:xfrm>
          <a:off x="1334" y="0"/>
          <a:ext cx="1398426" cy="3785636"/>
        </a:xfrm>
        <a:prstGeom prst="roundRect">
          <a:avLst>
            <a:gd name="adj" fmla="val 10000"/>
          </a:avLst>
        </a:prstGeom>
        <a:solidFill>
          <a:srgbClr val="B71E42">
            <a:shade val="80000"/>
            <a:hueOff val="0"/>
            <a:satOff val="0"/>
            <a:lumOff val="0"/>
            <a:alphaOff val="0"/>
          </a:srgbClr>
        </a:solidFill>
        <a:ln w="2222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>
            <a:buChar char="•"/>
          </a:pPr>
          <a:endParaRPr lang="fr-BE" sz="900" b="0" dirty="0">
            <a:solidFill>
              <a:sysClr val="window" lastClr="FFFFFF"/>
            </a:solidFill>
            <a:latin typeface="Gill Sans MT"/>
            <a:ea typeface="+mn-ea"/>
            <a:cs typeface="+mn-cs"/>
          </a:endParaRPr>
        </a:p>
      </dgm:t>
    </dgm:pt>
    <dgm:pt modelId="{1F3C13CD-46C3-42E5-BD6F-6BB5D685DDA4}" type="parTrans" cxnId="{4D5CDC04-062A-40F0-BBA0-7B95010A1A43}">
      <dgm:prSet/>
      <dgm:spPr/>
      <dgm:t>
        <a:bodyPr/>
        <a:lstStyle/>
        <a:p>
          <a:endParaRPr lang="fr-BE"/>
        </a:p>
      </dgm:t>
    </dgm:pt>
    <dgm:pt modelId="{DFEBF155-1755-4BAD-8A5C-A2DAB6991763}" type="sibTrans" cxnId="{4D5CDC04-062A-40F0-BBA0-7B95010A1A43}">
      <dgm:prSet/>
      <dgm:spPr/>
      <dgm:t>
        <a:bodyPr/>
        <a:lstStyle/>
        <a:p>
          <a:endParaRPr lang="fr-BE"/>
        </a:p>
      </dgm:t>
    </dgm:pt>
    <dgm:pt modelId="{0B2EAB69-DC80-4745-A083-ED4F902DD575}" type="pres">
      <dgm:prSet presAssocID="{291CC832-0F14-42F1-9790-34FE76A86750}" presName="Name0" presStyleCnt="0">
        <dgm:presLayoutVars>
          <dgm:dir/>
          <dgm:resizeHandles val="exact"/>
        </dgm:presLayoutVars>
      </dgm:prSet>
      <dgm:spPr/>
    </dgm:pt>
    <dgm:pt modelId="{4ABDF5DD-D8B9-4717-A394-EC37B16E4C20}" type="pres">
      <dgm:prSet presAssocID="{291CC832-0F14-42F1-9790-34FE76A86750}" presName="fgShape" presStyleLbl="fgShp" presStyleIdx="0" presStyleCnt="1" custScaleX="94632" custScaleY="106063" custLinFactY="43408" custLinFactNeighborX="-2995" custLinFactNeighborY="100000"/>
      <dgm:spPr>
        <a:xfrm>
          <a:off x="212516" y="3183362"/>
          <a:ext cx="4981858" cy="602273"/>
        </a:xfrm>
        <a:prstGeom prst="leftRightArrow">
          <a:avLst/>
        </a:prstGeom>
        <a:solidFill>
          <a:srgbClr val="DE478E"/>
        </a:solidFill>
        <a:ln w="2222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</dgm:pt>
    <dgm:pt modelId="{CC285EBB-5E1C-472B-8C78-6D3D0820DF96}" type="pres">
      <dgm:prSet presAssocID="{291CC832-0F14-42F1-9790-34FE76A86750}" presName="linComp" presStyleCnt="0"/>
      <dgm:spPr/>
    </dgm:pt>
    <dgm:pt modelId="{FFEBA912-DD89-40C7-AD02-19C64ADF8181}" type="pres">
      <dgm:prSet presAssocID="{A1468CED-1CE0-4D81-BFFC-4DF48E25E9C6}" presName="compNode" presStyleCnt="0"/>
      <dgm:spPr/>
    </dgm:pt>
    <dgm:pt modelId="{7CE8FD39-5D4D-4DEB-90FE-076656676E6E}" type="pres">
      <dgm:prSet presAssocID="{A1468CED-1CE0-4D81-BFFC-4DF48E25E9C6}" presName="bkgdShape" presStyleLbl="node1" presStyleIdx="0" presStyleCnt="4" custLinFactNeighborY="323"/>
      <dgm:spPr/>
    </dgm:pt>
    <dgm:pt modelId="{F553E95D-BF45-4632-B01E-C105B9A0882C}" type="pres">
      <dgm:prSet presAssocID="{A1468CED-1CE0-4D81-BFFC-4DF48E25E9C6}" presName="nodeTx" presStyleLbl="node1" presStyleIdx="0" presStyleCnt="4">
        <dgm:presLayoutVars>
          <dgm:bulletEnabled val="1"/>
        </dgm:presLayoutVars>
      </dgm:prSet>
      <dgm:spPr/>
    </dgm:pt>
    <dgm:pt modelId="{83835428-4456-46CD-B5DA-8F69EC69996F}" type="pres">
      <dgm:prSet presAssocID="{A1468CED-1CE0-4D81-BFFC-4DF48E25E9C6}" presName="invisiNode" presStyleLbl="node1" presStyleIdx="0" presStyleCnt="4"/>
      <dgm:spPr/>
    </dgm:pt>
    <dgm:pt modelId="{B9E0F48A-F7AF-41A1-87C5-445C76ACD277}" type="pres">
      <dgm:prSet presAssocID="{A1468CED-1CE0-4D81-BFFC-4DF48E25E9C6}" presName="imagNode" presStyleLbl="fgImgPlace1" presStyleIdx="0" presStyleCnt="4" custScaleX="79921" custScaleY="79921" custLinFactNeighborY="-11593"/>
      <dgm:spPr>
        <a:xfrm>
          <a:off x="196798" y="207554"/>
          <a:ext cx="1007497" cy="1007497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2222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extLst>
        <a:ext uri="{E40237B7-FDA0-4F09-8148-C483321AD2D9}">
          <dgm14:cNvPr xmlns:dgm14="http://schemas.microsoft.com/office/drawing/2010/diagram" id="0" name="" descr="Réunion"/>
        </a:ext>
      </dgm:extLst>
    </dgm:pt>
    <dgm:pt modelId="{693FC4C0-BCBA-41BD-B1AA-EF4DF4B45B30}" type="pres">
      <dgm:prSet presAssocID="{B02A9084-8410-4202-968C-8AFD00B85CF9}" presName="sibTrans" presStyleLbl="sibTrans2D1" presStyleIdx="0" presStyleCnt="0"/>
      <dgm:spPr/>
    </dgm:pt>
    <dgm:pt modelId="{D2CB4DE4-39CA-4B1D-8D4F-CC81AC56EA58}" type="pres">
      <dgm:prSet presAssocID="{270DF21E-B338-48B8-B133-046216C4A4B2}" presName="compNode" presStyleCnt="0"/>
      <dgm:spPr/>
    </dgm:pt>
    <dgm:pt modelId="{28E99B55-475D-4257-B749-027E76801522}" type="pres">
      <dgm:prSet presAssocID="{270DF21E-B338-48B8-B133-046216C4A4B2}" presName="bkgdShape" presStyleLbl="node1" presStyleIdx="1" presStyleCnt="4" custLinFactNeighborY="323"/>
      <dgm:spPr/>
    </dgm:pt>
    <dgm:pt modelId="{F03D8602-5BD8-4715-9CDB-FFFC0B51E0D8}" type="pres">
      <dgm:prSet presAssocID="{270DF21E-B338-48B8-B133-046216C4A4B2}" presName="nodeTx" presStyleLbl="node1" presStyleIdx="1" presStyleCnt="4">
        <dgm:presLayoutVars>
          <dgm:bulletEnabled val="1"/>
        </dgm:presLayoutVars>
      </dgm:prSet>
      <dgm:spPr/>
    </dgm:pt>
    <dgm:pt modelId="{3209A6E2-F079-4B4B-806D-18A5E6139A8F}" type="pres">
      <dgm:prSet presAssocID="{270DF21E-B338-48B8-B133-046216C4A4B2}" presName="invisiNode" presStyleLbl="node1" presStyleIdx="1" presStyleCnt="4"/>
      <dgm:spPr/>
    </dgm:pt>
    <dgm:pt modelId="{32A3D9F6-A63B-4B45-85F3-E0DC18A1546A}" type="pres">
      <dgm:prSet presAssocID="{270DF21E-B338-48B8-B133-046216C4A4B2}" presName="imagNode" presStyleLbl="fgImgPlace1" presStyleIdx="1" presStyleCnt="4" custScaleX="79921" custScaleY="79921" custLinFactNeighborY="-10125"/>
      <dgm:spPr>
        <a:xfrm>
          <a:off x="1637178" y="226060"/>
          <a:ext cx="1007497" cy="1007497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2222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extLst>
        <a:ext uri="{E40237B7-FDA0-4F09-8148-C483321AD2D9}">
          <dgm14:cNvPr xmlns:dgm14="http://schemas.microsoft.com/office/drawing/2010/diagram" id="0" name="" descr="Salle de conseil"/>
        </a:ext>
      </dgm:extLst>
    </dgm:pt>
    <dgm:pt modelId="{DEE5C28D-910E-4EB6-8528-063E948A2186}" type="pres">
      <dgm:prSet presAssocID="{B31DCAFB-F260-4785-9908-3DC4C783CC01}" presName="sibTrans" presStyleLbl="sibTrans2D1" presStyleIdx="0" presStyleCnt="0"/>
      <dgm:spPr/>
    </dgm:pt>
    <dgm:pt modelId="{2C8C300D-01AC-49EC-BB55-B563104B6F9A}" type="pres">
      <dgm:prSet presAssocID="{1B76429B-9384-4723-A927-307AB22593CC}" presName="compNode" presStyleCnt="0"/>
      <dgm:spPr/>
    </dgm:pt>
    <dgm:pt modelId="{7913E988-BBA4-47D7-BBAF-C0EA1EFB32EB}" type="pres">
      <dgm:prSet presAssocID="{1B76429B-9384-4723-A927-307AB22593CC}" presName="bkgdShape" presStyleLbl="node1" presStyleIdx="2" presStyleCnt="4" custLinFactNeighborX="-1500"/>
      <dgm:spPr/>
    </dgm:pt>
    <dgm:pt modelId="{C6570525-3B04-4D1F-B5F1-67B3A22CA12A}" type="pres">
      <dgm:prSet presAssocID="{1B76429B-9384-4723-A927-307AB22593CC}" presName="nodeTx" presStyleLbl="node1" presStyleIdx="2" presStyleCnt="4">
        <dgm:presLayoutVars>
          <dgm:bulletEnabled val="1"/>
        </dgm:presLayoutVars>
      </dgm:prSet>
      <dgm:spPr/>
    </dgm:pt>
    <dgm:pt modelId="{7A565D43-E1C2-45C3-8E53-5445F5405433}" type="pres">
      <dgm:prSet presAssocID="{1B76429B-9384-4723-A927-307AB22593CC}" presName="invisiNode" presStyleLbl="node1" presStyleIdx="2" presStyleCnt="4"/>
      <dgm:spPr/>
    </dgm:pt>
    <dgm:pt modelId="{50432940-6860-426E-B4ED-A786ECAD0F94}" type="pres">
      <dgm:prSet presAssocID="{1B76429B-9384-4723-A927-307AB22593CC}" presName="imagNode" presStyleLbl="fgImgPlace1" presStyleIdx="2" presStyleCnt="4" custScaleX="79921" custScaleY="79921" custLinFactNeighborY="-10125"/>
      <dgm:spPr>
        <a:xfrm>
          <a:off x="3077557" y="226060"/>
          <a:ext cx="1007497" cy="1007497"/>
        </a:xfrm>
        <a:prstGeom prst="ellipse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2222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extLst>
        <a:ext uri="{E40237B7-FDA0-4F09-8148-C483321AD2D9}">
          <dgm14:cNvPr xmlns:dgm14="http://schemas.microsoft.com/office/drawing/2010/diagram" id="0" name="" descr="Fiche"/>
        </a:ext>
      </dgm:extLst>
    </dgm:pt>
    <dgm:pt modelId="{38352543-6A4B-476F-BD85-630AE1FF8357}" type="pres">
      <dgm:prSet presAssocID="{560F3D36-929F-4482-95EE-785BD0D4CA24}" presName="sibTrans" presStyleLbl="sibTrans2D1" presStyleIdx="0" presStyleCnt="0"/>
      <dgm:spPr/>
    </dgm:pt>
    <dgm:pt modelId="{B7A96CBA-9B02-4E11-9322-0221F6AE8B14}" type="pres">
      <dgm:prSet presAssocID="{927F0636-5C4C-4CD4-8E05-CA4F224FBC6C}" presName="compNode" presStyleCnt="0"/>
      <dgm:spPr/>
    </dgm:pt>
    <dgm:pt modelId="{BD3BB946-AF7B-42B3-9A29-19A86CDBF6FD}" type="pres">
      <dgm:prSet presAssocID="{927F0636-5C4C-4CD4-8E05-CA4F224FBC6C}" presName="bkgdShape" presStyleLbl="node1" presStyleIdx="3" presStyleCnt="4"/>
      <dgm:spPr/>
    </dgm:pt>
    <dgm:pt modelId="{01F4D9BE-7AD2-4B80-9973-DE1072CFB4C0}" type="pres">
      <dgm:prSet presAssocID="{927F0636-5C4C-4CD4-8E05-CA4F224FBC6C}" presName="nodeTx" presStyleLbl="node1" presStyleIdx="3" presStyleCnt="4">
        <dgm:presLayoutVars>
          <dgm:bulletEnabled val="1"/>
        </dgm:presLayoutVars>
      </dgm:prSet>
      <dgm:spPr/>
    </dgm:pt>
    <dgm:pt modelId="{37B88356-A085-4A0A-A376-39761A8782CD}" type="pres">
      <dgm:prSet presAssocID="{927F0636-5C4C-4CD4-8E05-CA4F224FBC6C}" presName="invisiNode" presStyleLbl="node1" presStyleIdx="3" presStyleCnt="4"/>
      <dgm:spPr/>
    </dgm:pt>
    <dgm:pt modelId="{833DE951-5D46-4BBA-A5E7-3C01AD392D21}" type="pres">
      <dgm:prSet presAssocID="{927F0636-5C4C-4CD4-8E05-CA4F224FBC6C}" presName="imagNode" presStyleLbl="fgImgPlace1" presStyleIdx="3" presStyleCnt="4"/>
      <dgm:spPr>
        <a:xfrm>
          <a:off x="4391377" y="227138"/>
          <a:ext cx="1260616" cy="1260616"/>
        </a:xfrm>
        <a:prstGeom prst="ellipse">
          <a:avLst/>
        </a:prstGeom>
        <a:blipFill>
          <a:blip xmlns:r="http://schemas.openxmlformats.org/officeDocument/2006/relationships"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 w="2222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extLst>
        <a:ext uri="{E40237B7-FDA0-4F09-8148-C483321AD2D9}">
          <dgm14:cNvPr xmlns:dgm14="http://schemas.microsoft.com/office/drawing/2010/diagram" id="0" name="" descr="Croquis de silhouette avec un remplissage uni"/>
        </a:ext>
      </dgm:extLst>
    </dgm:pt>
  </dgm:ptLst>
  <dgm:cxnLst>
    <dgm:cxn modelId="{4D5CDC04-062A-40F0-BBA0-7B95010A1A43}" srcId="{A1468CED-1CE0-4D81-BFFC-4DF48E25E9C6}" destId="{F46D7759-FA0A-43A8-A7CF-AE7600AD9123}" srcOrd="1" destOrd="0" parTransId="{1F3C13CD-46C3-42E5-BD6F-6BB5D685DDA4}" sibTransId="{DFEBF155-1755-4BAD-8A5C-A2DAB6991763}"/>
    <dgm:cxn modelId="{C8A1740B-54FF-4E7D-A7C0-E56195C0092A}" type="presOf" srcId="{560F3D36-929F-4482-95EE-785BD0D4CA24}" destId="{38352543-6A4B-476F-BD85-630AE1FF8357}" srcOrd="0" destOrd="0" presId="urn:microsoft.com/office/officeart/2005/8/layout/hList7"/>
    <dgm:cxn modelId="{A671740C-B583-4230-AF2F-08C75E11DF73}" type="presOf" srcId="{F46D7759-FA0A-43A8-A7CF-AE7600AD9123}" destId="{7CE8FD39-5D4D-4DEB-90FE-076656676E6E}" srcOrd="0" destOrd="2" presId="urn:microsoft.com/office/officeart/2005/8/layout/hList7"/>
    <dgm:cxn modelId="{FD7C160E-B6C0-4589-BE7F-BD7669D9CC8D}" type="presOf" srcId="{291CC832-0F14-42F1-9790-34FE76A86750}" destId="{0B2EAB69-DC80-4745-A083-ED4F902DD575}" srcOrd="0" destOrd="0" presId="urn:microsoft.com/office/officeart/2005/8/layout/hList7"/>
    <dgm:cxn modelId="{9B187E1D-389B-4320-883D-9029FA10F837}" type="presOf" srcId="{C64D75DA-CC54-475B-A26F-9C6B6864746C}" destId="{C6570525-3B04-4D1F-B5F1-67B3A22CA12A}" srcOrd="1" destOrd="1" presId="urn:microsoft.com/office/officeart/2005/8/layout/hList7"/>
    <dgm:cxn modelId="{C95C6020-60A5-4346-830E-BC91307237B0}" srcId="{1B76429B-9384-4723-A927-307AB22593CC}" destId="{C64D75DA-CC54-475B-A26F-9C6B6864746C}" srcOrd="0" destOrd="0" parTransId="{22A3C5B4-3549-4316-8F3C-4EE8A48772BA}" sibTransId="{631D7766-7841-483F-97FA-F375D1A3ACAF}"/>
    <dgm:cxn modelId="{2E48D920-744F-4434-B85D-F72CFEA78D2A}" type="presOf" srcId="{445DC18A-C329-4C8F-A8EE-EF5BB180CEB2}" destId="{F03D8602-5BD8-4715-9CDB-FFFC0B51E0D8}" srcOrd="1" destOrd="1" presId="urn:microsoft.com/office/officeart/2005/8/layout/hList7"/>
    <dgm:cxn modelId="{E331A823-ADC7-4946-81C3-6C1DFAF4D3B4}" srcId="{270DF21E-B338-48B8-B133-046216C4A4B2}" destId="{497FF8AF-FDE1-4B29-B80C-BFBEDEE5E692}" srcOrd="1" destOrd="0" parTransId="{B7B29FA7-9D3A-488C-8D4F-0133A234E4CD}" sibTransId="{245AE71E-24F0-479E-9D0C-1978AED4869C}"/>
    <dgm:cxn modelId="{C7DB9B2C-3968-48E6-8B93-CE97F32E91F4}" type="presOf" srcId="{81498BF6-66C6-4F3E-9D9A-EE9449CE071E}" destId="{F03D8602-5BD8-4715-9CDB-FFFC0B51E0D8}" srcOrd="1" destOrd="4" presId="urn:microsoft.com/office/officeart/2005/8/layout/hList7"/>
    <dgm:cxn modelId="{9064862D-DE84-4ADE-A1D5-AF9EFE206C53}" type="presOf" srcId="{270DF21E-B338-48B8-B133-046216C4A4B2}" destId="{F03D8602-5BD8-4715-9CDB-FFFC0B51E0D8}" srcOrd="1" destOrd="0" presId="urn:microsoft.com/office/officeart/2005/8/layout/hList7"/>
    <dgm:cxn modelId="{ABE3352F-8F7F-491A-BCC5-A7F9D6C39443}" srcId="{270DF21E-B338-48B8-B133-046216C4A4B2}" destId="{E8C05B52-A6FB-42BC-A643-2BD3A649999A}" srcOrd="2" destOrd="0" parTransId="{D5265B6B-0664-4922-B4B0-672540616E54}" sibTransId="{B703C8F3-736D-48E0-B6B5-C1887A4BE803}"/>
    <dgm:cxn modelId="{B5577D37-28BD-47BC-8D4D-38B3CBE43ED3}" type="presOf" srcId="{A1468CED-1CE0-4D81-BFFC-4DF48E25E9C6}" destId="{F553E95D-BF45-4632-B01E-C105B9A0882C}" srcOrd="1" destOrd="0" presId="urn:microsoft.com/office/officeart/2005/8/layout/hList7"/>
    <dgm:cxn modelId="{69F7223F-3D54-4D7A-A6A9-95A02DBA6736}" type="presOf" srcId="{B02A9084-8410-4202-968C-8AFD00B85CF9}" destId="{693FC4C0-BCBA-41BD-B1AA-EF4DF4B45B30}" srcOrd="0" destOrd="0" presId="urn:microsoft.com/office/officeart/2005/8/layout/hList7"/>
    <dgm:cxn modelId="{AE7C695C-7E85-41EB-A0A8-1AEA223A8EEB}" type="presOf" srcId="{5AFF8F58-679B-4660-9166-0C49305C3813}" destId="{F553E95D-BF45-4632-B01E-C105B9A0882C}" srcOrd="1" destOrd="1" presId="urn:microsoft.com/office/officeart/2005/8/layout/hList7"/>
    <dgm:cxn modelId="{E33F1847-A24F-48FB-94AA-925146710770}" srcId="{291CC832-0F14-42F1-9790-34FE76A86750}" destId="{A1468CED-1CE0-4D81-BFFC-4DF48E25E9C6}" srcOrd="0" destOrd="0" parTransId="{C65328D5-5200-4C32-8003-489B508A4DBE}" sibTransId="{B02A9084-8410-4202-968C-8AFD00B85CF9}"/>
    <dgm:cxn modelId="{B03DB96A-4C56-40BC-B9BA-F7ECC08521B7}" type="presOf" srcId="{445DC18A-C329-4C8F-A8EE-EF5BB180CEB2}" destId="{28E99B55-475D-4257-B749-027E76801522}" srcOrd="0" destOrd="1" presId="urn:microsoft.com/office/officeart/2005/8/layout/hList7"/>
    <dgm:cxn modelId="{5951584F-F717-49EE-8325-A94287C77E11}" srcId="{927F0636-5C4C-4CD4-8E05-CA4F224FBC6C}" destId="{9404315F-5F0C-4D60-8930-E6AE33A723DE}" srcOrd="0" destOrd="0" parTransId="{1E0143CB-750A-4F2B-9065-146F251CE8EC}" sibTransId="{D23B4A95-8EE2-495B-94BB-685CC09B0B64}"/>
    <dgm:cxn modelId="{074ECC75-5D3E-4675-A466-EB9133191B33}" srcId="{927F0636-5C4C-4CD4-8E05-CA4F224FBC6C}" destId="{4FAB01BF-F09F-4EF4-B5CE-53B3AAA4E09D}" srcOrd="1" destOrd="0" parTransId="{222A2FC7-A26E-4FD0-9A38-D642D04E5068}" sibTransId="{902A4857-7062-40BF-B83B-1A61019DFBD0}"/>
    <dgm:cxn modelId="{16AE6276-B2D8-48DE-AAAA-440D2278E11D}" srcId="{270DF21E-B338-48B8-B133-046216C4A4B2}" destId="{81498BF6-66C6-4F3E-9D9A-EE9449CE071E}" srcOrd="3" destOrd="0" parTransId="{FA455D8C-3B50-4E77-A592-379290376EF0}" sibTransId="{815A9D4B-0AE9-4A6F-91BB-199B351955AA}"/>
    <dgm:cxn modelId="{1C06945A-2ABF-41B6-B6AF-28D0676C801B}" type="presOf" srcId="{1B76429B-9384-4723-A927-307AB22593CC}" destId="{7913E988-BBA4-47D7-BBAF-C0EA1EFB32EB}" srcOrd="0" destOrd="0" presId="urn:microsoft.com/office/officeart/2005/8/layout/hList7"/>
    <dgm:cxn modelId="{1B8AA285-DBD3-4198-BCFF-5465CB25A6D5}" type="presOf" srcId="{8DAEA2EC-215D-4909-BCC3-EF2310258531}" destId="{C6570525-3B04-4D1F-B5F1-67B3A22CA12A}" srcOrd="1" destOrd="2" presId="urn:microsoft.com/office/officeart/2005/8/layout/hList7"/>
    <dgm:cxn modelId="{16347E8A-AE47-43E9-B7A5-B7076322EB27}" type="presOf" srcId="{497FF8AF-FDE1-4B29-B80C-BFBEDEE5E692}" destId="{28E99B55-475D-4257-B749-027E76801522}" srcOrd="0" destOrd="2" presId="urn:microsoft.com/office/officeart/2005/8/layout/hList7"/>
    <dgm:cxn modelId="{8CA21E8B-3178-43F9-A482-E22249500C5C}" type="presOf" srcId="{C64D75DA-CC54-475B-A26F-9C6B6864746C}" destId="{7913E988-BBA4-47D7-BBAF-C0EA1EFB32EB}" srcOrd="0" destOrd="1" presId="urn:microsoft.com/office/officeart/2005/8/layout/hList7"/>
    <dgm:cxn modelId="{D3391B96-8E2E-464E-9350-4DD87FA89AA5}" type="presOf" srcId="{1B76429B-9384-4723-A927-307AB22593CC}" destId="{C6570525-3B04-4D1F-B5F1-67B3A22CA12A}" srcOrd="1" destOrd="0" presId="urn:microsoft.com/office/officeart/2005/8/layout/hList7"/>
    <dgm:cxn modelId="{C9DF14A0-AC3D-4212-AA47-1A70C8ABD5A8}" type="presOf" srcId="{9404315F-5F0C-4D60-8930-E6AE33A723DE}" destId="{01F4D9BE-7AD2-4B80-9973-DE1072CFB4C0}" srcOrd="1" destOrd="1" presId="urn:microsoft.com/office/officeart/2005/8/layout/hList7"/>
    <dgm:cxn modelId="{259E0CA7-C861-4836-A1ED-CF92ECE541ED}" type="presOf" srcId="{B31DCAFB-F260-4785-9908-3DC4C783CC01}" destId="{DEE5C28D-910E-4EB6-8528-063E948A2186}" srcOrd="0" destOrd="0" presId="urn:microsoft.com/office/officeart/2005/8/layout/hList7"/>
    <dgm:cxn modelId="{04DD3DAB-F5F1-4C4B-A6A7-8239981656D5}" srcId="{291CC832-0F14-42F1-9790-34FE76A86750}" destId="{270DF21E-B338-48B8-B133-046216C4A4B2}" srcOrd="1" destOrd="0" parTransId="{DBB67058-A8F9-47AA-8653-45624C752084}" sibTransId="{B31DCAFB-F260-4785-9908-3DC4C783CC01}"/>
    <dgm:cxn modelId="{34066CBC-7FF1-49CD-8A0E-229327426BAD}" type="presOf" srcId="{5AFF8F58-679B-4660-9166-0C49305C3813}" destId="{7CE8FD39-5D4D-4DEB-90FE-076656676E6E}" srcOrd="0" destOrd="1" presId="urn:microsoft.com/office/officeart/2005/8/layout/hList7"/>
    <dgm:cxn modelId="{99906CBE-E3E6-4119-A04A-1C7D5A383E00}" srcId="{291CC832-0F14-42F1-9790-34FE76A86750}" destId="{1B76429B-9384-4723-A927-307AB22593CC}" srcOrd="2" destOrd="0" parTransId="{CBBD3F8B-938D-450A-BD7B-F5A00C7A5328}" sibTransId="{560F3D36-929F-4482-95EE-785BD0D4CA24}"/>
    <dgm:cxn modelId="{C2BE7FBF-7B72-4FDA-85B8-541CCE066F2C}" type="presOf" srcId="{E8C05B52-A6FB-42BC-A643-2BD3A649999A}" destId="{28E99B55-475D-4257-B749-027E76801522}" srcOrd="0" destOrd="3" presId="urn:microsoft.com/office/officeart/2005/8/layout/hList7"/>
    <dgm:cxn modelId="{8D7BF0C1-1DB3-427B-85A1-8771D41936E9}" type="presOf" srcId="{A1468CED-1CE0-4D81-BFFC-4DF48E25E9C6}" destId="{7CE8FD39-5D4D-4DEB-90FE-076656676E6E}" srcOrd="0" destOrd="0" presId="urn:microsoft.com/office/officeart/2005/8/layout/hList7"/>
    <dgm:cxn modelId="{749DCBC2-E19B-4368-85D9-9842220B1146}" srcId="{1B76429B-9384-4723-A927-307AB22593CC}" destId="{8DAEA2EC-215D-4909-BCC3-EF2310258531}" srcOrd="1" destOrd="0" parTransId="{1425DF71-917E-4EA5-AC1A-4B4FF76DC572}" sibTransId="{8B90F6DA-9FDB-4B00-977F-14D321CEB321}"/>
    <dgm:cxn modelId="{572F0DC8-A281-4548-86F6-C802E7929AF5}" type="presOf" srcId="{E8C05B52-A6FB-42BC-A643-2BD3A649999A}" destId="{F03D8602-5BD8-4715-9CDB-FFFC0B51E0D8}" srcOrd="1" destOrd="3" presId="urn:microsoft.com/office/officeart/2005/8/layout/hList7"/>
    <dgm:cxn modelId="{78E107D2-7610-4335-A8F8-E5BB761453FE}" type="presOf" srcId="{927F0636-5C4C-4CD4-8E05-CA4F224FBC6C}" destId="{01F4D9BE-7AD2-4B80-9973-DE1072CFB4C0}" srcOrd="1" destOrd="0" presId="urn:microsoft.com/office/officeart/2005/8/layout/hList7"/>
    <dgm:cxn modelId="{73982CD2-C59E-4A1F-8AFF-2211577471E2}" type="presOf" srcId="{F46D7759-FA0A-43A8-A7CF-AE7600AD9123}" destId="{F553E95D-BF45-4632-B01E-C105B9A0882C}" srcOrd="1" destOrd="2" presId="urn:microsoft.com/office/officeart/2005/8/layout/hList7"/>
    <dgm:cxn modelId="{2CEC10D3-BEC3-4BC6-842F-5B5FDC11B173}" type="presOf" srcId="{9404315F-5F0C-4D60-8930-E6AE33A723DE}" destId="{BD3BB946-AF7B-42B3-9A29-19A86CDBF6FD}" srcOrd="0" destOrd="1" presId="urn:microsoft.com/office/officeart/2005/8/layout/hList7"/>
    <dgm:cxn modelId="{1ED7AED5-8630-4857-8140-7FB8428D640F}" type="presOf" srcId="{81498BF6-66C6-4F3E-9D9A-EE9449CE071E}" destId="{28E99B55-475D-4257-B749-027E76801522}" srcOrd="0" destOrd="4" presId="urn:microsoft.com/office/officeart/2005/8/layout/hList7"/>
    <dgm:cxn modelId="{89C323D9-1A34-405A-887B-64C387947C5F}" srcId="{270DF21E-B338-48B8-B133-046216C4A4B2}" destId="{445DC18A-C329-4C8F-A8EE-EF5BB180CEB2}" srcOrd="0" destOrd="0" parTransId="{98409BB8-839A-4163-8AB8-4496EB87B283}" sibTransId="{9386D517-97F2-43E9-9779-9D1DBB89C1AB}"/>
    <dgm:cxn modelId="{B7B418DD-6E17-4188-B390-90A938FF608A}" type="presOf" srcId="{4FAB01BF-F09F-4EF4-B5CE-53B3AAA4E09D}" destId="{01F4D9BE-7AD2-4B80-9973-DE1072CFB4C0}" srcOrd="1" destOrd="2" presId="urn:microsoft.com/office/officeart/2005/8/layout/hList7"/>
    <dgm:cxn modelId="{5B6A98E5-AB91-4D5D-96A4-1D4005A881ED}" srcId="{A1468CED-1CE0-4D81-BFFC-4DF48E25E9C6}" destId="{5AFF8F58-679B-4660-9166-0C49305C3813}" srcOrd="0" destOrd="0" parTransId="{6E131EE9-12DE-4763-B8FC-AD026D0DEEFE}" sibTransId="{AF6907D3-D013-4C02-B9B6-4D655D98DABF}"/>
    <dgm:cxn modelId="{B13929E7-CFCF-4395-BC99-53E14EF542ED}" type="presOf" srcId="{8DAEA2EC-215D-4909-BCC3-EF2310258531}" destId="{7913E988-BBA4-47D7-BBAF-C0EA1EFB32EB}" srcOrd="0" destOrd="2" presId="urn:microsoft.com/office/officeart/2005/8/layout/hList7"/>
    <dgm:cxn modelId="{2EACC2E7-CF82-44EB-94CE-8BB52CDB9CD4}" srcId="{291CC832-0F14-42F1-9790-34FE76A86750}" destId="{927F0636-5C4C-4CD4-8E05-CA4F224FBC6C}" srcOrd="3" destOrd="0" parTransId="{29142CF8-6D99-48F5-83B2-57B429CEF999}" sibTransId="{C12F6F1B-C657-41FF-88EC-1507B3650355}"/>
    <dgm:cxn modelId="{F6EEF4ED-D55C-4B04-86D6-CB4CF05A310E}" type="presOf" srcId="{927F0636-5C4C-4CD4-8E05-CA4F224FBC6C}" destId="{BD3BB946-AF7B-42B3-9A29-19A86CDBF6FD}" srcOrd="0" destOrd="0" presId="urn:microsoft.com/office/officeart/2005/8/layout/hList7"/>
    <dgm:cxn modelId="{6F7E77F2-66E1-4371-B7B7-04E836CF0D8F}" type="presOf" srcId="{270DF21E-B338-48B8-B133-046216C4A4B2}" destId="{28E99B55-475D-4257-B749-027E76801522}" srcOrd="0" destOrd="0" presId="urn:microsoft.com/office/officeart/2005/8/layout/hList7"/>
    <dgm:cxn modelId="{112B98F5-46EA-40E5-8B9F-7D0636F2F024}" type="presOf" srcId="{497FF8AF-FDE1-4B29-B80C-BFBEDEE5E692}" destId="{F03D8602-5BD8-4715-9CDB-FFFC0B51E0D8}" srcOrd="1" destOrd="2" presId="urn:microsoft.com/office/officeart/2005/8/layout/hList7"/>
    <dgm:cxn modelId="{27F553F7-D509-41D2-A273-32614ED20333}" type="presOf" srcId="{4FAB01BF-F09F-4EF4-B5CE-53B3AAA4E09D}" destId="{BD3BB946-AF7B-42B3-9A29-19A86CDBF6FD}" srcOrd="0" destOrd="2" presId="urn:microsoft.com/office/officeart/2005/8/layout/hList7"/>
    <dgm:cxn modelId="{8A1059B0-C0DD-47FF-88CD-0A26BFE01945}" type="presParOf" srcId="{0B2EAB69-DC80-4745-A083-ED4F902DD575}" destId="{4ABDF5DD-D8B9-4717-A394-EC37B16E4C20}" srcOrd="0" destOrd="0" presId="urn:microsoft.com/office/officeart/2005/8/layout/hList7"/>
    <dgm:cxn modelId="{2ED215ED-8968-49B9-9B5E-BCFEBC931F9F}" type="presParOf" srcId="{0B2EAB69-DC80-4745-A083-ED4F902DD575}" destId="{CC285EBB-5E1C-472B-8C78-6D3D0820DF96}" srcOrd="1" destOrd="0" presId="urn:microsoft.com/office/officeart/2005/8/layout/hList7"/>
    <dgm:cxn modelId="{237FD988-4221-409D-80C9-DA29E8EC7ECD}" type="presParOf" srcId="{CC285EBB-5E1C-472B-8C78-6D3D0820DF96}" destId="{FFEBA912-DD89-40C7-AD02-19C64ADF8181}" srcOrd="0" destOrd="0" presId="urn:microsoft.com/office/officeart/2005/8/layout/hList7"/>
    <dgm:cxn modelId="{149B8A76-43BD-4DF2-9A81-ACD735E5859A}" type="presParOf" srcId="{FFEBA912-DD89-40C7-AD02-19C64ADF8181}" destId="{7CE8FD39-5D4D-4DEB-90FE-076656676E6E}" srcOrd="0" destOrd="0" presId="urn:microsoft.com/office/officeart/2005/8/layout/hList7"/>
    <dgm:cxn modelId="{7743D9CC-94F5-4612-8456-8313364802CD}" type="presParOf" srcId="{FFEBA912-DD89-40C7-AD02-19C64ADF8181}" destId="{F553E95D-BF45-4632-B01E-C105B9A0882C}" srcOrd="1" destOrd="0" presId="urn:microsoft.com/office/officeart/2005/8/layout/hList7"/>
    <dgm:cxn modelId="{D61793D1-4CEC-44F1-A721-55BF2CC2DF5E}" type="presParOf" srcId="{FFEBA912-DD89-40C7-AD02-19C64ADF8181}" destId="{83835428-4456-46CD-B5DA-8F69EC69996F}" srcOrd="2" destOrd="0" presId="urn:microsoft.com/office/officeart/2005/8/layout/hList7"/>
    <dgm:cxn modelId="{57C13EBE-EB55-456F-8DE1-42CDBD393C5D}" type="presParOf" srcId="{FFEBA912-DD89-40C7-AD02-19C64ADF8181}" destId="{B9E0F48A-F7AF-41A1-87C5-445C76ACD277}" srcOrd="3" destOrd="0" presId="urn:microsoft.com/office/officeart/2005/8/layout/hList7"/>
    <dgm:cxn modelId="{823121C3-C57B-49F0-B01A-4F7162004D9E}" type="presParOf" srcId="{CC285EBB-5E1C-472B-8C78-6D3D0820DF96}" destId="{693FC4C0-BCBA-41BD-B1AA-EF4DF4B45B30}" srcOrd="1" destOrd="0" presId="urn:microsoft.com/office/officeart/2005/8/layout/hList7"/>
    <dgm:cxn modelId="{3E4E8869-325C-4762-BBEF-F23DB6C48DEA}" type="presParOf" srcId="{CC285EBB-5E1C-472B-8C78-6D3D0820DF96}" destId="{D2CB4DE4-39CA-4B1D-8D4F-CC81AC56EA58}" srcOrd="2" destOrd="0" presId="urn:microsoft.com/office/officeart/2005/8/layout/hList7"/>
    <dgm:cxn modelId="{41A26C0E-0166-405D-A4B0-7AB0C18DF21D}" type="presParOf" srcId="{D2CB4DE4-39CA-4B1D-8D4F-CC81AC56EA58}" destId="{28E99B55-475D-4257-B749-027E76801522}" srcOrd="0" destOrd="0" presId="urn:microsoft.com/office/officeart/2005/8/layout/hList7"/>
    <dgm:cxn modelId="{7C3196B4-5043-4FD7-B4BE-B63554379EDD}" type="presParOf" srcId="{D2CB4DE4-39CA-4B1D-8D4F-CC81AC56EA58}" destId="{F03D8602-5BD8-4715-9CDB-FFFC0B51E0D8}" srcOrd="1" destOrd="0" presId="urn:microsoft.com/office/officeart/2005/8/layout/hList7"/>
    <dgm:cxn modelId="{6A080144-6822-48A2-A952-62E95162134E}" type="presParOf" srcId="{D2CB4DE4-39CA-4B1D-8D4F-CC81AC56EA58}" destId="{3209A6E2-F079-4B4B-806D-18A5E6139A8F}" srcOrd="2" destOrd="0" presId="urn:microsoft.com/office/officeart/2005/8/layout/hList7"/>
    <dgm:cxn modelId="{F9C89B11-4F93-4EF0-97FD-75070FE295CF}" type="presParOf" srcId="{D2CB4DE4-39CA-4B1D-8D4F-CC81AC56EA58}" destId="{32A3D9F6-A63B-4B45-85F3-E0DC18A1546A}" srcOrd="3" destOrd="0" presId="urn:microsoft.com/office/officeart/2005/8/layout/hList7"/>
    <dgm:cxn modelId="{78B07C55-E67C-4D5F-BDD5-AD758FD1E82F}" type="presParOf" srcId="{CC285EBB-5E1C-472B-8C78-6D3D0820DF96}" destId="{DEE5C28D-910E-4EB6-8528-063E948A2186}" srcOrd="3" destOrd="0" presId="urn:microsoft.com/office/officeart/2005/8/layout/hList7"/>
    <dgm:cxn modelId="{1F8B89C5-71D0-409D-B453-A8F6D656338A}" type="presParOf" srcId="{CC285EBB-5E1C-472B-8C78-6D3D0820DF96}" destId="{2C8C300D-01AC-49EC-BB55-B563104B6F9A}" srcOrd="4" destOrd="0" presId="urn:microsoft.com/office/officeart/2005/8/layout/hList7"/>
    <dgm:cxn modelId="{C80A997F-FC46-4AF3-8B12-47D920DD0B51}" type="presParOf" srcId="{2C8C300D-01AC-49EC-BB55-B563104B6F9A}" destId="{7913E988-BBA4-47D7-BBAF-C0EA1EFB32EB}" srcOrd="0" destOrd="0" presId="urn:microsoft.com/office/officeart/2005/8/layout/hList7"/>
    <dgm:cxn modelId="{7C35F723-EC08-4FAF-BD1A-4AA5E006109C}" type="presParOf" srcId="{2C8C300D-01AC-49EC-BB55-B563104B6F9A}" destId="{C6570525-3B04-4D1F-B5F1-67B3A22CA12A}" srcOrd="1" destOrd="0" presId="urn:microsoft.com/office/officeart/2005/8/layout/hList7"/>
    <dgm:cxn modelId="{2FFC374B-4B78-462F-850C-06CB47A0FC2A}" type="presParOf" srcId="{2C8C300D-01AC-49EC-BB55-B563104B6F9A}" destId="{7A565D43-E1C2-45C3-8E53-5445F5405433}" srcOrd="2" destOrd="0" presId="urn:microsoft.com/office/officeart/2005/8/layout/hList7"/>
    <dgm:cxn modelId="{0FE4C527-FFA9-45E2-BB80-FFE186DEFF7D}" type="presParOf" srcId="{2C8C300D-01AC-49EC-BB55-B563104B6F9A}" destId="{50432940-6860-426E-B4ED-A786ECAD0F94}" srcOrd="3" destOrd="0" presId="urn:microsoft.com/office/officeart/2005/8/layout/hList7"/>
    <dgm:cxn modelId="{51BA025C-963C-40F6-A01F-1E857972A91D}" type="presParOf" srcId="{CC285EBB-5E1C-472B-8C78-6D3D0820DF96}" destId="{38352543-6A4B-476F-BD85-630AE1FF8357}" srcOrd="5" destOrd="0" presId="urn:microsoft.com/office/officeart/2005/8/layout/hList7"/>
    <dgm:cxn modelId="{0C2B20DB-0F7D-4A69-BB2E-BAC695E2BAEC}" type="presParOf" srcId="{CC285EBB-5E1C-472B-8C78-6D3D0820DF96}" destId="{B7A96CBA-9B02-4E11-9322-0221F6AE8B14}" srcOrd="6" destOrd="0" presId="urn:microsoft.com/office/officeart/2005/8/layout/hList7"/>
    <dgm:cxn modelId="{BDFB1944-243F-4DD8-B4DA-91BAD87D11CC}" type="presParOf" srcId="{B7A96CBA-9B02-4E11-9322-0221F6AE8B14}" destId="{BD3BB946-AF7B-42B3-9A29-19A86CDBF6FD}" srcOrd="0" destOrd="0" presId="urn:microsoft.com/office/officeart/2005/8/layout/hList7"/>
    <dgm:cxn modelId="{18D0AE73-A5B3-4D2B-AF89-A6E6BB637B03}" type="presParOf" srcId="{B7A96CBA-9B02-4E11-9322-0221F6AE8B14}" destId="{01F4D9BE-7AD2-4B80-9973-DE1072CFB4C0}" srcOrd="1" destOrd="0" presId="urn:microsoft.com/office/officeart/2005/8/layout/hList7"/>
    <dgm:cxn modelId="{9BBBA723-CF58-4284-BF4D-A887ED934BE5}" type="presParOf" srcId="{B7A96CBA-9B02-4E11-9322-0221F6AE8B14}" destId="{37B88356-A085-4A0A-A376-39761A8782CD}" srcOrd="2" destOrd="0" presId="urn:microsoft.com/office/officeart/2005/8/layout/hList7"/>
    <dgm:cxn modelId="{0D2D9501-6CD5-41DC-8E6C-242686E39B8A}" type="presParOf" srcId="{B7A96CBA-9B02-4E11-9322-0221F6AE8B14}" destId="{833DE951-5D46-4BBA-A5E7-3C01AD392D21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C078D9B-4BF1-41E1-83D9-E16A9BF3248D}" type="doc">
      <dgm:prSet loTypeId="urn:microsoft.com/office/officeart/2005/8/layout/vList5" loCatId="list" qsTypeId="urn:microsoft.com/office/officeart/2005/8/quickstyle/3d7" qsCatId="3D" csTypeId="urn:microsoft.com/office/officeart/2005/8/colors/colorful1" csCatId="colorful" phldr="1"/>
      <dgm:spPr/>
      <dgm:t>
        <a:bodyPr/>
        <a:lstStyle/>
        <a:p>
          <a:endParaRPr lang="fr-BE"/>
        </a:p>
      </dgm:t>
    </dgm:pt>
    <dgm:pt modelId="{44A97834-C979-4694-806E-3E306CA9A8C2}">
      <dgm:prSet phldrT="[Texte]"/>
      <dgm:spPr/>
      <dgm:t>
        <a:bodyPr/>
        <a:lstStyle/>
        <a:p>
          <a:r>
            <a:rPr lang="fr-BE" dirty="0"/>
            <a:t>Plus</a:t>
          </a:r>
        </a:p>
      </dgm:t>
    </dgm:pt>
    <dgm:pt modelId="{5F00DBF7-70B8-4DF5-98F6-A64CF20919A6}" type="parTrans" cxnId="{551B56CB-3AE2-4D91-B909-6FE9CAA4DC42}">
      <dgm:prSet/>
      <dgm:spPr/>
      <dgm:t>
        <a:bodyPr/>
        <a:lstStyle/>
        <a:p>
          <a:endParaRPr lang="fr-BE"/>
        </a:p>
      </dgm:t>
    </dgm:pt>
    <dgm:pt modelId="{07B3D8B6-927F-4BFF-B853-68A0E66503AD}" type="sibTrans" cxnId="{551B56CB-3AE2-4D91-B909-6FE9CAA4DC42}">
      <dgm:prSet/>
      <dgm:spPr/>
      <dgm:t>
        <a:bodyPr/>
        <a:lstStyle/>
        <a:p>
          <a:endParaRPr lang="fr-BE"/>
        </a:p>
      </dgm:t>
    </dgm:pt>
    <dgm:pt modelId="{2EA32F96-BC62-4562-831E-06E996040E4D}">
      <dgm:prSet phldrT="[Texte]"/>
      <dgm:spPr/>
      <dgm:t>
        <a:bodyPr/>
        <a:lstStyle/>
        <a:p>
          <a:r>
            <a:rPr lang="fr-BE" dirty="0"/>
            <a:t>Value</a:t>
          </a:r>
        </a:p>
      </dgm:t>
    </dgm:pt>
    <dgm:pt modelId="{720301B9-CFA7-4035-9845-F215FC21BF5D}" type="parTrans" cxnId="{09E4F89C-4C38-462A-8454-3C1F3EEAA07E}">
      <dgm:prSet/>
      <dgm:spPr/>
      <dgm:t>
        <a:bodyPr/>
        <a:lstStyle/>
        <a:p>
          <a:endParaRPr lang="fr-BE"/>
        </a:p>
      </dgm:t>
    </dgm:pt>
    <dgm:pt modelId="{16BF4B5A-0B5C-4B44-A450-BC16B5A4B561}" type="sibTrans" cxnId="{09E4F89C-4C38-462A-8454-3C1F3EEAA07E}">
      <dgm:prSet/>
      <dgm:spPr/>
      <dgm:t>
        <a:bodyPr/>
        <a:lstStyle/>
        <a:p>
          <a:endParaRPr lang="fr-BE"/>
        </a:p>
      </dgm:t>
    </dgm:pt>
    <dgm:pt modelId="{528ACC98-78E2-4F91-BB8E-D4F8F6270ACB}">
      <dgm:prSet phldrT="[Texte]"/>
      <dgm:spPr/>
      <dgm:t>
        <a:bodyPr/>
        <a:lstStyle/>
        <a:p>
          <a:r>
            <a:rPr lang="fr-BE" dirty="0"/>
            <a:t>de la</a:t>
          </a:r>
        </a:p>
      </dgm:t>
    </dgm:pt>
    <dgm:pt modelId="{11464305-172F-4E85-B1D1-E12C906819F4}" type="parTrans" cxnId="{CD0A079B-BA35-4454-A98A-0DA78416B15C}">
      <dgm:prSet/>
      <dgm:spPr/>
      <dgm:t>
        <a:bodyPr/>
        <a:lstStyle/>
        <a:p>
          <a:endParaRPr lang="fr-BE"/>
        </a:p>
      </dgm:t>
    </dgm:pt>
    <dgm:pt modelId="{F12430F6-80CB-48DD-BE53-9E7B4844C1B0}" type="sibTrans" cxnId="{CD0A079B-BA35-4454-A98A-0DA78416B15C}">
      <dgm:prSet/>
      <dgm:spPr/>
      <dgm:t>
        <a:bodyPr/>
        <a:lstStyle/>
        <a:p>
          <a:endParaRPr lang="fr-BE"/>
        </a:p>
      </dgm:t>
    </dgm:pt>
    <dgm:pt modelId="{A0473FF5-83FC-4FE9-9546-7009D7B0095A}">
      <dgm:prSet phldrT="[Texte]"/>
      <dgm:spPr/>
      <dgm:t>
        <a:bodyPr/>
        <a:lstStyle/>
        <a:p>
          <a:r>
            <a:rPr lang="fr-BE" dirty="0"/>
            <a:t>Méthode</a:t>
          </a:r>
        </a:p>
      </dgm:t>
    </dgm:pt>
    <dgm:pt modelId="{96192E96-28C1-4A66-BBE8-B6A15D47D850}" type="parTrans" cxnId="{264835E0-72AF-47C2-838A-798E67DC9CEE}">
      <dgm:prSet/>
      <dgm:spPr/>
      <dgm:t>
        <a:bodyPr/>
        <a:lstStyle/>
        <a:p>
          <a:endParaRPr lang="fr-BE"/>
        </a:p>
      </dgm:t>
    </dgm:pt>
    <dgm:pt modelId="{5FF5BD58-8FD4-4885-BCBB-9B661BFFA458}" type="sibTrans" cxnId="{264835E0-72AF-47C2-838A-798E67DC9CEE}">
      <dgm:prSet/>
      <dgm:spPr/>
      <dgm:t>
        <a:bodyPr/>
        <a:lstStyle/>
        <a:p>
          <a:endParaRPr lang="fr-BE"/>
        </a:p>
      </dgm:t>
    </dgm:pt>
    <dgm:pt modelId="{7153239B-A606-4238-AC31-7A9AA978F57F}">
      <dgm:prSet phldrT="[Texte]"/>
      <dgm:spPr/>
      <dgm:t>
        <a:bodyPr/>
        <a:lstStyle/>
        <a:p>
          <a:pPr marL="171450" lvl="1" indent="0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/>
            <a:buChar char="•"/>
          </a:pPr>
          <a:r>
            <a:rPr lang="fr-FR" dirty="0"/>
            <a:t>Matériel de recherche d'emploi : PC, imprimante, scanner, téléphone, ...</a:t>
          </a:r>
          <a:endParaRPr lang="fr-BE" dirty="0"/>
        </a:p>
      </dgm:t>
    </dgm:pt>
    <dgm:pt modelId="{63044DCE-B9BB-48CC-A19B-0855516D5A56}" type="parTrans" cxnId="{516D605F-BA79-4FCA-ABEF-492797DD188F}">
      <dgm:prSet/>
      <dgm:spPr/>
      <dgm:t>
        <a:bodyPr/>
        <a:lstStyle/>
        <a:p>
          <a:endParaRPr lang="fr-BE"/>
        </a:p>
      </dgm:t>
    </dgm:pt>
    <dgm:pt modelId="{7425CD57-FD9E-4321-8F8A-9ABB856E6872}" type="sibTrans" cxnId="{516D605F-BA79-4FCA-ABEF-492797DD188F}">
      <dgm:prSet/>
      <dgm:spPr/>
      <dgm:t>
        <a:bodyPr/>
        <a:lstStyle/>
        <a:p>
          <a:endParaRPr lang="fr-BE"/>
        </a:p>
      </dgm:t>
    </dgm:pt>
    <dgm:pt modelId="{63C72EDD-3F26-4974-90F5-DADD21CC9100}">
      <dgm:prSet custT="1"/>
      <dgm:spPr/>
      <dgm:t>
        <a:bodyPr/>
        <a:lstStyle/>
        <a:p>
          <a:r>
            <a:rPr lang="fr-BE" sz="1900" dirty="0"/>
            <a:t>Partenariat</a:t>
          </a:r>
        </a:p>
      </dgm:t>
    </dgm:pt>
    <dgm:pt modelId="{A422D5EE-F94E-44CC-805B-90E825287AB9}" type="parTrans" cxnId="{76E91C2E-BD81-4190-94B0-2834B762ABB9}">
      <dgm:prSet/>
      <dgm:spPr/>
      <dgm:t>
        <a:bodyPr/>
        <a:lstStyle/>
        <a:p>
          <a:endParaRPr lang="fr-BE"/>
        </a:p>
      </dgm:t>
    </dgm:pt>
    <dgm:pt modelId="{25734086-50A3-448C-A65A-8748F96AC32F}" type="sibTrans" cxnId="{76E91C2E-BD81-4190-94B0-2834B762ABB9}">
      <dgm:prSet/>
      <dgm:spPr/>
      <dgm:t>
        <a:bodyPr/>
        <a:lstStyle/>
        <a:p>
          <a:endParaRPr lang="fr-BE"/>
        </a:p>
      </dgm:t>
    </dgm:pt>
    <dgm:pt modelId="{BE6D0AA2-0CA1-4FFC-940A-BABE390CB530}">
      <dgm:prSet custT="1"/>
      <dgm:spPr/>
      <dgm:t>
        <a:bodyPr/>
        <a:lstStyle/>
        <a:p>
          <a:r>
            <a:rPr lang="fr-BE" sz="1900" dirty="0"/>
            <a:t>Personnes ressources du Forem et des Syndicats</a:t>
          </a:r>
        </a:p>
      </dgm:t>
    </dgm:pt>
    <dgm:pt modelId="{6BE39C77-5A14-4CFD-82C7-21C2B7A1C2B9}" type="parTrans" cxnId="{343B44BA-1119-4C84-91B6-8D78A44E0328}">
      <dgm:prSet/>
      <dgm:spPr/>
      <dgm:t>
        <a:bodyPr/>
        <a:lstStyle/>
        <a:p>
          <a:endParaRPr lang="fr-BE"/>
        </a:p>
      </dgm:t>
    </dgm:pt>
    <dgm:pt modelId="{75EF0E6B-8F3C-447B-8BB4-14C26115B121}" type="sibTrans" cxnId="{343B44BA-1119-4C84-91B6-8D78A44E0328}">
      <dgm:prSet/>
      <dgm:spPr/>
      <dgm:t>
        <a:bodyPr/>
        <a:lstStyle/>
        <a:p>
          <a:endParaRPr lang="fr-BE"/>
        </a:p>
      </dgm:t>
    </dgm:pt>
    <dgm:pt modelId="{CF24F4E8-74AA-43C2-A4EC-4AE547711380}">
      <dgm:prSet/>
      <dgm:spPr/>
      <dgm:t>
        <a:bodyPr/>
        <a:lstStyle/>
        <a:p>
          <a:r>
            <a:rPr lang="fr-FR" dirty="0"/>
            <a:t>Aspect collectif</a:t>
          </a:r>
          <a:endParaRPr lang="fr-BE" dirty="0"/>
        </a:p>
      </dgm:t>
    </dgm:pt>
    <dgm:pt modelId="{EFDE148A-8DCC-4D1E-B6CF-10A4CDAF6C9A}" type="parTrans" cxnId="{6A1E84FE-FC38-4578-BB7F-8CD142CF813A}">
      <dgm:prSet/>
      <dgm:spPr/>
      <dgm:t>
        <a:bodyPr/>
        <a:lstStyle/>
        <a:p>
          <a:endParaRPr lang="fr-BE"/>
        </a:p>
      </dgm:t>
    </dgm:pt>
    <dgm:pt modelId="{5659DCC1-D37F-4AB5-99B5-1745933842CE}" type="sibTrans" cxnId="{6A1E84FE-FC38-4578-BB7F-8CD142CF813A}">
      <dgm:prSet/>
      <dgm:spPr/>
      <dgm:t>
        <a:bodyPr/>
        <a:lstStyle/>
        <a:p>
          <a:endParaRPr lang="fr-BE"/>
        </a:p>
      </dgm:t>
    </dgm:pt>
    <dgm:pt modelId="{57A6822B-7A88-461C-85B8-36B47EA647D8}">
      <dgm:prSet/>
      <dgm:spPr/>
      <dgm:t>
        <a:bodyPr/>
        <a:lstStyle/>
        <a:p>
          <a:r>
            <a:rPr lang="fr-FR" dirty="0"/>
            <a:t>Convivialité</a:t>
          </a:r>
        </a:p>
      </dgm:t>
    </dgm:pt>
    <dgm:pt modelId="{2DF5E3DB-9B11-41FD-B0F1-A5AC72B9384C}" type="parTrans" cxnId="{0FE15C1C-95F9-4C92-BF6C-B25253EB1C73}">
      <dgm:prSet/>
      <dgm:spPr/>
      <dgm:t>
        <a:bodyPr/>
        <a:lstStyle/>
        <a:p>
          <a:endParaRPr lang="fr-BE"/>
        </a:p>
      </dgm:t>
    </dgm:pt>
    <dgm:pt modelId="{2810DE3E-5C27-4F8D-93AF-9F814782012C}" type="sibTrans" cxnId="{0FE15C1C-95F9-4C92-BF6C-B25253EB1C73}">
      <dgm:prSet/>
      <dgm:spPr/>
      <dgm:t>
        <a:bodyPr/>
        <a:lstStyle/>
        <a:p>
          <a:endParaRPr lang="fr-BE"/>
        </a:p>
      </dgm:t>
    </dgm:pt>
    <dgm:pt modelId="{7879687F-A01D-437D-8B2C-80C97D7C0B7C}">
      <dgm:prSet/>
      <dgm:spPr/>
      <dgm:t>
        <a:bodyPr/>
        <a:lstStyle/>
        <a:p>
          <a:r>
            <a:rPr lang="fr-FR" dirty="0"/>
            <a:t>Adaptation individuelle de l'accompagnement</a:t>
          </a:r>
        </a:p>
      </dgm:t>
    </dgm:pt>
    <dgm:pt modelId="{A370BCC6-E6D8-4691-8800-B9FB3B161964}" type="parTrans" cxnId="{5DD5B53E-CC9C-41EC-9E74-43E74D83F0B6}">
      <dgm:prSet/>
      <dgm:spPr/>
      <dgm:t>
        <a:bodyPr/>
        <a:lstStyle/>
        <a:p>
          <a:endParaRPr lang="fr-BE"/>
        </a:p>
      </dgm:t>
    </dgm:pt>
    <dgm:pt modelId="{861FF96E-586C-4D69-9C21-8EEFFFCF50FD}" type="sibTrans" cxnId="{5DD5B53E-CC9C-41EC-9E74-43E74D83F0B6}">
      <dgm:prSet/>
      <dgm:spPr/>
      <dgm:t>
        <a:bodyPr/>
        <a:lstStyle/>
        <a:p>
          <a:endParaRPr lang="fr-BE"/>
        </a:p>
      </dgm:t>
    </dgm:pt>
    <dgm:pt modelId="{D64A53F2-3E0F-4B6B-A928-A429523B6BC4}">
      <dgm:prSet/>
      <dgm:spPr/>
      <dgm:t>
        <a:bodyPr/>
        <a:lstStyle/>
        <a:p>
          <a:pPr>
            <a:buFont typeface="Arial"/>
            <a:buChar char="•"/>
          </a:pPr>
          <a:r>
            <a:rPr lang="fr-FR" dirty="0"/>
            <a:t>Un suivi plus intensif et régulier </a:t>
          </a:r>
          <a:endParaRPr lang="fr-BE" dirty="0"/>
        </a:p>
      </dgm:t>
    </dgm:pt>
    <dgm:pt modelId="{2A98BBCE-7266-42AA-A6DF-46B0EE087BF7}" type="parTrans" cxnId="{9095D9A1-7A02-4CEC-AC70-4884BB46DDC8}">
      <dgm:prSet/>
      <dgm:spPr/>
      <dgm:t>
        <a:bodyPr/>
        <a:lstStyle/>
        <a:p>
          <a:endParaRPr lang="fr-BE"/>
        </a:p>
      </dgm:t>
    </dgm:pt>
    <dgm:pt modelId="{95DEEB42-2082-47F7-B899-091E180A92B5}" type="sibTrans" cxnId="{9095D9A1-7A02-4CEC-AC70-4884BB46DDC8}">
      <dgm:prSet/>
      <dgm:spPr/>
      <dgm:t>
        <a:bodyPr/>
        <a:lstStyle/>
        <a:p>
          <a:endParaRPr lang="fr-BE"/>
        </a:p>
      </dgm:t>
    </dgm:pt>
    <dgm:pt modelId="{C619516C-B8C6-44C9-BB6A-778BCC95D95F}">
      <dgm:prSet/>
      <dgm:spPr/>
      <dgm:t>
        <a:bodyPr/>
        <a:lstStyle/>
        <a:p>
          <a:r>
            <a:rPr lang="fr-FR"/>
            <a:t>Disponibilité de l'équipe</a:t>
          </a:r>
          <a:endParaRPr lang="fr-FR" dirty="0"/>
        </a:p>
      </dgm:t>
    </dgm:pt>
    <dgm:pt modelId="{8ABD1382-DE77-40BD-8F03-FAD85E1C7A49}" type="parTrans" cxnId="{E8946D50-1B1F-48A3-A4F3-19D2C26134C5}">
      <dgm:prSet/>
      <dgm:spPr/>
      <dgm:t>
        <a:bodyPr/>
        <a:lstStyle/>
        <a:p>
          <a:endParaRPr lang="fr-BE"/>
        </a:p>
      </dgm:t>
    </dgm:pt>
    <dgm:pt modelId="{89C14E0F-C63A-4C31-AD9F-4DE0392A6C40}" type="sibTrans" cxnId="{E8946D50-1B1F-48A3-A4F3-19D2C26134C5}">
      <dgm:prSet/>
      <dgm:spPr/>
      <dgm:t>
        <a:bodyPr/>
        <a:lstStyle/>
        <a:p>
          <a:endParaRPr lang="fr-BE"/>
        </a:p>
      </dgm:t>
    </dgm:pt>
    <dgm:pt modelId="{D897A5F2-BD77-4C3F-8CEA-4D13B46E6B0A}" type="pres">
      <dgm:prSet presAssocID="{4C078D9B-4BF1-41E1-83D9-E16A9BF3248D}" presName="Name0" presStyleCnt="0">
        <dgm:presLayoutVars>
          <dgm:dir/>
          <dgm:animLvl val="lvl"/>
          <dgm:resizeHandles val="exact"/>
        </dgm:presLayoutVars>
      </dgm:prSet>
      <dgm:spPr/>
    </dgm:pt>
    <dgm:pt modelId="{C84E47BE-E1FE-4FB6-8672-B1E4DA907289}" type="pres">
      <dgm:prSet presAssocID="{44A97834-C979-4694-806E-3E306CA9A8C2}" presName="linNode" presStyleCnt="0"/>
      <dgm:spPr/>
    </dgm:pt>
    <dgm:pt modelId="{20179CD8-6468-48D6-A05A-AD8AB0F4D707}" type="pres">
      <dgm:prSet presAssocID="{44A97834-C979-4694-806E-3E306CA9A8C2}" presName="parentText" presStyleLbl="node1" presStyleIdx="0" presStyleCnt="4">
        <dgm:presLayoutVars>
          <dgm:chMax val="1"/>
          <dgm:bulletEnabled val="1"/>
        </dgm:presLayoutVars>
      </dgm:prSet>
      <dgm:spPr/>
    </dgm:pt>
    <dgm:pt modelId="{44030DED-1B02-4E21-8CF7-FACA73F62943}" type="pres">
      <dgm:prSet presAssocID="{44A97834-C979-4694-806E-3E306CA9A8C2}" presName="descendantText" presStyleLbl="alignAccFollowNode1" presStyleIdx="0" presStyleCnt="4">
        <dgm:presLayoutVars>
          <dgm:bulletEnabled val="1"/>
        </dgm:presLayoutVars>
      </dgm:prSet>
      <dgm:spPr/>
    </dgm:pt>
    <dgm:pt modelId="{DA71E378-1086-473D-91E8-480F45B1A8DB}" type="pres">
      <dgm:prSet presAssocID="{07B3D8B6-927F-4BFF-B853-68A0E66503AD}" presName="sp" presStyleCnt="0"/>
      <dgm:spPr/>
    </dgm:pt>
    <dgm:pt modelId="{B5FE902D-6DDB-49F4-85FC-77C8FA93A187}" type="pres">
      <dgm:prSet presAssocID="{2EA32F96-BC62-4562-831E-06E996040E4D}" presName="linNode" presStyleCnt="0"/>
      <dgm:spPr/>
    </dgm:pt>
    <dgm:pt modelId="{1CCAFE06-4204-4B96-933C-264C6CF13B67}" type="pres">
      <dgm:prSet presAssocID="{2EA32F96-BC62-4562-831E-06E996040E4D}" presName="parentText" presStyleLbl="node1" presStyleIdx="1" presStyleCnt="4">
        <dgm:presLayoutVars>
          <dgm:chMax val="1"/>
          <dgm:bulletEnabled val="1"/>
        </dgm:presLayoutVars>
      </dgm:prSet>
      <dgm:spPr/>
    </dgm:pt>
    <dgm:pt modelId="{4637A044-C7D2-476D-B5C1-58B8D0B52633}" type="pres">
      <dgm:prSet presAssocID="{2EA32F96-BC62-4562-831E-06E996040E4D}" presName="descendantText" presStyleLbl="alignAccFollowNode1" presStyleIdx="1" presStyleCnt="4">
        <dgm:presLayoutVars>
          <dgm:bulletEnabled val="1"/>
        </dgm:presLayoutVars>
      </dgm:prSet>
      <dgm:spPr/>
    </dgm:pt>
    <dgm:pt modelId="{46EC4CE5-2161-4F97-B9EA-E2FE9AB2D4FB}" type="pres">
      <dgm:prSet presAssocID="{16BF4B5A-0B5C-4B44-A450-BC16B5A4B561}" presName="sp" presStyleCnt="0"/>
      <dgm:spPr/>
    </dgm:pt>
    <dgm:pt modelId="{B883F4C2-D9BE-4024-923B-8ADEC29D6E34}" type="pres">
      <dgm:prSet presAssocID="{528ACC98-78E2-4F91-BB8E-D4F8F6270ACB}" presName="linNode" presStyleCnt="0"/>
      <dgm:spPr/>
    </dgm:pt>
    <dgm:pt modelId="{626639F3-6FFB-43D1-9B43-742444D72375}" type="pres">
      <dgm:prSet presAssocID="{528ACC98-78E2-4F91-BB8E-D4F8F6270ACB}" presName="parentText" presStyleLbl="node1" presStyleIdx="2" presStyleCnt="4">
        <dgm:presLayoutVars>
          <dgm:chMax val="1"/>
          <dgm:bulletEnabled val="1"/>
        </dgm:presLayoutVars>
      </dgm:prSet>
      <dgm:spPr/>
    </dgm:pt>
    <dgm:pt modelId="{083ED2E9-0BA4-4E54-85B5-EC7DDE1A0398}" type="pres">
      <dgm:prSet presAssocID="{528ACC98-78E2-4F91-BB8E-D4F8F6270ACB}" presName="descendantText" presStyleLbl="alignAccFollowNode1" presStyleIdx="2" presStyleCnt="4">
        <dgm:presLayoutVars>
          <dgm:bulletEnabled val="1"/>
        </dgm:presLayoutVars>
      </dgm:prSet>
      <dgm:spPr/>
    </dgm:pt>
    <dgm:pt modelId="{341211F8-99AB-483B-94EA-301C6BF1DD31}" type="pres">
      <dgm:prSet presAssocID="{F12430F6-80CB-48DD-BE53-9E7B4844C1B0}" presName="sp" presStyleCnt="0"/>
      <dgm:spPr/>
    </dgm:pt>
    <dgm:pt modelId="{A544F6CB-C9C6-407A-BFAB-8D550FAB4393}" type="pres">
      <dgm:prSet presAssocID="{A0473FF5-83FC-4FE9-9546-7009D7B0095A}" presName="linNode" presStyleCnt="0"/>
      <dgm:spPr/>
    </dgm:pt>
    <dgm:pt modelId="{5B0610EC-EDA5-476C-8350-5DE4587EC2EC}" type="pres">
      <dgm:prSet presAssocID="{A0473FF5-83FC-4FE9-9546-7009D7B0095A}" presName="parentText" presStyleLbl="node1" presStyleIdx="3" presStyleCnt="4">
        <dgm:presLayoutVars>
          <dgm:chMax val="1"/>
          <dgm:bulletEnabled val="1"/>
        </dgm:presLayoutVars>
      </dgm:prSet>
      <dgm:spPr/>
    </dgm:pt>
    <dgm:pt modelId="{FD24E883-2E9B-4BCC-858B-4FB211406443}" type="pres">
      <dgm:prSet presAssocID="{A0473FF5-83FC-4FE9-9546-7009D7B0095A}" presName="descendantText" presStyleLbl="alignAccFollowNode1" presStyleIdx="3" presStyleCnt="4">
        <dgm:presLayoutVars>
          <dgm:bulletEnabled val="1"/>
        </dgm:presLayoutVars>
      </dgm:prSet>
      <dgm:spPr/>
    </dgm:pt>
  </dgm:ptLst>
  <dgm:cxnLst>
    <dgm:cxn modelId="{D7583D16-16C4-4C35-B5DB-51265316B83C}" type="presOf" srcId="{7879687F-A01D-437D-8B2C-80C97D7C0B7C}" destId="{4637A044-C7D2-476D-B5C1-58B8D0B52633}" srcOrd="0" destOrd="2" presId="urn:microsoft.com/office/officeart/2005/8/layout/vList5"/>
    <dgm:cxn modelId="{0FE15C1C-95F9-4C92-BF6C-B25253EB1C73}" srcId="{2EA32F96-BC62-4562-831E-06E996040E4D}" destId="{57A6822B-7A88-461C-85B8-36B47EA647D8}" srcOrd="1" destOrd="0" parTransId="{2DF5E3DB-9B11-41FD-B0F1-A5AC72B9384C}" sibTransId="{2810DE3E-5C27-4F8D-93AF-9F814782012C}"/>
    <dgm:cxn modelId="{A04BD51C-CC88-4431-B613-AFE38196433D}" type="presOf" srcId="{4C078D9B-4BF1-41E1-83D9-E16A9BF3248D}" destId="{D897A5F2-BD77-4C3F-8CEA-4D13B46E6B0A}" srcOrd="0" destOrd="0" presId="urn:microsoft.com/office/officeart/2005/8/layout/vList5"/>
    <dgm:cxn modelId="{C983102A-AB7F-43B9-B231-22CA78320AB8}" type="presOf" srcId="{57A6822B-7A88-461C-85B8-36B47EA647D8}" destId="{4637A044-C7D2-476D-B5C1-58B8D0B52633}" srcOrd="0" destOrd="1" presId="urn:microsoft.com/office/officeart/2005/8/layout/vList5"/>
    <dgm:cxn modelId="{76E91C2E-BD81-4190-94B0-2834B762ABB9}" srcId="{44A97834-C979-4694-806E-3E306CA9A8C2}" destId="{63C72EDD-3F26-4974-90F5-DADD21CC9100}" srcOrd="0" destOrd="0" parTransId="{A422D5EE-F94E-44CC-805B-90E825287AB9}" sibTransId="{25734086-50A3-448C-A65A-8748F96AC32F}"/>
    <dgm:cxn modelId="{5DD5B53E-CC9C-41EC-9E74-43E74D83F0B6}" srcId="{2EA32F96-BC62-4562-831E-06E996040E4D}" destId="{7879687F-A01D-437D-8B2C-80C97D7C0B7C}" srcOrd="2" destOrd="0" parTransId="{A370BCC6-E6D8-4691-8800-B9FB3B161964}" sibTransId="{861FF96E-586C-4D69-9C21-8EEFFFCF50FD}"/>
    <dgm:cxn modelId="{516D605F-BA79-4FCA-ABEF-492797DD188F}" srcId="{A0473FF5-83FC-4FE9-9546-7009D7B0095A}" destId="{7153239B-A606-4238-AC31-7A9AA978F57F}" srcOrd="0" destOrd="0" parTransId="{63044DCE-B9BB-48CC-A19B-0855516D5A56}" sibTransId="{7425CD57-FD9E-4321-8F8A-9ABB856E6872}"/>
    <dgm:cxn modelId="{353D1549-0EF2-49A6-86F0-65D32BB7860C}" type="presOf" srcId="{7153239B-A606-4238-AC31-7A9AA978F57F}" destId="{FD24E883-2E9B-4BCC-858B-4FB211406443}" srcOrd="0" destOrd="0" presId="urn:microsoft.com/office/officeart/2005/8/layout/vList5"/>
    <dgm:cxn modelId="{E8946D50-1B1F-48A3-A4F3-19D2C26134C5}" srcId="{528ACC98-78E2-4F91-BB8E-D4F8F6270ACB}" destId="{C619516C-B8C6-44C9-BB6A-778BCC95D95F}" srcOrd="1" destOrd="0" parTransId="{8ABD1382-DE77-40BD-8F03-FAD85E1C7A49}" sibTransId="{89C14E0F-C63A-4C31-AD9F-4DE0392A6C40}"/>
    <dgm:cxn modelId="{FD91477C-2D3A-4BB3-A698-FA1E41812025}" type="presOf" srcId="{C619516C-B8C6-44C9-BB6A-778BCC95D95F}" destId="{083ED2E9-0BA4-4E54-85B5-EC7DDE1A0398}" srcOrd="0" destOrd="1" presId="urn:microsoft.com/office/officeart/2005/8/layout/vList5"/>
    <dgm:cxn modelId="{3B4FDC7D-316C-49B7-9B1E-3CEE92401A8E}" type="presOf" srcId="{63C72EDD-3F26-4974-90F5-DADD21CC9100}" destId="{44030DED-1B02-4E21-8CF7-FACA73F62943}" srcOrd="0" destOrd="0" presId="urn:microsoft.com/office/officeart/2005/8/layout/vList5"/>
    <dgm:cxn modelId="{3865E47E-4072-4DA6-936C-E0EC15870E89}" type="presOf" srcId="{CF24F4E8-74AA-43C2-A4EC-4AE547711380}" destId="{4637A044-C7D2-476D-B5C1-58B8D0B52633}" srcOrd="0" destOrd="0" presId="urn:microsoft.com/office/officeart/2005/8/layout/vList5"/>
    <dgm:cxn modelId="{CD0A079B-BA35-4454-A98A-0DA78416B15C}" srcId="{4C078D9B-4BF1-41E1-83D9-E16A9BF3248D}" destId="{528ACC98-78E2-4F91-BB8E-D4F8F6270ACB}" srcOrd="2" destOrd="0" parTransId="{11464305-172F-4E85-B1D1-E12C906819F4}" sibTransId="{F12430F6-80CB-48DD-BE53-9E7B4844C1B0}"/>
    <dgm:cxn modelId="{09E4F89C-4C38-462A-8454-3C1F3EEAA07E}" srcId="{4C078D9B-4BF1-41E1-83D9-E16A9BF3248D}" destId="{2EA32F96-BC62-4562-831E-06E996040E4D}" srcOrd="1" destOrd="0" parTransId="{720301B9-CFA7-4035-9845-F215FC21BF5D}" sibTransId="{16BF4B5A-0B5C-4B44-A450-BC16B5A4B561}"/>
    <dgm:cxn modelId="{9095D9A1-7A02-4CEC-AC70-4884BB46DDC8}" srcId="{528ACC98-78E2-4F91-BB8E-D4F8F6270ACB}" destId="{D64A53F2-3E0F-4B6B-A928-A429523B6BC4}" srcOrd="0" destOrd="0" parTransId="{2A98BBCE-7266-42AA-A6DF-46B0EE087BF7}" sibTransId="{95DEEB42-2082-47F7-B899-091E180A92B5}"/>
    <dgm:cxn modelId="{C11D13A4-FCD7-4705-B3A4-ACA36BECD004}" type="presOf" srcId="{2EA32F96-BC62-4562-831E-06E996040E4D}" destId="{1CCAFE06-4204-4B96-933C-264C6CF13B67}" srcOrd="0" destOrd="0" presId="urn:microsoft.com/office/officeart/2005/8/layout/vList5"/>
    <dgm:cxn modelId="{CE9528AD-40E9-47E9-B37C-F450FE151B7D}" type="presOf" srcId="{528ACC98-78E2-4F91-BB8E-D4F8F6270ACB}" destId="{626639F3-6FFB-43D1-9B43-742444D72375}" srcOrd="0" destOrd="0" presId="urn:microsoft.com/office/officeart/2005/8/layout/vList5"/>
    <dgm:cxn modelId="{343B44BA-1119-4C84-91B6-8D78A44E0328}" srcId="{44A97834-C979-4694-806E-3E306CA9A8C2}" destId="{BE6D0AA2-0CA1-4FFC-940A-BABE390CB530}" srcOrd="1" destOrd="0" parTransId="{6BE39C77-5A14-4CFD-82C7-21C2B7A1C2B9}" sibTransId="{75EF0E6B-8F3C-447B-8BB4-14C26115B121}"/>
    <dgm:cxn modelId="{31EBAFBB-C8B2-4E1D-B7EE-CEE92BD393F3}" type="presOf" srcId="{44A97834-C979-4694-806E-3E306CA9A8C2}" destId="{20179CD8-6468-48D6-A05A-AD8AB0F4D707}" srcOrd="0" destOrd="0" presId="urn:microsoft.com/office/officeart/2005/8/layout/vList5"/>
    <dgm:cxn modelId="{551B56CB-3AE2-4D91-B909-6FE9CAA4DC42}" srcId="{4C078D9B-4BF1-41E1-83D9-E16A9BF3248D}" destId="{44A97834-C979-4694-806E-3E306CA9A8C2}" srcOrd="0" destOrd="0" parTransId="{5F00DBF7-70B8-4DF5-98F6-A64CF20919A6}" sibTransId="{07B3D8B6-927F-4BFF-B853-68A0E66503AD}"/>
    <dgm:cxn modelId="{8E482DD9-AEFF-4599-91B4-301D7C3C2EE2}" type="presOf" srcId="{BE6D0AA2-0CA1-4FFC-940A-BABE390CB530}" destId="{44030DED-1B02-4E21-8CF7-FACA73F62943}" srcOrd="0" destOrd="1" presId="urn:microsoft.com/office/officeart/2005/8/layout/vList5"/>
    <dgm:cxn modelId="{264835E0-72AF-47C2-838A-798E67DC9CEE}" srcId="{4C078D9B-4BF1-41E1-83D9-E16A9BF3248D}" destId="{A0473FF5-83FC-4FE9-9546-7009D7B0095A}" srcOrd="3" destOrd="0" parTransId="{96192E96-28C1-4A66-BBE8-B6A15D47D850}" sibTransId="{5FF5BD58-8FD4-4885-BCBB-9B661BFFA458}"/>
    <dgm:cxn modelId="{99E9BCE2-1DAC-4E39-997D-B11B808B6004}" type="presOf" srcId="{A0473FF5-83FC-4FE9-9546-7009D7B0095A}" destId="{5B0610EC-EDA5-476C-8350-5DE4587EC2EC}" srcOrd="0" destOrd="0" presId="urn:microsoft.com/office/officeart/2005/8/layout/vList5"/>
    <dgm:cxn modelId="{833D36F0-871A-43DA-89C6-9617D22AEE5F}" type="presOf" srcId="{D64A53F2-3E0F-4B6B-A928-A429523B6BC4}" destId="{083ED2E9-0BA4-4E54-85B5-EC7DDE1A0398}" srcOrd="0" destOrd="0" presId="urn:microsoft.com/office/officeart/2005/8/layout/vList5"/>
    <dgm:cxn modelId="{6A1E84FE-FC38-4578-BB7F-8CD142CF813A}" srcId="{2EA32F96-BC62-4562-831E-06E996040E4D}" destId="{CF24F4E8-74AA-43C2-A4EC-4AE547711380}" srcOrd="0" destOrd="0" parTransId="{EFDE148A-8DCC-4D1E-B6CF-10A4CDAF6C9A}" sibTransId="{5659DCC1-D37F-4AB5-99B5-1745933842CE}"/>
    <dgm:cxn modelId="{DB0B6C73-8D6B-4CF2-9AFF-0A7C7D82485E}" type="presParOf" srcId="{D897A5F2-BD77-4C3F-8CEA-4D13B46E6B0A}" destId="{C84E47BE-E1FE-4FB6-8672-B1E4DA907289}" srcOrd="0" destOrd="0" presId="urn:microsoft.com/office/officeart/2005/8/layout/vList5"/>
    <dgm:cxn modelId="{BC2DAE38-083A-4390-8F72-9FE687EF2A59}" type="presParOf" srcId="{C84E47BE-E1FE-4FB6-8672-B1E4DA907289}" destId="{20179CD8-6468-48D6-A05A-AD8AB0F4D707}" srcOrd="0" destOrd="0" presId="urn:microsoft.com/office/officeart/2005/8/layout/vList5"/>
    <dgm:cxn modelId="{6F67B96F-AD05-40D6-B2F4-7B615A3E4D6C}" type="presParOf" srcId="{C84E47BE-E1FE-4FB6-8672-B1E4DA907289}" destId="{44030DED-1B02-4E21-8CF7-FACA73F62943}" srcOrd="1" destOrd="0" presId="urn:microsoft.com/office/officeart/2005/8/layout/vList5"/>
    <dgm:cxn modelId="{9ADDC51C-1D85-4F1D-A704-5C6956E3E3F9}" type="presParOf" srcId="{D897A5F2-BD77-4C3F-8CEA-4D13B46E6B0A}" destId="{DA71E378-1086-473D-91E8-480F45B1A8DB}" srcOrd="1" destOrd="0" presId="urn:microsoft.com/office/officeart/2005/8/layout/vList5"/>
    <dgm:cxn modelId="{71D05069-0E9C-4BCC-9F59-FA18739DC215}" type="presParOf" srcId="{D897A5F2-BD77-4C3F-8CEA-4D13B46E6B0A}" destId="{B5FE902D-6DDB-49F4-85FC-77C8FA93A187}" srcOrd="2" destOrd="0" presId="urn:microsoft.com/office/officeart/2005/8/layout/vList5"/>
    <dgm:cxn modelId="{B3BA1F71-8891-48B9-B39B-D4CB9286185D}" type="presParOf" srcId="{B5FE902D-6DDB-49F4-85FC-77C8FA93A187}" destId="{1CCAFE06-4204-4B96-933C-264C6CF13B67}" srcOrd="0" destOrd="0" presId="urn:microsoft.com/office/officeart/2005/8/layout/vList5"/>
    <dgm:cxn modelId="{C9DEFC75-BA7E-46BB-954C-BA503F1E66CC}" type="presParOf" srcId="{B5FE902D-6DDB-49F4-85FC-77C8FA93A187}" destId="{4637A044-C7D2-476D-B5C1-58B8D0B52633}" srcOrd="1" destOrd="0" presId="urn:microsoft.com/office/officeart/2005/8/layout/vList5"/>
    <dgm:cxn modelId="{F8D23503-E4F5-4EA9-A378-8D625B83CBB0}" type="presParOf" srcId="{D897A5F2-BD77-4C3F-8CEA-4D13B46E6B0A}" destId="{46EC4CE5-2161-4F97-B9EA-E2FE9AB2D4FB}" srcOrd="3" destOrd="0" presId="urn:microsoft.com/office/officeart/2005/8/layout/vList5"/>
    <dgm:cxn modelId="{CE8A8CEB-B799-4A70-9042-A877F3DD9285}" type="presParOf" srcId="{D897A5F2-BD77-4C3F-8CEA-4D13B46E6B0A}" destId="{B883F4C2-D9BE-4024-923B-8ADEC29D6E34}" srcOrd="4" destOrd="0" presId="urn:microsoft.com/office/officeart/2005/8/layout/vList5"/>
    <dgm:cxn modelId="{B8BFDBFE-237D-43F5-B50A-482B902DD19D}" type="presParOf" srcId="{B883F4C2-D9BE-4024-923B-8ADEC29D6E34}" destId="{626639F3-6FFB-43D1-9B43-742444D72375}" srcOrd="0" destOrd="0" presId="urn:microsoft.com/office/officeart/2005/8/layout/vList5"/>
    <dgm:cxn modelId="{646FE150-62F5-46BB-BBE2-23BACA5692EF}" type="presParOf" srcId="{B883F4C2-D9BE-4024-923B-8ADEC29D6E34}" destId="{083ED2E9-0BA4-4E54-85B5-EC7DDE1A0398}" srcOrd="1" destOrd="0" presId="urn:microsoft.com/office/officeart/2005/8/layout/vList5"/>
    <dgm:cxn modelId="{9333D2BA-6119-481A-9AAC-E92D9EFBFD2A}" type="presParOf" srcId="{D897A5F2-BD77-4C3F-8CEA-4D13B46E6B0A}" destId="{341211F8-99AB-483B-94EA-301C6BF1DD31}" srcOrd="5" destOrd="0" presId="urn:microsoft.com/office/officeart/2005/8/layout/vList5"/>
    <dgm:cxn modelId="{BB0BAE1C-CF57-46CD-9533-5F527EE713CB}" type="presParOf" srcId="{D897A5F2-BD77-4C3F-8CEA-4D13B46E6B0A}" destId="{A544F6CB-C9C6-407A-BFAB-8D550FAB4393}" srcOrd="6" destOrd="0" presId="urn:microsoft.com/office/officeart/2005/8/layout/vList5"/>
    <dgm:cxn modelId="{59155248-AF20-40BD-B36F-836EAE0C6E38}" type="presParOf" srcId="{A544F6CB-C9C6-407A-BFAB-8D550FAB4393}" destId="{5B0610EC-EDA5-476C-8350-5DE4587EC2EC}" srcOrd="0" destOrd="0" presId="urn:microsoft.com/office/officeart/2005/8/layout/vList5"/>
    <dgm:cxn modelId="{1179ED46-1D4A-46F9-A2B5-6F02C2B2F1BF}" type="presParOf" srcId="{A544F6CB-C9C6-407A-BFAB-8D550FAB4393}" destId="{FD24E883-2E9B-4BCC-858B-4FB211406443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F878E39A-C3D0-4F72-BC87-269AEF0EFD72}" type="doc">
      <dgm:prSet loTypeId="urn:microsoft.com/office/officeart/2005/8/layout/funnel1" loCatId="relationship" qsTypeId="urn:microsoft.com/office/officeart/2005/8/quickstyle/simple1" qsCatId="simple" csTypeId="urn:microsoft.com/office/officeart/2005/8/colors/accent3_1" csCatId="accent3" phldr="1"/>
      <dgm:spPr/>
      <dgm:t>
        <a:bodyPr/>
        <a:lstStyle/>
        <a:p>
          <a:endParaRPr lang="fr-BE"/>
        </a:p>
      </dgm:t>
    </dgm:pt>
    <dgm:pt modelId="{16EB6BE8-6BC9-43F3-94FF-09547B2391F3}">
      <dgm:prSet phldrT="[Texte]" phldr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fr-BE" dirty="0"/>
        </a:p>
      </dgm:t>
    </dgm:pt>
    <dgm:pt modelId="{60C2A8BB-A019-4873-AC30-62DAA0B505E2}" type="parTrans" cxnId="{41E6A60A-5685-4D64-B5ED-0CE7484971F9}">
      <dgm:prSet/>
      <dgm:spPr/>
      <dgm:t>
        <a:bodyPr/>
        <a:lstStyle/>
        <a:p>
          <a:endParaRPr lang="fr-BE"/>
        </a:p>
      </dgm:t>
    </dgm:pt>
    <dgm:pt modelId="{D18A38D3-07B5-4373-A25D-6B4740D8BD37}" type="sibTrans" cxnId="{41E6A60A-5685-4D64-B5ED-0CE7484971F9}">
      <dgm:prSet/>
      <dgm:spPr/>
      <dgm:t>
        <a:bodyPr/>
        <a:lstStyle/>
        <a:p>
          <a:endParaRPr lang="fr-BE"/>
        </a:p>
      </dgm:t>
    </dgm:pt>
    <dgm:pt modelId="{367C1190-E613-40D9-A28B-B2EC2207780B}">
      <dgm:prSet phldrT="[Texte]" phldr="1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fr-BE" dirty="0"/>
        </a:p>
      </dgm:t>
    </dgm:pt>
    <dgm:pt modelId="{C7E96237-8A4B-4457-8828-C7B61D001F39}" type="parTrans" cxnId="{11C409AF-5A0D-4C90-BF18-3D87FC9FD6EA}">
      <dgm:prSet/>
      <dgm:spPr/>
      <dgm:t>
        <a:bodyPr/>
        <a:lstStyle/>
        <a:p>
          <a:endParaRPr lang="fr-BE"/>
        </a:p>
      </dgm:t>
    </dgm:pt>
    <dgm:pt modelId="{93644876-38D8-4210-8C3E-4485D531DBCF}" type="sibTrans" cxnId="{11C409AF-5A0D-4C90-BF18-3D87FC9FD6EA}">
      <dgm:prSet/>
      <dgm:spPr/>
      <dgm:t>
        <a:bodyPr/>
        <a:lstStyle/>
        <a:p>
          <a:endParaRPr lang="fr-BE"/>
        </a:p>
      </dgm:t>
    </dgm:pt>
    <dgm:pt modelId="{F1DFC46E-ECC2-412B-B73C-81F8515AE86D}">
      <dgm:prSet phldrT="[Texte]" phldr="1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fr-BE" dirty="0"/>
        </a:p>
      </dgm:t>
    </dgm:pt>
    <dgm:pt modelId="{5BD64F1F-5A85-4EEC-A40F-C5DEBA48F0E4}" type="parTrans" cxnId="{714BDE93-EEC3-42BE-B903-A012C23C2C5E}">
      <dgm:prSet/>
      <dgm:spPr/>
      <dgm:t>
        <a:bodyPr/>
        <a:lstStyle/>
        <a:p>
          <a:endParaRPr lang="fr-BE"/>
        </a:p>
      </dgm:t>
    </dgm:pt>
    <dgm:pt modelId="{C4A15696-E6DC-4484-B8D9-873126DD9066}" type="sibTrans" cxnId="{714BDE93-EEC3-42BE-B903-A012C23C2C5E}">
      <dgm:prSet/>
      <dgm:spPr/>
      <dgm:t>
        <a:bodyPr/>
        <a:lstStyle/>
        <a:p>
          <a:endParaRPr lang="fr-BE"/>
        </a:p>
      </dgm:t>
    </dgm:pt>
    <dgm:pt modelId="{41332FF5-D678-41A1-8C52-D4866B3EA24E}">
      <dgm:prSet phldrT="[Texte]"/>
      <dgm:spPr/>
      <dgm:t>
        <a:bodyPr/>
        <a:lstStyle/>
        <a:p>
          <a:r>
            <a:rPr lang="fr-BE" dirty="0"/>
            <a:t>Recrutement</a:t>
          </a:r>
        </a:p>
      </dgm:t>
    </dgm:pt>
    <dgm:pt modelId="{2AA08343-FE90-46C0-A8D1-303BCE01A3DA}" type="parTrans" cxnId="{0D1AEAC8-1FC4-4B40-98A6-ED00BBFF2E08}">
      <dgm:prSet/>
      <dgm:spPr/>
      <dgm:t>
        <a:bodyPr/>
        <a:lstStyle/>
        <a:p>
          <a:endParaRPr lang="fr-BE"/>
        </a:p>
      </dgm:t>
    </dgm:pt>
    <dgm:pt modelId="{199AA7EF-BF79-4244-B22F-F50A676235C7}" type="sibTrans" cxnId="{0D1AEAC8-1FC4-4B40-98A6-ED00BBFF2E08}">
      <dgm:prSet/>
      <dgm:spPr/>
      <dgm:t>
        <a:bodyPr/>
        <a:lstStyle/>
        <a:p>
          <a:endParaRPr lang="fr-BE"/>
        </a:p>
      </dgm:t>
    </dgm:pt>
    <dgm:pt modelId="{2416DD43-0A48-4878-9F70-508B154B7C6B}" type="pres">
      <dgm:prSet presAssocID="{F878E39A-C3D0-4F72-BC87-269AEF0EFD72}" presName="Name0" presStyleCnt="0">
        <dgm:presLayoutVars>
          <dgm:chMax val="4"/>
          <dgm:resizeHandles val="exact"/>
        </dgm:presLayoutVars>
      </dgm:prSet>
      <dgm:spPr/>
    </dgm:pt>
    <dgm:pt modelId="{37A85670-82AF-47B8-87B8-5C7C375385A2}" type="pres">
      <dgm:prSet presAssocID="{F878E39A-C3D0-4F72-BC87-269AEF0EFD72}" presName="ellipse" presStyleLbl="trBgShp" presStyleIdx="0" presStyleCnt="1"/>
      <dgm:spPr/>
    </dgm:pt>
    <dgm:pt modelId="{8B91DFFB-74A3-4D0F-9941-02AAD1181660}" type="pres">
      <dgm:prSet presAssocID="{F878E39A-C3D0-4F72-BC87-269AEF0EFD72}" presName="arrow1" presStyleLbl="fgShp" presStyleIdx="0" presStyleCnt="1" custLinFactNeighborX="0" custLinFactNeighborY="47093"/>
      <dgm:spPr/>
    </dgm:pt>
    <dgm:pt modelId="{FC7ACB32-374F-47E3-9427-EF9D6488D466}" type="pres">
      <dgm:prSet presAssocID="{F878E39A-C3D0-4F72-BC87-269AEF0EFD72}" presName="rectangle" presStyleLbl="revTx" presStyleIdx="0" presStyleCnt="1">
        <dgm:presLayoutVars>
          <dgm:bulletEnabled val="1"/>
        </dgm:presLayoutVars>
      </dgm:prSet>
      <dgm:spPr/>
    </dgm:pt>
    <dgm:pt modelId="{AF003A7C-30C2-404D-A76B-57DBC931F0E3}" type="pres">
      <dgm:prSet presAssocID="{367C1190-E613-40D9-A28B-B2EC2207780B}" presName="item1" presStyleLbl="node1" presStyleIdx="0" presStyleCnt="3" custLinFactNeighborX="-18837" custLinFactNeighborY="-96977">
        <dgm:presLayoutVars>
          <dgm:bulletEnabled val="1"/>
        </dgm:presLayoutVars>
      </dgm:prSet>
      <dgm:spPr/>
    </dgm:pt>
    <dgm:pt modelId="{273E1B1F-3BB0-4B69-BF10-5D95154FF3E7}" type="pres">
      <dgm:prSet presAssocID="{F1DFC46E-ECC2-412B-B73C-81F8515AE86D}" presName="item2" presStyleLbl="node1" presStyleIdx="1" presStyleCnt="3" custLinFactNeighborX="-58605" custLinFactNeighborY="-48837">
        <dgm:presLayoutVars>
          <dgm:bulletEnabled val="1"/>
        </dgm:presLayoutVars>
      </dgm:prSet>
      <dgm:spPr/>
    </dgm:pt>
    <dgm:pt modelId="{A9F4CD68-4A9A-4C6B-AC1C-4850ABA8269B}" type="pres">
      <dgm:prSet presAssocID="{41332FF5-D678-41A1-8C52-D4866B3EA24E}" presName="item3" presStyleLbl="node1" presStyleIdx="2" presStyleCnt="3" custLinFactNeighborX="69070" custLinFactNeighborY="-23023">
        <dgm:presLayoutVars>
          <dgm:bulletEnabled val="1"/>
        </dgm:presLayoutVars>
      </dgm:prSet>
      <dgm:spPr/>
    </dgm:pt>
    <dgm:pt modelId="{71C8B352-9FF3-49D2-AD99-D8FE2E12FBE6}" type="pres">
      <dgm:prSet presAssocID="{F878E39A-C3D0-4F72-BC87-269AEF0EFD72}" presName="funnel" presStyleLbl="trAlignAcc1" presStyleIdx="0" presStyleCnt="1" custScaleX="152791" custScaleY="125550" custLinFactNeighborX="0" custLinFactNeighborY="1814"/>
      <dgm:spPr/>
    </dgm:pt>
  </dgm:ptLst>
  <dgm:cxnLst>
    <dgm:cxn modelId="{41E6A60A-5685-4D64-B5ED-0CE7484971F9}" srcId="{F878E39A-C3D0-4F72-BC87-269AEF0EFD72}" destId="{16EB6BE8-6BC9-43F3-94FF-09547B2391F3}" srcOrd="0" destOrd="0" parTransId="{60C2A8BB-A019-4873-AC30-62DAA0B505E2}" sibTransId="{D18A38D3-07B5-4373-A25D-6B4740D8BD37}"/>
    <dgm:cxn modelId="{AF276830-F58E-41A4-ACF2-3026A28BA5BC}" type="presOf" srcId="{F878E39A-C3D0-4F72-BC87-269AEF0EFD72}" destId="{2416DD43-0A48-4878-9F70-508B154B7C6B}" srcOrd="0" destOrd="0" presId="urn:microsoft.com/office/officeart/2005/8/layout/funnel1"/>
    <dgm:cxn modelId="{86A6105F-8C8D-45E1-B8AE-6BA398BE1EBD}" type="presOf" srcId="{16EB6BE8-6BC9-43F3-94FF-09547B2391F3}" destId="{A9F4CD68-4A9A-4C6B-AC1C-4850ABA8269B}" srcOrd="0" destOrd="0" presId="urn:microsoft.com/office/officeart/2005/8/layout/funnel1"/>
    <dgm:cxn modelId="{9E1B9B89-706B-4BB0-844C-2149D8085C61}" type="presOf" srcId="{367C1190-E613-40D9-A28B-B2EC2207780B}" destId="{273E1B1F-3BB0-4B69-BF10-5D95154FF3E7}" srcOrd="0" destOrd="0" presId="urn:microsoft.com/office/officeart/2005/8/layout/funnel1"/>
    <dgm:cxn modelId="{714BDE93-EEC3-42BE-B903-A012C23C2C5E}" srcId="{F878E39A-C3D0-4F72-BC87-269AEF0EFD72}" destId="{F1DFC46E-ECC2-412B-B73C-81F8515AE86D}" srcOrd="2" destOrd="0" parTransId="{5BD64F1F-5A85-4EEC-A40F-C5DEBA48F0E4}" sibTransId="{C4A15696-E6DC-4484-B8D9-873126DD9066}"/>
    <dgm:cxn modelId="{E1223B9F-F1D2-4030-8E58-EFD4C9601AA3}" type="presOf" srcId="{41332FF5-D678-41A1-8C52-D4866B3EA24E}" destId="{FC7ACB32-374F-47E3-9427-EF9D6488D466}" srcOrd="0" destOrd="0" presId="urn:microsoft.com/office/officeart/2005/8/layout/funnel1"/>
    <dgm:cxn modelId="{11C409AF-5A0D-4C90-BF18-3D87FC9FD6EA}" srcId="{F878E39A-C3D0-4F72-BC87-269AEF0EFD72}" destId="{367C1190-E613-40D9-A28B-B2EC2207780B}" srcOrd="1" destOrd="0" parTransId="{C7E96237-8A4B-4457-8828-C7B61D001F39}" sibTransId="{93644876-38D8-4210-8C3E-4485D531DBCF}"/>
    <dgm:cxn modelId="{0D1AEAC8-1FC4-4B40-98A6-ED00BBFF2E08}" srcId="{F878E39A-C3D0-4F72-BC87-269AEF0EFD72}" destId="{41332FF5-D678-41A1-8C52-D4866B3EA24E}" srcOrd="3" destOrd="0" parTransId="{2AA08343-FE90-46C0-A8D1-303BCE01A3DA}" sibTransId="{199AA7EF-BF79-4244-B22F-F50A676235C7}"/>
    <dgm:cxn modelId="{412286D5-7656-4E09-AAEF-B7A43D5EB892}" type="presOf" srcId="{F1DFC46E-ECC2-412B-B73C-81F8515AE86D}" destId="{AF003A7C-30C2-404D-A76B-57DBC931F0E3}" srcOrd="0" destOrd="0" presId="urn:microsoft.com/office/officeart/2005/8/layout/funnel1"/>
    <dgm:cxn modelId="{2320C3B9-B939-463F-A5D4-8AA67E1E6482}" type="presParOf" srcId="{2416DD43-0A48-4878-9F70-508B154B7C6B}" destId="{37A85670-82AF-47B8-87B8-5C7C375385A2}" srcOrd="0" destOrd="0" presId="urn:microsoft.com/office/officeart/2005/8/layout/funnel1"/>
    <dgm:cxn modelId="{8BBCBEBD-794F-48A7-914A-882F866038AD}" type="presParOf" srcId="{2416DD43-0A48-4878-9F70-508B154B7C6B}" destId="{8B91DFFB-74A3-4D0F-9941-02AAD1181660}" srcOrd="1" destOrd="0" presId="urn:microsoft.com/office/officeart/2005/8/layout/funnel1"/>
    <dgm:cxn modelId="{6FF25209-3D3C-4638-BBAB-2B699EAFA9BA}" type="presParOf" srcId="{2416DD43-0A48-4878-9F70-508B154B7C6B}" destId="{FC7ACB32-374F-47E3-9427-EF9D6488D466}" srcOrd="2" destOrd="0" presId="urn:microsoft.com/office/officeart/2005/8/layout/funnel1"/>
    <dgm:cxn modelId="{49698C90-90A1-4601-998C-AEBB165F9D54}" type="presParOf" srcId="{2416DD43-0A48-4878-9F70-508B154B7C6B}" destId="{AF003A7C-30C2-404D-A76B-57DBC931F0E3}" srcOrd="3" destOrd="0" presId="urn:microsoft.com/office/officeart/2005/8/layout/funnel1"/>
    <dgm:cxn modelId="{00D48CA3-4DB4-4B4F-913C-87109A4FD1B5}" type="presParOf" srcId="{2416DD43-0A48-4878-9F70-508B154B7C6B}" destId="{273E1B1F-3BB0-4B69-BF10-5D95154FF3E7}" srcOrd="4" destOrd="0" presId="urn:microsoft.com/office/officeart/2005/8/layout/funnel1"/>
    <dgm:cxn modelId="{B00D3532-FC99-49C5-A5E9-13954D029737}" type="presParOf" srcId="{2416DD43-0A48-4878-9F70-508B154B7C6B}" destId="{A9F4CD68-4A9A-4C6B-AC1C-4850ABA8269B}" srcOrd="5" destOrd="0" presId="urn:microsoft.com/office/officeart/2005/8/layout/funnel1"/>
    <dgm:cxn modelId="{FAE17BBD-7CDD-492F-A8B8-4FF4EF648E44}" type="presParOf" srcId="{2416DD43-0A48-4878-9F70-508B154B7C6B}" destId="{71C8B352-9FF3-49D2-AD99-D8FE2E12FBE6}" srcOrd="6" destOrd="0" presId="urn:microsoft.com/office/officeart/2005/8/layout/funnel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0B61376E-4499-4D9F-80B1-908537613E2A}" type="doc">
      <dgm:prSet loTypeId="urn:microsoft.com/office/officeart/2005/8/layout/radial6" loCatId="cycle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fr-BE"/>
        </a:p>
      </dgm:t>
    </dgm:pt>
    <dgm:pt modelId="{7D781D63-BB2A-4831-BE95-AFA315D28D2F}">
      <dgm:prSet phldrT="[Texte]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fr-BE" dirty="0"/>
        </a:p>
      </dgm:t>
    </dgm:pt>
    <dgm:pt modelId="{4C9439D7-9BE2-4DFC-B1CB-29A60E4A99A8}" type="parTrans" cxnId="{24D2C942-96F4-4E04-9015-EECF67E92A7E}">
      <dgm:prSet/>
      <dgm:spPr/>
      <dgm:t>
        <a:bodyPr/>
        <a:lstStyle/>
        <a:p>
          <a:endParaRPr lang="fr-BE"/>
        </a:p>
      </dgm:t>
    </dgm:pt>
    <dgm:pt modelId="{836FE163-DA30-4540-8E7C-37614EED641B}" type="sibTrans" cxnId="{24D2C942-96F4-4E04-9015-EECF67E92A7E}">
      <dgm:prSet/>
      <dgm:spPr/>
      <dgm:t>
        <a:bodyPr/>
        <a:lstStyle/>
        <a:p>
          <a:endParaRPr lang="fr-BE"/>
        </a:p>
      </dgm:t>
    </dgm:pt>
    <dgm:pt modelId="{B438CB47-6F40-4970-994A-290F4555093E}">
      <dgm:prSet phldrT="[Texte]"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fr-BE" altLang="fr-FR" sz="1600" dirty="0">
              <a:ea typeface="ＭＳ Ｐゴシック"/>
            </a:rPr>
            <a:t>Augmentation de l’efficacité de la Recherche Active d'Emploi</a:t>
          </a:r>
          <a:endParaRPr lang="fr-BE" sz="1600" dirty="0"/>
        </a:p>
      </dgm:t>
    </dgm:pt>
    <dgm:pt modelId="{29CD4023-F0FD-46D6-9CA5-D0768DF80955}" type="parTrans" cxnId="{4BAC1B50-12E2-4D28-9255-12C467ED8A46}">
      <dgm:prSet/>
      <dgm:spPr/>
      <dgm:t>
        <a:bodyPr/>
        <a:lstStyle/>
        <a:p>
          <a:endParaRPr lang="fr-BE"/>
        </a:p>
      </dgm:t>
    </dgm:pt>
    <dgm:pt modelId="{2539D0AC-BAA1-4A27-8DAC-6FF4BD46C305}" type="sibTrans" cxnId="{4BAC1B50-12E2-4D28-9255-12C467ED8A46}">
      <dgm:prSet/>
      <dgm:spPr/>
      <dgm:t>
        <a:bodyPr/>
        <a:lstStyle/>
        <a:p>
          <a:endParaRPr lang="fr-BE"/>
        </a:p>
      </dgm:t>
    </dgm:pt>
    <dgm:pt modelId="{3484513B-B54D-49F4-8091-9914423284AB}">
      <dgm:prSet phldrT="[Texte]"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fr-BE" altLang="fr-FR" sz="1600" dirty="0">
              <a:ea typeface="ＭＳ Ｐゴシック"/>
            </a:rPr>
            <a:t>Appui du groupe et de l’équipe</a:t>
          </a:r>
          <a:endParaRPr lang="fr-BE" sz="1600" dirty="0"/>
        </a:p>
      </dgm:t>
    </dgm:pt>
    <dgm:pt modelId="{B69E5F3B-E80A-4297-8D67-58CEB3B991AE}" type="parTrans" cxnId="{5602B317-6CF2-4F9A-9B53-C160DCA409C0}">
      <dgm:prSet/>
      <dgm:spPr/>
      <dgm:t>
        <a:bodyPr/>
        <a:lstStyle/>
        <a:p>
          <a:endParaRPr lang="fr-BE"/>
        </a:p>
      </dgm:t>
    </dgm:pt>
    <dgm:pt modelId="{6F9FD6E6-C3AD-4AD7-8142-B994630CB0B6}" type="sibTrans" cxnId="{5602B317-6CF2-4F9A-9B53-C160DCA409C0}">
      <dgm:prSet/>
      <dgm:spPr/>
      <dgm:t>
        <a:bodyPr/>
        <a:lstStyle/>
        <a:p>
          <a:endParaRPr lang="fr-BE"/>
        </a:p>
      </dgm:t>
    </dgm:pt>
    <dgm:pt modelId="{C974BB8E-F5B3-4CDE-9F0F-9316F68F4156}">
      <dgm:prSet phldrT="[Texte]"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fr-BE" altLang="fr-FR" sz="1600" dirty="0">
              <a:ea typeface="ＭＳ Ｐゴシック"/>
            </a:rPr>
            <a:t>Contacts aisés et réguliers avec une équipe qu’ils connaissent</a:t>
          </a:r>
          <a:endParaRPr lang="fr-BE" sz="1600" dirty="0"/>
        </a:p>
      </dgm:t>
    </dgm:pt>
    <dgm:pt modelId="{DB70B47E-545D-4B57-9761-7388F2DFF14F}" type="parTrans" cxnId="{159B9890-AE28-40B0-A2BE-FF6A1FEB4698}">
      <dgm:prSet/>
      <dgm:spPr/>
      <dgm:t>
        <a:bodyPr/>
        <a:lstStyle/>
        <a:p>
          <a:endParaRPr lang="fr-BE"/>
        </a:p>
      </dgm:t>
    </dgm:pt>
    <dgm:pt modelId="{AC69268C-A031-4886-8F24-146793C480B5}" type="sibTrans" cxnId="{159B9890-AE28-40B0-A2BE-FF6A1FEB4698}">
      <dgm:prSet/>
      <dgm:spPr/>
      <dgm:t>
        <a:bodyPr/>
        <a:lstStyle/>
        <a:p>
          <a:endParaRPr lang="fr-BE"/>
        </a:p>
      </dgm:t>
    </dgm:pt>
    <dgm:pt modelId="{048F4663-8B7B-4A17-B848-09C0C76AA13B}">
      <dgm:prSet phldrT="[Texte]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fr-BE" altLang="fr-FR" dirty="0">
              <a:ea typeface="ＭＳ Ｐゴシック"/>
            </a:rPr>
            <a:t>Reprise d’un Rythme</a:t>
          </a:r>
          <a:endParaRPr lang="fr-BE" dirty="0"/>
        </a:p>
      </dgm:t>
    </dgm:pt>
    <dgm:pt modelId="{F52A114A-2382-45ED-88D5-C9AF11781539}" type="parTrans" cxnId="{C20629C7-95F2-4F27-8294-51328DB6EE6B}">
      <dgm:prSet/>
      <dgm:spPr/>
      <dgm:t>
        <a:bodyPr/>
        <a:lstStyle/>
        <a:p>
          <a:endParaRPr lang="fr-BE"/>
        </a:p>
      </dgm:t>
    </dgm:pt>
    <dgm:pt modelId="{0B54ABBA-F515-4831-A068-2215BA02E1AF}" type="sibTrans" cxnId="{C20629C7-95F2-4F27-8294-51328DB6EE6B}">
      <dgm:prSet/>
      <dgm:spPr/>
      <dgm:t>
        <a:bodyPr/>
        <a:lstStyle/>
        <a:p>
          <a:endParaRPr lang="fr-BE"/>
        </a:p>
      </dgm:t>
    </dgm:pt>
    <dgm:pt modelId="{3572B4DA-B564-4101-A112-A626F53E32CA}">
      <dgm:prSet/>
      <dgm:spPr/>
      <dgm:t>
        <a:bodyPr/>
        <a:lstStyle/>
        <a:p>
          <a:r>
            <a:rPr lang="fr-BE" altLang="fr-FR">
              <a:ea typeface="ＭＳ Ｐゴシック"/>
            </a:rPr>
            <a:t>Rupture de l’isolement social</a:t>
          </a:r>
          <a:endParaRPr lang="fr-BE" altLang="fr-FR" dirty="0">
            <a:ea typeface="ＭＳ Ｐゴシック"/>
          </a:endParaRPr>
        </a:p>
      </dgm:t>
    </dgm:pt>
    <dgm:pt modelId="{EACB5A63-7D00-4922-9D4F-CB2B241F5936}" type="parTrans" cxnId="{D636C16E-FBA8-4481-87E7-2C4F6BF371EC}">
      <dgm:prSet/>
      <dgm:spPr/>
      <dgm:t>
        <a:bodyPr/>
        <a:lstStyle/>
        <a:p>
          <a:endParaRPr lang="fr-BE"/>
        </a:p>
      </dgm:t>
    </dgm:pt>
    <dgm:pt modelId="{8652D65E-D26C-4D55-9504-C4E1D436AFE1}" type="sibTrans" cxnId="{D636C16E-FBA8-4481-87E7-2C4F6BF371EC}">
      <dgm:prSet/>
      <dgm:spPr/>
      <dgm:t>
        <a:bodyPr/>
        <a:lstStyle/>
        <a:p>
          <a:endParaRPr lang="fr-BE"/>
        </a:p>
      </dgm:t>
    </dgm:pt>
    <dgm:pt modelId="{EBA68134-0CE9-4DE8-954A-B51592F107C4}">
      <dgm:prSet custT="1"/>
      <dgm:spPr/>
      <dgm:t>
        <a:bodyPr/>
        <a:lstStyle/>
        <a:p>
          <a:r>
            <a:rPr lang="fr-BE" altLang="fr-FR" sz="1600" dirty="0">
              <a:ea typeface="ＭＳ Ｐゴシック"/>
            </a:rPr>
            <a:t>Reprise de confiance en soi</a:t>
          </a:r>
        </a:p>
      </dgm:t>
    </dgm:pt>
    <dgm:pt modelId="{84F0F7ED-3FF0-46A3-A48D-6313FEE52A75}" type="parTrans" cxnId="{96BD48A2-0933-44BB-8204-A7C0B7EB8956}">
      <dgm:prSet/>
      <dgm:spPr/>
      <dgm:t>
        <a:bodyPr/>
        <a:lstStyle/>
        <a:p>
          <a:endParaRPr lang="fr-BE"/>
        </a:p>
      </dgm:t>
    </dgm:pt>
    <dgm:pt modelId="{6E943233-C888-49A1-BB55-61D2F1FB993E}" type="sibTrans" cxnId="{96BD48A2-0933-44BB-8204-A7C0B7EB8956}">
      <dgm:prSet/>
      <dgm:spPr/>
      <dgm:t>
        <a:bodyPr/>
        <a:lstStyle/>
        <a:p>
          <a:endParaRPr lang="fr-BE"/>
        </a:p>
      </dgm:t>
    </dgm:pt>
    <dgm:pt modelId="{0441BE06-B057-4632-B98E-A81588F1F5DE}">
      <dgm:prSet custT="1"/>
      <dgm:spPr/>
      <dgm:t>
        <a:bodyPr/>
        <a:lstStyle/>
        <a:p>
          <a:r>
            <a:rPr lang="fr-BE" altLang="fr-FR" sz="1600" dirty="0">
              <a:ea typeface="ＭＳ Ｐゴシック"/>
            </a:rPr>
            <a:t>Recevoir des informations auxquelles ils n’avaient pas accès</a:t>
          </a:r>
        </a:p>
      </dgm:t>
    </dgm:pt>
    <dgm:pt modelId="{55C9B6AF-4AD0-4027-BB20-0A77286BD7B8}" type="parTrans" cxnId="{4F6C553C-F15B-4215-86CE-C19B0FE39ED5}">
      <dgm:prSet/>
      <dgm:spPr/>
      <dgm:t>
        <a:bodyPr/>
        <a:lstStyle/>
        <a:p>
          <a:endParaRPr lang="fr-BE"/>
        </a:p>
      </dgm:t>
    </dgm:pt>
    <dgm:pt modelId="{66F641C6-5B04-463D-8A69-A324BB1B1E56}" type="sibTrans" cxnId="{4F6C553C-F15B-4215-86CE-C19B0FE39ED5}">
      <dgm:prSet/>
      <dgm:spPr/>
      <dgm:t>
        <a:bodyPr/>
        <a:lstStyle/>
        <a:p>
          <a:endParaRPr lang="fr-BE"/>
        </a:p>
      </dgm:t>
    </dgm:pt>
    <dgm:pt modelId="{1ED36B8F-CC68-4CC5-B5CA-46168234E693}" type="pres">
      <dgm:prSet presAssocID="{0B61376E-4499-4D9F-80B1-908537613E2A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D157DCC9-B194-4040-87F8-3E6A5477DB9C}" type="pres">
      <dgm:prSet presAssocID="{7D781D63-BB2A-4831-BE95-AFA315D28D2F}" presName="centerShape" presStyleLbl="node0" presStyleIdx="0" presStyleCnt="1" custScaleX="108465" custScaleY="113432"/>
      <dgm:spPr/>
    </dgm:pt>
    <dgm:pt modelId="{2E5AAC30-ADAA-49A4-8013-B52ABDE94FB8}" type="pres">
      <dgm:prSet presAssocID="{B438CB47-6F40-4970-994A-290F4555093E}" presName="node" presStyleLbl="node1" presStyleIdx="0" presStyleCnt="7" custScaleX="140374" custScaleY="146035">
        <dgm:presLayoutVars>
          <dgm:bulletEnabled val="1"/>
        </dgm:presLayoutVars>
      </dgm:prSet>
      <dgm:spPr/>
    </dgm:pt>
    <dgm:pt modelId="{DA6B246E-8FDE-4E49-808D-08492D813507}" type="pres">
      <dgm:prSet presAssocID="{B438CB47-6F40-4970-994A-290F4555093E}" presName="dummy" presStyleCnt="0"/>
      <dgm:spPr/>
    </dgm:pt>
    <dgm:pt modelId="{B5F982AF-1175-42E9-B023-A2D9E16880B2}" type="pres">
      <dgm:prSet presAssocID="{2539D0AC-BAA1-4A27-8DAC-6FF4BD46C305}" presName="sibTrans" presStyleLbl="sibTrans2D1" presStyleIdx="0" presStyleCnt="7"/>
      <dgm:spPr/>
    </dgm:pt>
    <dgm:pt modelId="{62BB2FBA-ECC8-4CC6-A675-2EECC8002AF1}" type="pres">
      <dgm:prSet presAssocID="{3484513B-B54D-49F4-8091-9914423284AB}" presName="node" presStyleLbl="node1" presStyleIdx="1" presStyleCnt="7" custScaleX="103921" custScaleY="97943">
        <dgm:presLayoutVars>
          <dgm:bulletEnabled val="1"/>
        </dgm:presLayoutVars>
      </dgm:prSet>
      <dgm:spPr/>
    </dgm:pt>
    <dgm:pt modelId="{5CB38701-7D72-4A25-B81C-C6BD1FD2F8D5}" type="pres">
      <dgm:prSet presAssocID="{3484513B-B54D-49F4-8091-9914423284AB}" presName="dummy" presStyleCnt="0"/>
      <dgm:spPr/>
    </dgm:pt>
    <dgm:pt modelId="{2E06CD44-ADAB-49E5-935F-8BE356EF3E52}" type="pres">
      <dgm:prSet presAssocID="{6F9FD6E6-C3AD-4AD7-8142-B994630CB0B6}" presName="sibTrans" presStyleLbl="sibTrans2D1" presStyleIdx="1" presStyleCnt="7"/>
      <dgm:spPr/>
    </dgm:pt>
    <dgm:pt modelId="{89BBFEC7-D615-45BE-B220-0332E311AC7E}" type="pres">
      <dgm:prSet presAssocID="{C974BB8E-F5B3-4CDE-9F0F-9316F68F4156}" presName="node" presStyleLbl="node1" presStyleIdx="2" presStyleCnt="7" custScaleX="166117" custScaleY="129251">
        <dgm:presLayoutVars>
          <dgm:bulletEnabled val="1"/>
        </dgm:presLayoutVars>
      </dgm:prSet>
      <dgm:spPr/>
    </dgm:pt>
    <dgm:pt modelId="{E4166809-2C2F-404B-BE7C-6DA8A14885A7}" type="pres">
      <dgm:prSet presAssocID="{C974BB8E-F5B3-4CDE-9F0F-9316F68F4156}" presName="dummy" presStyleCnt="0"/>
      <dgm:spPr/>
    </dgm:pt>
    <dgm:pt modelId="{75266C92-F079-45C6-AC09-F43EE1A81568}" type="pres">
      <dgm:prSet presAssocID="{AC69268C-A031-4886-8F24-146793C480B5}" presName="sibTrans" presStyleLbl="sibTrans2D1" presStyleIdx="2" presStyleCnt="7"/>
      <dgm:spPr/>
    </dgm:pt>
    <dgm:pt modelId="{962AC391-8177-4685-9FBE-E2F85DAE8062}" type="pres">
      <dgm:prSet presAssocID="{048F4663-8B7B-4A17-B848-09C0C76AA13B}" presName="node" presStyleLbl="node1" presStyleIdx="3" presStyleCnt="7">
        <dgm:presLayoutVars>
          <dgm:bulletEnabled val="1"/>
        </dgm:presLayoutVars>
      </dgm:prSet>
      <dgm:spPr/>
    </dgm:pt>
    <dgm:pt modelId="{3529A363-D905-4622-B074-872BD0C61C8A}" type="pres">
      <dgm:prSet presAssocID="{048F4663-8B7B-4A17-B848-09C0C76AA13B}" presName="dummy" presStyleCnt="0"/>
      <dgm:spPr/>
    </dgm:pt>
    <dgm:pt modelId="{1BB4D1F1-6B55-42D7-8B3B-F4B079EFAD60}" type="pres">
      <dgm:prSet presAssocID="{0B54ABBA-F515-4831-A068-2215BA02E1AF}" presName="sibTrans" presStyleLbl="sibTrans2D1" presStyleIdx="3" presStyleCnt="7"/>
      <dgm:spPr/>
    </dgm:pt>
    <dgm:pt modelId="{A5FDBA92-9187-4187-A368-55B2F5311C5F}" type="pres">
      <dgm:prSet presAssocID="{EBA68134-0CE9-4DE8-954A-B51592F107C4}" presName="node" presStyleLbl="node1" presStyleIdx="4" presStyleCnt="7">
        <dgm:presLayoutVars>
          <dgm:bulletEnabled val="1"/>
        </dgm:presLayoutVars>
      </dgm:prSet>
      <dgm:spPr/>
    </dgm:pt>
    <dgm:pt modelId="{336893E3-FF84-41EB-8F7F-B4F84CC13F45}" type="pres">
      <dgm:prSet presAssocID="{EBA68134-0CE9-4DE8-954A-B51592F107C4}" presName="dummy" presStyleCnt="0"/>
      <dgm:spPr/>
    </dgm:pt>
    <dgm:pt modelId="{CE1F7D86-D62B-480F-916C-64D613F0C67F}" type="pres">
      <dgm:prSet presAssocID="{6E943233-C888-49A1-BB55-61D2F1FB993E}" presName="sibTrans" presStyleLbl="sibTrans2D1" presStyleIdx="4" presStyleCnt="7"/>
      <dgm:spPr/>
    </dgm:pt>
    <dgm:pt modelId="{B822DAC3-D20C-47A5-A37D-492701AFAD97}" type="pres">
      <dgm:prSet presAssocID="{0441BE06-B057-4632-B98E-A81588F1F5DE}" presName="node" presStyleLbl="node1" presStyleIdx="5" presStyleCnt="7" custScaleX="161760" custScaleY="122587">
        <dgm:presLayoutVars>
          <dgm:bulletEnabled val="1"/>
        </dgm:presLayoutVars>
      </dgm:prSet>
      <dgm:spPr/>
    </dgm:pt>
    <dgm:pt modelId="{2BA13D88-A7A6-41CC-B362-92451EBC7603}" type="pres">
      <dgm:prSet presAssocID="{0441BE06-B057-4632-B98E-A81588F1F5DE}" presName="dummy" presStyleCnt="0"/>
      <dgm:spPr/>
    </dgm:pt>
    <dgm:pt modelId="{C681B1CD-25A6-44D8-BC18-996F82A4C73E}" type="pres">
      <dgm:prSet presAssocID="{66F641C6-5B04-463D-8A69-A324BB1B1E56}" presName="sibTrans" presStyleLbl="sibTrans2D1" presStyleIdx="5" presStyleCnt="7"/>
      <dgm:spPr/>
    </dgm:pt>
    <dgm:pt modelId="{3EA7A996-54FB-41B5-8E43-791F0D0BC70B}" type="pres">
      <dgm:prSet presAssocID="{3572B4DA-B564-4101-A112-A626F53E32CA}" presName="node" presStyleLbl="node1" presStyleIdx="6" presStyleCnt="7">
        <dgm:presLayoutVars>
          <dgm:bulletEnabled val="1"/>
        </dgm:presLayoutVars>
      </dgm:prSet>
      <dgm:spPr/>
    </dgm:pt>
    <dgm:pt modelId="{69C32D03-A94E-41C2-B25B-65E13CCC1E99}" type="pres">
      <dgm:prSet presAssocID="{3572B4DA-B564-4101-A112-A626F53E32CA}" presName="dummy" presStyleCnt="0"/>
      <dgm:spPr/>
    </dgm:pt>
    <dgm:pt modelId="{221A1EE5-4038-4DC0-8787-62FE6904C1D2}" type="pres">
      <dgm:prSet presAssocID="{8652D65E-D26C-4D55-9504-C4E1D436AFE1}" presName="sibTrans" presStyleLbl="sibTrans2D1" presStyleIdx="6" presStyleCnt="7"/>
      <dgm:spPr/>
    </dgm:pt>
  </dgm:ptLst>
  <dgm:cxnLst>
    <dgm:cxn modelId="{997DD80C-F049-426D-B945-2016854E5A03}" type="presOf" srcId="{3572B4DA-B564-4101-A112-A626F53E32CA}" destId="{3EA7A996-54FB-41B5-8E43-791F0D0BC70B}" srcOrd="0" destOrd="0" presId="urn:microsoft.com/office/officeart/2005/8/layout/radial6"/>
    <dgm:cxn modelId="{11E56311-8919-4DCA-B16E-206E0F7CF80C}" type="presOf" srcId="{6F9FD6E6-C3AD-4AD7-8142-B994630CB0B6}" destId="{2E06CD44-ADAB-49E5-935F-8BE356EF3E52}" srcOrd="0" destOrd="0" presId="urn:microsoft.com/office/officeart/2005/8/layout/radial6"/>
    <dgm:cxn modelId="{5602B317-6CF2-4F9A-9B53-C160DCA409C0}" srcId="{7D781D63-BB2A-4831-BE95-AFA315D28D2F}" destId="{3484513B-B54D-49F4-8091-9914423284AB}" srcOrd="1" destOrd="0" parTransId="{B69E5F3B-E80A-4297-8D67-58CEB3B991AE}" sibTransId="{6F9FD6E6-C3AD-4AD7-8142-B994630CB0B6}"/>
    <dgm:cxn modelId="{9771C217-6C26-4944-B221-0809660CB2EC}" type="presOf" srcId="{2539D0AC-BAA1-4A27-8DAC-6FF4BD46C305}" destId="{B5F982AF-1175-42E9-B023-A2D9E16880B2}" srcOrd="0" destOrd="0" presId="urn:microsoft.com/office/officeart/2005/8/layout/radial6"/>
    <dgm:cxn modelId="{AFADA22E-7AB2-453B-A3F0-7E01E11CF9C9}" type="presOf" srcId="{0B61376E-4499-4D9F-80B1-908537613E2A}" destId="{1ED36B8F-CC68-4CC5-B5CA-46168234E693}" srcOrd="0" destOrd="0" presId="urn:microsoft.com/office/officeart/2005/8/layout/radial6"/>
    <dgm:cxn modelId="{4999D73B-C45C-456F-8702-E287554340ED}" type="presOf" srcId="{7D781D63-BB2A-4831-BE95-AFA315D28D2F}" destId="{D157DCC9-B194-4040-87F8-3E6A5477DB9C}" srcOrd="0" destOrd="0" presId="urn:microsoft.com/office/officeart/2005/8/layout/radial6"/>
    <dgm:cxn modelId="{4F6C553C-F15B-4215-86CE-C19B0FE39ED5}" srcId="{7D781D63-BB2A-4831-BE95-AFA315D28D2F}" destId="{0441BE06-B057-4632-B98E-A81588F1F5DE}" srcOrd="5" destOrd="0" parTransId="{55C9B6AF-4AD0-4027-BB20-0A77286BD7B8}" sibTransId="{66F641C6-5B04-463D-8A69-A324BB1B1E56}"/>
    <dgm:cxn modelId="{24D2C942-96F4-4E04-9015-EECF67E92A7E}" srcId="{0B61376E-4499-4D9F-80B1-908537613E2A}" destId="{7D781D63-BB2A-4831-BE95-AFA315D28D2F}" srcOrd="0" destOrd="0" parTransId="{4C9439D7-9BE2-4DFC-B1CB-29A60E4A99A8}" sibTransId="{836FE163-DA30-4540-8E7C-37614EED641B}"/>
    <dgm:cxn modelId="{1C7C214C-EF25-4824-A797-F4125E0A8520}" type="presOf" srcId="{8652D65E-D26C-4D55-9504-C4E1D436AFE1}" destId="{221A1EE5-4038-4DC0-8787-62FE6904C1D2}" srcOrd="0" destOrd="0" presId="urn:microsoft.com/office/officeart/2005/8/layout/radial6"/>
    <dgm:cxn modelId="{D636C16E-FBA8-4481-87E7-2C4F6BF371EC}" srcId="{7D781D63-BB2A-4831-BE95-AFA315D28D2F}" destId="{3572B4DA-B564-4101-A112-A626F53E32CA}" srcOrd="6" destOrd="0" parTransId="{EACB5A63-7D00-4922-9D4F-CB2B241F5936}" sibTransId="{8652D65E-D26C-4D55-9504-C4E1D436AFE1}"/>
    <dgm:cxn modelId="{4BAC1B50-12E2-4D28-9255-12C467ED8A46}" srcId="{7D781D63-BB2A-4831-BE95-AFA315D28D2F}" destId="{B438CB47-6F40-4970-994A-290F4555093E}" srcOrd="0" destOrd="0" parTransId="{29CD4023-F0FD-46D6-9CA5-D0768DF80955}" sibTransId="{2539D0AC-BAA1-4A27-8DAC-6FF4BD46C305}"/>
    <dgm:cxn modelId="{E340F377-1A4E-4B81-87C5-4AA8B2578847}" type="presOf" srcId="{AC69268C-A031-4886-8F24-146793C480B5}" destId="{75266C92-F079-45C6-AC09-F43EE1A81568}" srcOrd="0" destOrd="0" presId="urn:microsoft.com/office/officeart/2005/8/layout/radial6"/>
    <dgm:cxn modelId="{43370C7E-3033-4548-A092-F010C30D0702}" type="presOf" srcId="{6E943233-C888-49A1-BB55-61D2F1FB993E}" destId="{CE1F7D86-D62B-480F-916C-64D613F0C67F}" srcOrd="0" destOrd="0" presId="urn:microsoft.com/office/officeart/2005/8/layout/radial6"/>
    <dgm:cxn modelId="{2BC8668B-9F52-4A9B-AA5C-7CA45D17EEAE}" type="presOf" srcId="{B438CB47-6F40-4970-994A-290F4555093E}" destId="{2E5AAC30-ADAA-49A4-8013-B52ABDE94FB8}" srcOrd="0" destOrd="0" presId="urn:microsoft.com/office/officeart/2005/8/layout/radial6"/>
    <dgm:cxn modelId="{159B9890-AE28-40B0-A2BE-FF6A1FEB4698}" srcId="{7D781D63-BB2A-4831-BE95-AFA315D28D2F}" destId="{C974BB8E-F5B3-4CDE-9F0F-9316F68F4156}" srcOrd="2" destOrd="0" parTransId="{DB70B47E-545D-4B57-9761-7388F2DFF14F}" sibTransId="{AC69268C-A031-4886-8F24-146793C480B5}"/>
    <dgm:cxn modelId="{75C64DA1-D9F1-41C3-A628-D8492EB8C38D}" type="presOf" srcId="{3484513B-B54D-49F4-8091-9914423284AB}" destId="{62BB2FBA-ECC8-4CC6-A675-2EECC8002AF1}" srcOrd="0" destOrd="0" presId="urn:microsoft.com/office/officeart/2005/8/layout/radial6"/>
    <dgm:cxn modelId="{96BD48A2-0933-44BB-8204-A7C0B7EB8956}" srcId="{7D781D63-BB2A-4831-BE95-AFA315D28D2F}" destId="{EBA68134-0CE9-4DE8-954A-B51592F107C4}" srcOrd="4" destOrd="0" parTransId="{84F0F7ED-3FF0-46A3-A48D-6313FEE52A75}" sibTransId="{6E943233-C888-49A1-BB55-61D2F1FB993E}"/>
    <dgm:cxn modelId="{7AC9CCB1-1C3D-4727-9875-295DB9C7FC5C}" type="presOf" srcId="{048F4663-8B7B-4A17-B848-09C0C76AA13B}" destId="{962AC391-8177-4685-9FBE-E2F85DAE8062}" srcOrd="0" destOrd="0" presId="urn:microsoft.com/office/officeart/2005/8/layout/radial6"/>
    <dgm:cxn modelId="{1DA1EABC-E78E-4033-A200-7F5D4A45C2B2}" type="presOf" srcId="{66F641C6-5B04-463D-8A69-A324BB1B1E56}" destId="{C681B1CD-25A6-44D8-BC18-996F82A4C73E}" srcOrd="0" destOrd="0" presId="urn:microsoft.com/office/officeart/2005/8/layout/radial6"/>
    <dgm:cxn modelId="{9D0979C6-E44B-46BF-AB2B-35BE0ABA1534}" type="presOf" srcId="{0B54ABBA-F515-4831-A068-2215BA02E1AF}" destId="{1BB4D1F1-6B55-42D7-8B3B-F4B079EFAD60}" srcOrd="0" destOrd="0" presId="urn:microsoft.com/office/officeart/2005/8/layout/radial6"/>
    <dgm:cxn modelId="{C20629C7-95F2-4F27-8294-51328DB6EE6B}" srcId="{7D781D63-BB2A-4831-BE95-AFA315D28D2F}" destId="{048F4663-8B7B-4A17-B848-09C0C76AA13B}" srcOrd="3" destOrd="0" parTransId="{F52A114A-2382-45ED-88D5-C9AF11781539}" sibTransId="{0B54ABBA-F515-4831-A068-2215BA02E1AF}"/>
    <dgm:cxn modelId="{033A1FD2-C12A-44E5-AE40-FBCE5B123E06}" type="presOf" srcId="{C974BB8E-F5B3-4CDE-9F0F-9316F68F4156}" destId="{89BBFEC7-D615-45BE-B220-0332E311AC7E}" srcOrd="0" destOrd="0" presId="urn:microsoft.com/office/officeart/2005/8/layout/radial6"/>
    <dgm:cxn modelId="{EB0AF0D9-4567-4413-9241-C84328096A6B}" type="presOf" srcId="{0441BE06-B057-4632-B98E-A81588F1F5DE}" destId="{B822DAC3-D20C-47A5-A37D-492701AFAD97}" srcOrd="0" destOrd="0" presId="urn:microsoft.com/office/officeart/2005/8/layout/radial6"/>
    <dgm:cxn modelId="{CA5F0EE5-9D2A-42D5-9F8B-DBC8B4DBD521}" type="presOf" srcId="{EBA68134-0CE9-4DE8-954A-B51592F107C4}" destId="{A5FDBA92-9187-4187-A368-55B2F5311C5F}" srcOrd="0" destOrd="0" presId="urn:microsoft.com/office/officeart/2005/8/layout/radial6"/>
    <dgm:cxn modelId="{31A90890-7276-4A92-ACB1-75AF34FDB8EB}" type="presParOf" srcId="{1ED36B8F-CC68-4CC5-B5CA-46168234E693}" destId="{D157DCC9-B194-4040-87F8-3E6A5477DB9C}" srcOrd="0" destOrd="0" presId="urn:microsoft.com/office/officeart/2005/8/layout/radial6"/>
    <dgm:cxn modelId="{7E381469-235F-4A1C-A642-181D6A7835A6}" type="presParOf" srcId="{1ED36B8F-CC68-4CC5-B5CA-46168234E693}" destId="{2E5AAC30-ADAA-49A4-8013-B52ABDE94FB8}" srcOrd="1" destOrd="0" presId="urn:microsoft.com/office/officeart/2005/8/layout/radial6"/>
    <dgm:cxn modelId="{BF237BD9-D786-4068-BBA1-5471F0D89A81}" type="presParOf" srcId="{1ED36B8F-CC68-4CC5-B5CA-46168234E693}" destId="{DA6B246E-8FDE-4E49-808D-08492D813507}" srcOrd="2" destOrd="0" presId="urn:microsoft.com/office/officeart/2005/8/layout/radial6"/>
    <dgm:cxn modelId="{D777D7B4-1A08-4A4E-A152-71A74FBAFD15}" type="presParOf" srcId="{1ED36B8F-CC68-4CC5-B5CA-46168234E693}" destId="{B5F982AF-1175-42E9-B023-A2D9E16880B2}" srcOrd="3" destOrd="0" presId="urn:microsoft.com/office/officeart/2005/8/layout/radial6"/>
    <dgm:cxn modelId="{992537BD-7E42-4866-8C74-BF2ECE241543}" type="presParOf" srcId="{1ED36B8F-CC68-4CC5-B5CA-46168234E693}" destId="{62BB2FBA-ECC8-4CC6-A675-2EECC8002AF1}" srcOrd="4" destOrd="0" presId="urn:microsoft.com/office/officeart/2005/8/layout/radial6"/>
    <dgm:cxn modelId="{55CAD6FE-D16E-406B-9832-157C525BB57A}" type="presParOf" srcId="{1ED36B8F-CC68-4CC5-B5CA-46168234E693}" destId="{5CB38701-7D72-4A25-B81C-C6BD1FD2F8D5}" srcOrd="5" destOrd="0" presId="urn:microsoft.com/office/officeart/2005/8/layout/radial6"/>
    <dgm:cxn modelId="{D2585152-E4AC-45FC-9735-6F78E800570A}" type="presParOf" srcId="{1ED36B8F-CC68-4CC5-B5CA-46168234E693}" destId="{2E06CD44-ADAB-49E5-935F-8BE356EF3E52}" srcOrd="6" destOrd="0" presId="urn:microsoft.com/office/officeart/2005/8/layout/radial6"/>
    <dgm:cxn modelId="{D8913095-F7E2-408E-8CDF-A3DB8008F0F3}" type="presParOf" srcId="{1ED36B8F-CC68-4CC5-B5CA-46168234E693}" destId="{89BBFEC7-D615-45BE-B220-0332E311AC7E}" srcOrd="7" destOrd="0" presId="urn:microsoft.com/office/officeart/2005/8/layout/radial6"/>
    <dgm:cxn modelId="{5442756B-D65A-4BF5-857E-6E485C321F78}" type="presParOf" srcId="{1ED36B8F-CC68-4CC5-B5CA-46168234E693}" destId="{E4166809-2C2F-404B-BE7C-6DA8A14885A7}" srcOrd="8" destOrd="0" presId="urn:microsoft.com/office/officeart/2005/8/layout/radial6"/>
    <dgm:cxn modelId="{DD67912D-9FAC-4C2C-9D8B-CCCFB12B25F5}" type="presParOf" srcId="{1ED36B8F-CC68-4CC5-B5CA-46168234E693}" destId="{75266C92-F079-45C6-AC09-F43EE1A81568}" srcOrd="9" destOrd="0" presId="urn:microsoft.com/office/officeart/2005/8/layout/radial6"/>
    <dgm:cxn modelId="{39C0CD7F-38A0-490C-8FCD-3F200ECC2AAB}" type="presParOf" srcId="{1ED36B8F-CC68-4CC5-B5CA-46168234E693}" destId="{962AC391-8177-4685-9FBE-E2F85DAE8062}" srcOrd="10" destOrd="0" presId="urn:microsoft.com/office/officeart/2005/8/layout/radial6"/>
    <dgm:cxn modelId="{E40882A6-33F6-412B-AE32-C7064E25A848}" type="presParOf" srcId="{1ED36B8F-CC68-4CC5-B5CA-46168234E693}" destId="{3529A363-D905-4622-B074-872BD0C61C8A}" srcOrd="11" destOrd="0" presId="urn:microsoft.com/office/officeart/2005/8/layout/radial6"/>
    <dgm:cxn modelId="{8AC896FF-0A39-43BD-97A1-B80F297704CC}" type="presParOf" srcId="{1ED36B8F-CC68-4CC5-B5CA-46168234E693}" destId="{1BB4D1F1-6B55-42D7-8B3B-F4B079EFAD60}" srcOrd="12" destOrd="0" presId="urn:microsoft.com/office/officeart/2005/8/layout/radial6"/>
    <dgm:cxn modelId="{7B1D01C7-91D5-4269-B4D8-FE3DB163EABE}" type="presParOf" srcId="{1ED36B8F-CC68-4CC5-B5CA-46168234E693}" destId="{A5FDBA92-9187-4187-A368-55B2F5311C5F}" srcOrd="13" destOrd="0" presId="urn:microsoft.com/office/officeart/2005/8/layout/radial6"/>
    <dgm:cxn modelId="{8E0EC18F-CDB7-4022-B814-03E555185056}" type="presParOf" srcId="{1ED36B8F-CC68-4CC5-B5CA-46168234E693}" destId="{336893E3-FF84-41EB-8F7F-B4F84CC13F45}" srcOrd="14" destOrd="0" presId="urn:microsoft.com/office/officeart/2005/8/layout/radial6"/>
    <dgm:cxn modelId="{D19B32C5-AAC4-4A04-A501-D21FC0A47193}" type="presParOf" srcId="{1ED36B8F-CC68-4CC5-B5CA-46168234E693}" destId="{CE1F7D86-D62B-480F-916C-64D613F0C67F}" srcOrd="15" destOrd="0" presId="urn:microsoft.com/office/officeart/2005/8/layout/radial6"/>
    <dgm:cxn modelId="{D5FE6FE9-7B6D-4D2C-859B-255648B3A1C2}" type="presParOf" srcId="{1ED36B8F-CC68-4CC5-B5CA-46168234E693}" destId="{B822DAC3-D20C-47A5-A37D-492701AFAD97}" srcOrd="16" destOrd="0" presId="urn:microsoft.com/office/officeart/2005/8/layout/radial6"/>
    <dgm:cxn modelId="{CF3DF7AA-2F49-4EC9-93F2-5D4F7E7DA3C7}" type="presParOf" srcId="{1ED36B8F-CC68-4CC5-B5CA-46168234E693}" destId="{2BA13D88-A7A6-41CC-B362-92451EBC7603}" srcOrd="17" destOrd="0" presId="urn:microsoft.com/office/officeart/2005/8/layout/radial6"/>
    <dgm:cxn modelId="{6D4D109A-0E22-450E-BADD-1F96A23177C0}" type="presParOf" srcId="{1ED36B8F-CC68-4CC5-B5CA-46168234E693}" destId="{C681B1CD-25A6-44D8-BC18-996F82A4C73E}" srcOrd="18" destOrd="0" presId="urn:microsoft.com/office/officeart/2005/8/layout/radial6"/>
    <dgm:cxn modelId="{FC2EDC01-FAD3-4421-84C0-97472EB92ABC}" type="presParOf" srcId="{1ED36B8F-CC68-4CC5-B5CA-46168234E693}" destId="{3EA7A996-54FB-41B5-8E43-791F0D0BC70B}" srcOrd="19" destOrd="0" presId="urn:microsoft.com/office/officeart/2005/8/layout/radial6"/>
    <dgm:cxn modelId="{CF4BFE7A-264C-4995-8B65-91973317FC1B}" type="presParOf" srcId="{1ED36B8F-CC68-4CC5-B5CA-46168234E693}" destId="{69C32D03-A94E-41C2-B25B-65E13CCC1E99}" srcOrd="20" destOrd="0" presId="urn:microsoft.com/office/officeart/2005/8/layout/radial6"/>
    <dgm:cxn modelId="{CD732C18-0A62-4C60-B573-6CBA6F4DE2E8}" type="presParOf" srcId="{1ED36B8F-CC68-4CC5-B5CA-46168234E693}" destId="{221A1EE5-4038-4DC0-8787-62FE6904C1D2}" srcOrd="21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FF6DD57-0F79-4D5D-940B-C17164EF5DD0}">
      <dsp:nvSpPr>
        <dsp:cNvPr id="0" name=""/>
        <dsp:cNvSpPr/>
      </dsp:nvSpPr>
      <dsp:spPr>
        <a:xfrm>
          <a:off x="3016261" y="3006322"/>
          <a:ext cx="2379980" cy="2379980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5875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275" tIns="41275" rIns="41275" bIns="41275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BE" sz="6500" kern="1200" dirty="0"/>
        </a:p>
      </dsp:txBody>
      <dsp:txXfrm>
        <a:off x="3364801" y="3354862"/>
        <a:ext cx="1682900" cy="1682900"/>
      </dsp:txXfrm>
    </dsp:sp>
    <dsp:sp modelId="{E21DDACF-6195-476F-9E61-89F708072E5D}">
      <dsp:nvSpPr>
        <dsp:cNvPr id="0" name=""/>
        <dsp:cNvSpPr/>
      </dsp:nvSpPr>
      <dsp:spPr>
        <a:xfrm rot="12792906">
          <a:off x="1171743" y="2560580"/>
          <a:ext cx="2108514" cy="678294"/>
        </a:xfrm>
        <a:prstGeom prst="leftArrow">
          <a:avLst>
            <a:gd name="adj1" fmla="val 60000"/>
            <a:gd name="adj2" fmla="val 50000"/>
          </a:avLst>
        </a:prstGeom>
        <a:solidFill>
          <a:srgbClr val="CC00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0149692-337A-4E66-B3EA-05D88925F853}">
      <dsp:nvSpPr>
        <dsp:cNvPr id="0" name=""/>
        <dsp:cNvSpPr/>
      </dsp:nvSpPr>
      <dsp:spPr>
        <a:xfrm>
          <a:off x="213498" y="1417830"/>
          <a:ext cx="2260981" cy="1808784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15875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2489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BE" sz="5600" kern="1200" dirty="0"/>
        </a:p>
      </dsp:txBody>
      <dsp:txXfrm>
        <a:off x="266475" y="1470807"/>
        <a:ext cx="2155027" cy="1702830"/>
      </dsp:txXfrm>
    </dsp:sp>
    <dsp:sp modelId="{4979AD19-3F83-46E1-ACFF-6C86A069D78E}">
      <dsp:nvSpPr>
        <dsp:cNvPr id="0" name=""/>
        <dsp:cNvSpPr/>
      </dsp:nvSpPr>
      <dsp:spPr>
        <a:xfrm rot="16051455">
          <a:off x="3113200" y="1559924"/>
          <a:ext cx="1987450" cy="678294"/>
        </a:xfrm>
        <a:prstGeom prst="leftArrow">
          <a:avLst>
            <a:gd name="adj1" fmla="val 60000"/>
            <a:gd name="adj2" fmla="val 50000"/>
          </a:avLst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8A0F161-42A2-4501-B784-453FD9139005}">
      <dsp:nvSpPr>
        <dsp:cNvPr id="0" name=""/>
        <dsp:cNvSpPr/>
      </dsp:nvSpPr>
      <dsp:spPr>
        <a:xfrm>
          <a:off x="2933509" y="1881"/>
          <a:ext cx="2260981" cy="1808784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15875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2489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BE" sz="5600" kern="1200" dirty="0"/>
        </a:p>
      </dsp:txBody>
      <dsp:txXfrm>
        <a:off x="2986486" y="54858"/>
        <a:ext cx="2155027" cy="1702830"/>
      </dsp:txXfrm>
    </dsp:sp>
    <dsp:sp modelId="{F30DE9BA-1C23-441C-8F91-5F257100D699}">
      <dsp:nvSpPr>
        <dsp:cNvPr id="0" name=""/>
        <dsp:cNvSpPr/>
      </dsp:nvSpPr>
      <dsp:spPr>
        <a:xfrm rot="19438920">
          <a:off x="5077207" y="2537945"/>
          <a:ext cx="1887188" cy="678294"/>
        </a:xfrm>
        <a:prstGeom prst="leftArrow">
          <a:avLst>
            <a:gd name="adj1" fmla="val 60000"/>
            <a:gd name="adj2" fmla="val 50000"/>
          </a:avLst>
        </a:prstGeom>
        <a:solidFill>
          <a:srgbClr val="92D05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E579B45-9B7A-40B9-A120-ACDC07ABF82F}">
      <dsp:nvSpPr>
        <dsp:cNvPr id="0" name=""/>
        <dsp:cNvSpPr/>
      </dsp:nvSpPr>
      <dsp:spPr>
        <a:xfrm>
          <a:off x="5653520" y="1417830"/>
          <a:ext cx="2260981" cy="1808784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15875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2489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BE" sz="5600" kern="1200" dirty="0"/>
        </a:p>
      </dsp:txBody>
      <dsp:txXfrm>
        <a:off x="5706497" y="1470807"/>
        <a:ext cx="2155027" cy="170283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970D80F-C07D-4A61-8AD1-D9F440EECE0F}">
      <dsp:nvSpPr>
        <dsp:cNvPr id="0" name=""/>
        <dsp:cNvSpPr/>
      </dsp:nvSpPr>
      <dsp:spPr>
        <a:xfrm>
          <a:off x="1725" y="338700"/>
          <a:ext cx="1214904" cy="566508"/>
        </a:xfrm>
        <a:prstGeom prst="homePlate">
          <a:avLst/>
        </a:prstGeom>
        <a:solidFill>
          <a:srgbClr val="DE478E">
            <a:hueOff val="0"/>
            <a:satOff val="0"/>
            <a:lumOff val="0"/>
            <a:alphaOff val="0"/>
          </a:srgbClr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8674" tIns="29337" rIns="14669" bIns="29337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BE" sz="1100" kern="1200">
              <a:solidFill>
                <a:sysClr val="window" lastClr="FFFFFF"/>
              </a:solidFill>
              <a:latin typeface="Gill Sans MT"/>
              <a:ea typeface="+mn-ea"/>
              <a:cs typeface="+mn-cs"/>
            </a:rPr>
            <a:t>Communication</a:t>
          </a:r>
        </a:p>
      </dsp:txBody>
      <dsp:txXfrm>
        <a:off x="1725" y="338700"/>
        <a:ext cx="1073277" cy="566508"/>
      </dsp:txXfrm>
    </dsp:sp>
    <dsp:sp modelId="{AD9EEA4B-65E5-4D63-AE5B-8DFF90FC9B62}">
      <dsp:nvSpPr>
        <dsp:cNvPr id="0" name=""/>
        <dsp:cNvSpPr/>
      </dsp:nvSpPr>
      <dsp:spPr>
        <a:xfrm>
          <a:off x="933376" y="338700"/>
          <a:ext cx="1439213" cy="566508"/>
        </a:xfrm>
        <a:prstGeom prst="chevron">
          <a:avLst/>
        </a:prstGeom>
        <a:solidFill>
          <a:srgbClr val="BC72F0">
            <a:hueOff val="0"/>
            <a:satOff val="0"/>
            <a:lumOff val="0"/>
            <a:alphaOff val="0"/>
          </a:srgbClr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006" tIns="29337" rIns="14669" bIns="29337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BE" sz="1100" kern="1200">
              <a:solidFill>
                <a:sysClr val="window" lastClr="FFFFFF"/>
              </a:solidFill>
              <a:latin typeface="Gill Sans MT"/>
              <a:ea typeface="+mn-ea"/>
              <a:cs typeface="+mn-cs"/>
            </a:rPr>
            <a:t>Recrutement</a:t>
          </a:r>
        </a:p>
      </dsp:txBody>
      <dsp:txXfrm>
        <a:off x="1216630" y="338700"/>
        <a:ext cx="872705" cy="566508"/>
      </dsp:txXfrm>
    </dsp:sp>
    <dsp:sp modelId="{17F955A4-AB1B-4484-B938-D4BC2F0ACD62}">
      <dsp:nvSpPr>
        <dsp:cNvPr id="0" name=""/>
        <dsp:cNvSpPr/>
      </dsp:nvSpPr>
      <dsp:spPr>
        <a:xfrm>
          <a:off x="2089336" y="338700"/>
          <a:ext cx="5247280" cy="566508"/>
        </a:xfrm>
        <a:prstGeom prst="chevron">
          <a:avLst/>
        </a:prstGeom>
        <a:solidFill>
          <a:srgbClr val="795FAF">
            <a:hueOff val="0"/>
            <a:satOff val="0"/>
            <a:lumOff val="0"/>
            <a:alphaOff val="0"/>
          </a:srgbClr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006" tIns="29337" rIns="14669" bIns="29337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BE" sz="1100" kern="1200" dirty="0">
              <a:solidFill>
                <a:sysClr val="window" lastClr="FFFFFF"/>
              </a:solidFill>
              <a:latin typeface="Gill Sans MT"/>
              <a:ea typeface="+mn-ea"/>
              <a:cs typeface="+mn-cs"/>
            </a:rPr>
            <a:t>Accompagnement - 6 mois - Participation sur base volontaire</a:t>
          </a:r>
        </a:p>
      </dsp:txBody>
      <dsp:txXfrm>
        <a:off x="2372590" y="338700"/>
        <a:ext cx="4680772" cy="566508"/>
      </dsp:txXfrm>
    </dsp:sp>
    <dsp:sp modelId="{550AFD5A-DD4F-4465-B7C7-2A794F839BF6}">
      <dsp:nvSpPr>
        <dsp:cNvPr id="0" name=""/>
        <dsp:cNvSpPr/>
      </dsp:nvSpPr>
      <dsp:spPr>
        <a:xfrm>
          <a:off x="7053363" y="338700"/>
          <a:ext cx="1416270" cy="566508"/>
        </a:xfrm>
        <a:prstGeom prst="chevron">
          <a:avLst/>
        </a:prstGeom>
        <a:solidFill>
          <a:srgbClr val="586EA6">
            <a:hueOff val="0"/>
            <a:satOff val="0"/>
            <a:lumOff val="0"/>
            <a:alphaOff val="0"/>
          </a:srgbClr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006" tIns="29337" rIns="14669" bIns="29337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BE" sz="1100" kern="1200">
              <a:solidFill>
                <a:sysClr val="window" lastClr="FFFFFF"/>
              </a:solidFill>
              <a:latin typeface="Gill Sans MT"/>
              <a:ea typeface="+mn-ea"/>
              <a:cs typeface="+mn-cs"/>
            </a:rPr>
            <a:t>Prolongation - 3 mois</a:t>
          </a:r>
        </a:p>
      </dsp:txBody>
      <dsp:txXfrm>
        <a:off x="7336617" y="338700"/>
        <a:ext cx="849762" cy="566508"/>
      </dsp:txXfrm>
    </dsp:sp>
    <dsp:sp modelId="{19EB7720-180D-49D4-85BD-72F5147B9D03}">
      <dsp:nvSpPr>
        <dsp:cNvPr id="0" name=""/>
        <dsp:cNvSpPr/>
      </dsp:nvSpPr>
      <dsp:spPr>
        <a:xfrm>
          <a:off x="8186379" y="338700"/>
          <a:ext cx="1416270" cy="566508"/>
        </a:xfrm>
        <a:prstGeom prst="chevron">
          <a:avLst/>
        </a:prstGeom>
        <a:solidFill>
          <a:srgbClr val="6892A0">
            <a:hueOff val="0"/>
            <a:satOff val="0"/>
            <a:lumOff val="0"/>
            <a:alphaOff val="0"/>
          </a:srgbClr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006" tIns="29337" rIns="14669" bIns="29337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BE" sz="1100" kern="1200">
              <a:solidFill>
                <a:sysClr val="window" lastClr="FFFFFF"/>
              </a:solidFill>
              <a:latin typeface="Gill Sans MT"/>
              <a:ea typeface="+mn-ea"/>
              <a:cs typeface="+mn-cs"/>
            </a:rPr>
            <a:t>Suivi et soutien</a:t>
          </a:r>
        </a:p>
      </dsp:txBody>
      <dsp:txXfrm>
        <a:off x="8469633" y="338700"/>
        <a:ext cx="849762" cy="56650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CE8FD39-5D4D-4DEB-90FE-076656676E6E}">
      <dsp:nvSpPr>
        <dsp:cNvPr id="0" name=""/>
        <dsp:cNvSpPr/>
      </dsp:nvSpPr>
      <dsp:spPr>
        <a:xfrm>
          <a:off x="1334" y="0"/>
          <a:ext cx="1398426" cy="3785636"/>
        </a:xfrm>
        <a:prstGeom prst="roundRect">
          <a:avLst>
            <a:gd name="adj" fmla="val 10000"/>
          </a:avLst>
        </a:prstGeom>
        <a:solidFill>
          <a:srgbClr val="B71E42">
            <a:shade val="80000"/>
            <a:hueOff val="0"/>
            <a:satOff val="0"/>
            <a:lumOff val="0"/>
            <a:alphaOff val="0"/>
          </a:srgbClr>
        </a:solidFill>
        <a:ln w="2222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t" anchorCtr="1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BE" sz="1500" b="0" kern="1200">
              <a:solidFill>
                <a:sysClr val="window" lastClr="FFFFFF"/>
              </a:solidFill>
              <a:latin typeface="Gill Sans MT"/>
              <a:ea typeface="+mn-ea"/>
              <a:cs typeface="+mn-cs"/>
            </a:rPr>
            <a:t>Sessions collectives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BE" sz="900" b="0" kern="1200" dirty="0">
              <a:solidFill>
                <a:sysClr val="window" lastClr="FFFFFF"/>
              </a:solidFill>
              <a:latin typeface="Gill Sans MT"/>
              <a:ea typeface="+mn-ea"/>
              <a:cs typeface="+mn-cs"/>
            </a:rPr>
            <a:t>Selon les 6 axes définis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fr-BE" sz="900" b="0" kern="1200" dirty="0">
            <a:solidFill>
              <a:sysClr val="window" lastClr="FFFFFF"/>
            </a:solidFill>
            <a:latin typeface="Gill Sans MT"/>
            <a:ea typeface="+mn-ea"/>
            <a:cs typeface="+mn-cs"/>
          </a:endParaRPr>
        </a:p>
      </dsp:txBody>
      <dsp:txXfrm>
        <a:off x="42292" y="1555212"/>
        <a:ext cx="1316510" cy="1432338"/>
      </dsp:txXfrm>
    </dsp:sp>
    <dsp:sp modelId="{B9E0F48A-F7AF-41A1-87C5-445C76ACD277}">
      <dsp:nvSpPr>
        <dsp:cNvPr id="0" name=""/>
        <dsp:cNvSpPr/>
      </dsp:nvSpPr>
      <dsp:spPr>
        <a:xfrm>
          <a:off x="196798" y="207554"/>
          <a:ext cx="1007497" cy="1007497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2222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28E99B55-475D-4257-B749-027E76801522}">
      <dsp:nvSpPr>
        <dsp:cNvPr id="0" name=""/>
        <dsp:cNvSpPr/>
      </dsp:nvSpPr>
      <dsp:spPr>
        <a:xfrm>
          <a:off x="1441713" y="0"/>
          <a:ext cx="1398426" cy="3785636"/>
        </a:xfrm>
        <a:prstGeom prst="roundRect">
          <a:avLst>
            <a:gd name="adj" fmla="val 10000"/>
          </a:avLst>
        </a:prstGeom>
        <a:solidFill>
          <a:srgbClr val="B71E42">
            <a:shade val="80000"/>
            <a:hueOff val="150405"/>
            <a:satOff val="-11632"/>
            <a:lumOff val="10943"/>
            <a:alphaOff val="0"/>
          </a:srgbClr>
        </a:solidFill>
        <a:ln w="2222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t" anchorCtr="1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BE" sz="1500" kern="1200" dirty="0">
              <a:solidFill>
                <a:sysClr val="window" lastClr="FFFFFF"/>
              </a:solidFill>
              <a:latin typeface="Gill Sans MT"/>
              <a:ea typeface="+mn-ea"/>
              <a:cs typeface="+mn-cs"/>
            </a:rPr>
            <a:t>Coaching individuel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BE" sz="900" kern="1200" dirty="0">
              <a:solidFill>
                <a:sysClr val="window" lastClr="FFFFFF"/>
              </a:solidFill>
              <a:latin typeface="Gill Sans MT"/>
              <a:ea typeface="+mn-ea"/>
              <a:cs typeface="+mn-cs"/>
            </a:rPr>
            <a:t>Conseiller - recherche d'emploi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BE" sz="900" kern="1200">
              <a:solidFill>
                <a:sysClr val="window" lastClr="FFFFFF"/>
              </a:solidFill>
              <a:latin typeface="Gill Sans MT"/>
              <a:ea typeface="+mn-ea"/>
              <a:cs typeface="+mn-cs"/>
            </a:rPr>
            <a:t>Accompagnateur social jeune - problématique sociale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BE" sz="900" kern="1200">
              <a:solidFill>
                <a:sysClr val="window" lastClr="FFFFFF"/>
              </a:solidFill>
              <a:latin typeface="Gill Sans MT"/>
              <a:ea typeface="+mn-ea"/>
              <a:cs typeface="+mn-cs"/>
            </a:rPr>
            <a:t>RDV à la demande, réactivité forte de l'équipe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fr-BE" sz="900" kern="1200">
            <a:solidFill>
              <a:sysClr val="window" lastClr="FFFFFF"/>
            </a:solidFill>
            <a:latin typeface="Gill Sans MT"/>
            <a:ea typeface="+mn-ea"/>
            <a:cs typeface="+mn-cs"/>
          </a:endParaRPr>
        </a:p>
      </dsp:txBody>
      <dsp:txXfrm>
        <a:off x="1482671" y="1555212"/>
        <a:ext cx="1316510" cy="1432338"/>
      </dsp:txXfrm>
    </dsp:sp>
    <dsp:sp modelId="{32A3D9F6-A63B-4B45-85F3-E0DC18A1546A}">
      <dsp:nvSpPr>
        <dsp:cNvPr id="0" name=""/>
        <dsp:cNvSpPr/>
      </dsp:nvSpPr>
      <dsp:spPr>
        <a:xfrm>
          <a:off x="1637178" y="226060"/>
          <a:ext cx="1007497" cy="1007497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2222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7913E988-BBA4-47D7-BBAF-C0EA1EFB32EB}">
      <dsp:nvSpPr>
        <dsp:cNvPr id="0" name=""/>
        <dsp:cNvSpPr/>
      </dsp:nvSpPr>
      <dsp:spPr>
        <a:xfrm>
          <a:off x="2861116" y="0"/>
          <a:ext cx="1398426" cy="3785636"/>
        </a:xfrm>
        <a:prstGeom prst="roundRect">
          <a:avLst>
            <a:gd name="adj" fmla="val 10000"/>
          </a:avLst>
        </a:prstGeom>
        <a:solidFill>
          <a:srgbClr val="B71E42">
            <a:shade val="80000"/>
            <a:hueOff val="300809"/>
            <a:satOff val="-23264"/>
            <a:lumOff val="21887"/>
            <a:alphaOff val="0"/>
          </a:srgbClr>
        </a:solidFill>
        <a:ln w="2222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t" anchorCtr="1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BE" sz="1500" kern="1200">
              <a:solidFill>
                <a:sysClr val="window" lastClr="FFFFFF"/>
              </a:solidFill>
              <a:latin typeface="Gill Sans MT"/>
              <a:ea typeface="+mn-ea"/>
              <a:cs typeface="+mn-cs"/>
            </a:rPr>
            <a:t>Espace technologique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BE" sz="900" kern="1200">
              <a:solidFill>
                <a:sysClr val="window" lastClr="FFFFFF"/>
              </a:solidFill>
              <a:latin typeface="Gill Sans MT"/>
              <a:ea typeface="+mn-ea"/>
              <a:cs typeface="+mn-cs"/>
            </a:rPr>
            <a:t>Accès PC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BE" sz="900" kern="1200" dirty="0">
              <a:solidFill>
                <a:sysClr val="window" lastClr="FFFFFF"/>
              </a:solidFill>
              <a:latin typeface="Gill Sans MT"/>
              <a:ea typeface="+mn-ea"/>
              <a:cs typeface="+mn-cs"/>
            </a:rPr>
            <a:t>Permanence de l'équipe téléphonique &amp; à distance</a:t>
          </a:r>
        </a:p>
      </dsp:txBody>
      <dsp:txXfrm>
        <a:off x="2902074" y="1555212"/>
        <a:ext cx="1316510" cy="1432338"/>
      </dsp:txXfrm>
    </dsp:sp>
    <dsp:sp modelId="{50432940-6860-426E-B4ED-A786ECAD0F94}">
      <dsp:nvSpPr>
        <dsp:cNvPr id="0" name=""/>
        <dsp:cNvSpPr/>
      </dsp:nvSpPr>
      <dsp:spPr>
        <a:xfrm>
          <a:off x="3077557" y="226060"/>
          <a:ext cx="1007497" cy="1007497"/>
        </a:xfrm>
        <a:prstGeom prst="ellipse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2222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BD3BB946-AF7B-42B3-9A29-19A86CDBF6FD}">
      <dsp:nvSpPr>
        <dsp:cNvPr id="0" name=""/>
        <dsp:cNvSpPr/>
      </dsp:nvSpPr>
      <dsp:spPr>
        <a:xfrm>
          <a:off x="4322472" y="0"/>
          <a:ext cx="1398426" cy="3785636"/>
        </a:xfrm>
        <a:prstGeom prst="roundRect">
          <a:avLst>
            <a:gd name="adj" fmla="val 10000"/>
          </a:avLst>
        </a:prstGeom>
        <a:solidFill>
          <a:srgbClr val="B71E42">
            <a:shade val="80000"/>
            <a:hueOff val="451214"/>
            <a:satOff val="-34896"/>
            <a:lumOff val="32830"/>
            <a:alphaOff val="0"/>
          </a:srgbClr>
        </a:solidFill>
        <a:ln w="2222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t" anchorCtr="1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BE" sz="1500" b="0" i="0" kern="1200">
              <a:solidFill>
                <a:sysClr val="window" lastClr="FFFFFF"/>
              </a:solidFill>
              <a:latin typeface="Gill Sans MT"/>
              <a:ea typeface="+mn-ea"/>
              <a:cs typeface="+mn-cs"/>
            </a:rPr>
            <a:t>Stage en entreprise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BE" sz="900" kern="1200">
              <a:solidFill>
                <a:sysClr val="window" lastClr="FFFFFF"/>
              </a:solidFill>
              <a:latin typeface="Gill Sans MT"/>
              <a:ea typeface="+mn-ea"/>
              <a:cs typeface="+mn-cs"/>
            </a:rPr>
            <a:t>Découverte métier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BE" sz="900" kern="1200" dirty="0">
              <a:solidFill>
                <a:sysClr val="window" lastClr="FFFFFF"/>
              </a:solidFill>
              <a:latin typeface="Gill Sans MT"/>
              <a:ea typeface="+mn-ea"/>
              <a:cs typeface="+mn-cs"/>
            </a:rPr>
            <a:t>Mise en pratique professionnelle</a:t>
          </a:r>
        </a:p>
      </dsp:txBody>
      <dsp:txXfrm>
        <a:off x="4363430" y="1555212"/>
        <a:ext cx="1316510" cy="1432338"/>
      </dsp:txXfrm>
    </dsp:sp>
    <dsp:sp modelId="{833DE951-5D46-4BBA-A5E7-3C01AD392D21}">
      <dsp:nvSpPr>
        <dsp:cNvPr id="0" name=""/>
        <dsp:cNvSpPr/>
      </dsp:nvSpPr>
      <dsp:spPr>
        <a:xfrm>
          <a:off x="4391377" y="227138"/>
          <a:ext cx="1260616" cy="1260616"/>
        </a:xfrm>
        <a:prstGeom prst="ellipse">
          <a:avLst/>
        </a:prstGeom>
        <a:blipFill>
          <a:blip xmlns:r="http://schemas.openxmlformats.org/officeDocument/2006/relationships"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 w="2222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4ABDF5DD-D8B9-4717-A394-EC37B16E4C20}">
      <dsp:nvSpPr>
        <dsp:cNvPr id="0" name=""/>
        <dsp:cNvSpPr/>
      </dsp:nvSpPr>
      <dsp:spPr>
        <a:xfrm>
          <a:off x="212516" y="3183362"/>
          <a:ext cx="4981858" cy="602273"/>
        </a:xfrm>
        <a:prstGeom prst="leftRightArrow">
          <a:avLst/>
        </a:prstGeom>
        <a:solidFill>
          <a:srgbClr val="DE478E"/>
        </a:solidFill>
        <a:ln w="2222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4030DED-1B02-4E21-8CF7-FACA73F62943}">
      <dsp:nvSpPr>
        <dsp:cNvPr id="0" name=""/>
        <dsp:cNvSpPr/>
      </dsp:nvSpPr>
      <dsp:spPr>
        <a:xfrm rot="5400000">
          <a:off x="6587619" y="-2690679"/>
          <a:ext cx="1043516" cy="6691178"/>
        </a:xfrm>
        <a:prstGeom prst="round2Same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50600" contourW="3000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49530" rIns="99060" bIns="49530" numCol="1" spcCol="1270" anchor="ctr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BE" sz="1900" kern="1200" dirty="0"/>
            <a:t>Partenariat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BE" sz="1900" kern="1200" dirty="0"/>
            <a:t>Personnes ressources du Forem et des Syndicats</a:t>
          </a:r>
        </a:p>
      </dsp:txBody>
      <dsp:txXfrm rot="-5400000">
        <a:off x="3763788" y="184092"/>
        <a:ext cx="6640238" cy="941636"/>
      </dsp:txXfrm>
    </dsp:sp>
    <dsp:sp modelId="{20179CD8-6468-48D6-A05A-AD8AB0F4D707}">
      <dsp:nvSpPr>
        <dsp:cNvPr id="0" name=""/>
        <dsp:cNvSpPr/>
      </dsp:nvSpPr>
      <dsp:spPr>
        <a:xfrm>
          <a:off x="0" y="2711"/>
          <a:ext cx="3763788" cy="1304395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BE" sz="6500" kern="1200" dirty="0"/>
            <a:t>Plus</a:t>
          </a:r>
        </a:p>
      </dsp:txBody>
      <dsp:txXfrm>
        <a:off x="63675" y="66386"/>
        <a:ext cx="3636438" cy="1177045"/>
      </dsp:txXfrm>
    </dsp:sp>
    <dsp:sp modelId="{4637A044-C7D2-476D-B5C1-58B8D0B52633}">
      <dsp:nvSpPr>
        <dsp:cNvPr id="0" name=""/>
        <dsp:cNvSpPr/>
      </dsp:nvSpPr>
      <dsp:spPr>
        <a:xfrm rot="5400000">
          <a:off x="6587619" y="-1321063"/>
          <a:ext cx="1043516" cy="6691178"/>
        </a:xfrm>
        <a:prstGeom prst="round2Same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50600" contourW="3000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2000" kern="1200" dirty="0"/>
            <a:t>Aspect collectif</a:t>
          </a:r>
          <a:endParaRPr lang="fr-BE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2000" kern="1200" dirty="0"/>
            <a:t>Convivialité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2000" kern="1200" dirty="0"/>
            <a:t>Adaptation individuelle de l'accompagnement</a:t>
          </a:r>
        </a:p>
      </dsp:txBody>
      <dsp:txXfrm rot="-5400000">
        <a:off x="3763788" y="1553708"/>
        <a:ext cx="6640238" cy="941636"/>
      </dsp:txXfrm>
    </dsp:sp>
    <dsp:sp modelId="{1CCAFE06-4204-4B96-933C-264C6CF13B67}">
      <dsp:nvSpPr>
        <dsp:cNvPr id="0" name=""/>
        <dsp:cNvSpPr/>
      </dsp:nvSpPr>
      <dsp:spPr>
        <a:xfrm>
          <a:off x="0" y="1372327"/>
          <a:ext cx="3763788" cy="1304395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BE" sz="6500" kern="1200" dirty="0"/>
            <a:t>Value</a:t>
          </a:r>
        </a:p>
      </dsp:txBody>
      <dsp:txXfrm>
        <a:off x="63675" y="1436002"/>
        <a:ext cx="3636438" cy="1177045"/>
      </dsp:txXfrm>
    </dsp:sp>
    <dsp:sp modelId="{083ED2E9-0BA4-4E54-85B5-EC7DDE1A0398}">
      <dsp:nvSpPr>
        <dsp:cNvPr id="0" name=""/>
        <dsp:cNvSpPr/>
      </dsp:nvSpPr>
      <dsp:spPr>
        <a:xfrm rot="5400000">
          <a:off x="6587619" y="48551"/>
          <a:ext cx="1043516" cy="6691178"/>
        </a:xfrm>
        <a:prstGeom prst="round2Same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50600" contourW="3000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/>
            <a:buChar char="•"/>
          </a:pPr>
          <a:r>
            <a:rPr lang="fr-FR" sz="2000" kern="1200" dirty="0"/>
            <a:t>Un suivi plus intensif et régulier </a:t>
          </a:r>
          <a:endParaRPr lang="fr-BE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2000" kern="1200"/>
            <a:t>Disponibilité de l'équipe</a:t>
          </a:r>
          <a:endParaRPr lang="fr-FR" sz="2000" kern="1200" dirty="0"/>
        </a:p>
      </dsp:txBody>
      <dsp:txXfrm rot="-5400000">
        <a:off x="3763788" y="2923322"/>
        <a:ext cx="6640238" cy="941636"/>
      </dsp:txXfrm>
    </dsp:sp>
    <dsp:sp modelId="{626639F3-6FFB-43D1-9B43-742444D72375}">
      <dsp:nvSpPr>
        <dsp:cNvPr id="0" name=""/>
        <dsp:cNvSpPr/>
      </dsp:nvSpPr>
      <dsp:spPr>
        <a:xfrm>
          <a:off x="0" y="2741943"/>
          <a:ext cx="3763788" cy="1304395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BE" sz="6500" kern="1200" dirty="0"/>
            <a:t>de la</a:t>
          </a:r>
        </a:p>
      </dsp:txBody>
      <dsp:txXfrm>
        <a:off x="63675" y="2805618"/>
        <a:ext cx="3636438" cy="1177045"/>
      </dsp:txXfrm>
    </dsp:sp>
    <dsp:sp modelId="{FD24E883-2E9B-4BCC-858B-4FB211406443}">
      <dsp:nvSpPr>
        <dsp:cNvPr id="0" name=""/>
        <dsp:cNvSpPr/>
      </dsp:nvSpPr>
      <dsp:spPr>
        <a:xfrm rot="5400000">
          <a:off x="6587619" y="1418167"/>
          <a:ext cx="1043516" cy="6691178"/>
        </a:xfrm>
        <a:prstGeom prst="round2Same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50600" contourW="3000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171450" lvl="1" indent="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/>
            <a:buChar char="•"/>
          </a:pPr>
          <a:r>
            <a:rPr lang="fr-FR" sz="2000" kern="1200" dirty="0"/>
            <a:t>Matériel de recherche d'emploi : PC, imprimante, scanner, téléphone, ...</a:t>
          </a:r>
          <a:endParaRPr lang="fr-BE" sz="2000" kern="1200" dirty="0"/>
        </a:p>
      </dsp:txBody>
      <dsp:txXfrm rot="-5400000">
        <a:off x="3763788" y="4292938"/>
        <a:ext cx="6640238" cy="941636"/>
      </dsp:txXfrm>
    </dsp:sp>
    <dsp:sp modelId="{5B0610EC-EDA5-476C-8350-5DE4587EC2EC}">
      <dsp:nvSpPr>
        <dsp:cNvPr id="0" name=""/>
        <dsp:cNvSpPr/>
      </dsp:nvSpPr>
      <dsp:spPr>
        <a:xfrm>
          <a:off x="0" y="4111559"/>
          <a:ext cx="3763788" cy="1304395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BE" sz="6500" kern="1200" dirty="0"/>
            <a:t>Méthode</a:t>
          </a:r>
        </a:p>
      </dsp:txBody>
      <dsp:txXfrm>
        <a:off x="63675" y="4175234"/>
        <a:ext cx="3636438" cy="1177045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7A85670-82AF-47B8-87B8-5C7C375385A2}">
      <dsp:nvSpPr>
        <dsp:cNvPr id="0" name=""/>
        <dsp:cNvSpPr/>
      </dsp:nvSpPr>
      <dsp:spPr>
        <a:xfrm>
          <a:off x="1872826" y="462415"/>
          <a:ext cx="4368800" cy="1517226"/>
        </a:xfrm>
        <a:prstGeom prst="ellipse">
          <a:avLst/>
        </a:prstGeom>
        <a:solidFill>
          <a:schemeClr val="accent3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B91DFFB-74A3-4D0F-9941-02AAD1181660}">
      <dsp:nvSpPr>
        <dsp:cNvPr id="0" name=""/>
        <dsp:cNvSpPr/>
      </dsp:nvSpPr>
      <dsp:spPr>
        <a:xfrm>
          <a:off x="3640666" y="4432770"/>
          <a:ext cx="846666" cy="541866"/>
        </a:xfrm>
        <a:prstGeom prst="downArrow">
          <a:avLst/>
        </a:prstGeom>
        <a:solidFill>
          <a:schemeClr val="accent3">
            <a:tint val="6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C7ACB32-374F-47E3-9427-EF9D6488D466}">
      <dsp:nvSpPr>
        <dsp:cNvPr id="0" name=""/>
        <dsp:cNvSpPr/>
      </dsp:nvSpPr>
      <dsp:spPr>
        <a:xfrm>
          <a:off x="2031999" y="4611082"/>
          <a:ext cx="4064000" cy="1016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3144" tIns="263144" rIns="263144" bIns="263144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BE" sz="3700" kern="1200" dirty="0"/>
            <a:t>Recrutement</a:t>
          </a:r>
        </a:p>
      </dsp:txBody>
      <dsp:txXfrm>
        <a:off x="2031999" y="4611082"/>
        <a:ext cx="4064000" cy="1016000"/>
      </dsp:txXfrm>
    </dsp:sp>
    <dsp:sp modelId="{AF003A7C-30C2-404D-A76B-57DBC931F0E3}">
      <dsp:nvSpPr>
        <dsp:cNvPr id="0" name=""/>
        <dsp:cNvSpPr/>
      </dsp:nvSpPr>
      <dsp:spPr>
        <a:xfrm>
          <a:off x="3174097" y="618891"/>
          <a:ext cx="1524000" cy="1524000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5875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830" tIns="36830" rIns="36830" bIns="3683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BE" sz="2900" kern="1200" dirty="0"/>
        </a:p>
      </dsp:txBody>
      <dsp:txXfrm>
        <a:off x="3397282" y="842076"/>
        <a:ext cx="1077630" cy="1077630"/>
      </dsp:txXfrm>
    </dsp:sp>
    <dsp:sp modelId="{273E1B1F-3BB0-4B69-BF10-5D95154FF3E7}">
      <dsp:nvSpPr>
        <dsp:cNvPr id="0" name=""/>
        <dsp:cNvSpPr/>
      </dsp:nvSpPr>
      <dsp:spPr>
        <a:xfrm>
          <a:off x="1477526" y="209206"/>
          <a:ext cx="1524000" cy="1524000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15875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830" tIns="36830" rIns="36830" bIns="3683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BE" sz="2900" kern="1200" dirty="0"/>
        </a:p>
      </dsp:txBody>
      <dsp:txXfrm>
        <a:off x="1700711" y="432391"/>
        <a:ext cx="1077630" cy="1077630"/>
      </dsp:txXfrm>
    </dsp:sp>
    <dsp:sp modelId="{A9F4CD68-4A9A-4C6B-AC1C-4850ABA8269B}">
      <dsp:nvSpPr>
        <dsp:cNvPr id="0" name=""/>
        <dsp:cNvSpPr/>
      </dsp:nvSpPr>
      <dsp:spPr>
        <a:xfrm>
          <a:off x="4981160" y="234142"/>
          <a:ext cx="1524000" cy="1524000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15875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830" tIns="36830" rIns="36830" bIns="3683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BE" sz="2900" kern="1200" dirty="0"/>
        </a:p>
      </dsp:txBody>
      <dsp:txXfrm>
        <a:off x="5204345" y="457327"/>
        <a:ext cx="1077630" cy="1077630"/>
      </dsp:txXfrm>
    </dsp:sp>
    <dsp:sp modelId="{71C8B352-9FF3-49D2-AD99-D8FE2E12FBE6}">
      <dsp:nvSpPr>
        <dsp:cNvPr id="0" name=""/>
        <dsp:cNvSpPr/>
      </dsp:nvSpPr>
      <dsp:spPr>
        <a:xfrm>
          <a:off x="441834" y="-139609"/>
          <a:ext cx="7244331" cy="4762195"/>
        </a:xfrm>
        <a:prstGeom prst="funnel">
          <a:avLst/>
        </a:prstGeom>
        <a:solidFill>
          <a:schemeClr val="accent3">
            <a:alpha val="4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21A1EE5-4038-4DC0-8787-62FE6904C1D2}">
      <dsp:nvSpPr>
        <dsp:cNvPr id="0" name=""/>
        <dsp:cNvSpPr/>
      </dsp:nvSpPr>
      <dsp:spPr>
        <a:xfrm>
          <a:off x="1799209" y="707498"/>
          <a:ext cx="4503011" cy="4503011"/>
        </a:xfrm>
        <a:prstGeom prst="blockArc">
          <a:avLst>
            <a:gd name="adj1" fmla="val 13114286"/>
            <a:gd name="adj2" fmla="val 16200000"/>
            <a:gd name="adj3" fmla="val 39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681B1CD-25A6-44D8-BC18-996F82A4C73E}">
      <dsp:nvSpPr>
        <dsp:cNvPr id="0" name=""/>
        <dsp:cNvSpPr/>
      </dsp:nvSpPr>
      <dsp:spPr>
        <a:xfrm>
          <a:off x="1799209" y="707498"/>
          <a:ext cx="4503011" cy="4503011"/>
        </a:xfrm>
        <a:prstGeom prst="blockArc">
          <a:avLst>
            <a:gd name="adj1" fmla="val 10028571"/>
            <a:gd name="adj2" fmla="val 13114286"/>
            <a:gd name="adj3" fmla="val 39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E1F7D86-D62B-480F-916C-64D613F0C67F}">
      <dsp:nvSpPr>
        <dsp:cNvPr id="0" name=""/>
        <dsp:cNvSpPr/>
      </dsp:nvSpPr>
      <dsp:spPr>
        <a:xfrm>
          <a:off x="1799209" y="707498"/>
          <a:ext cx="4503011" cy="4503011"/>
        </a:xfrm>
        <a:prstGeom prst="blockArc">
          <a:avLst>
            <a:gd name="adj1" fmla="val 6942857"/>
            <a:gd name="adj2" fmla="val 10028571"/>
            <a:gd name="adj3" fmla="val 39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BB4D1F1-6B55-42D7-8B3B-F4B079EFAD60}">
      <dsp:nvSpPr>
        <dsp:cNvPr id="0" name=""/>
        <dsp:cNvSpPr/>
      </dsp:nvSpPr>
      <dsp:spPr>
        <a:xfrm>
          <a:off x="1799209" y="707498"/>
          <a:ext cx="4503011" cy="4503011"/>
        </a:xfrm>
        <a:prstGeom prst="blockArc">
          <a:avLst>
            <a:gd name="adj1" fmla="val 3857143"/>
            <a:gd name="adj2" fmla="val 6942857"/>
            <a:gd name="adj3" fmla="val 39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5266C92-F079-45C6-AC09-F43EE1A81568}">
      <dsp:nvSpPr>
        <dsp:cNvPr id="0" name=""/>
        <dsp:cNvSpPr/>
      </dsp:nvSpPr>
      <dsp:spPr>
        <a:xfrm>
          <a:off x="1799209" y="707498"/>
          <a:ext cx="4503011" cy="4503011"/>
        </a:xfrm>
        <a:prstGeom prst="blockArc">
          <a:avLst>
            <a:gd name="adj1" fmla="val 771429"/>
            <a:gd name="adj2" fmla="val 3857143"/>
            <a:gd name="adj3" fmla="val 39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E06CD44-ADAB-49E5-935F-8BE356EF3E52}">
      <dsp:nvSpPr>
        <dsp:cNvPr id="0" name=""/>
        <dsp:cNvSpPr/>
      </dsp:nvSpPr>
      <dsp:spPr>
        <a:xfrm>
          <a:off x="1799209" y="707498"/>
          <a:ext cx="4503011" cy="4503011"/>
        </a:xfrm>
        <a:prstGeom prst="blockArc">
          <a:avLst>
            <a:gd name="adj1" fmla="val 19285714"/>
            <a:gd name="adj2" fmla="val 771429"/>
            <a:gd name="adj3" fmla="val 39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5F982AF-1175-42E9-B023-A2D9E16880B2}">
      <dsp:nvSpPr>
        <dsp:cNvPr id="0" name=""/>
        <dsp:cNvSpPr/>
      </dsp:nvSpPr>
      <dsp:spPr>
        <a:xfrm>
          <a:off x="1799209" y="707498"/>
          <a:ext cx="4503011" cy="4503011"/>
        </a:xfrm>
        <a:prstGeom prst="blockArc">
          <a:avLst>
            <a:gd name="adj1" fmla="val 16200000"/>
            <a:gd name="adj2" fmla="val 19285714"/>
            <a:gd name="adj3" fmla="val 39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157DCC9-B194-4040-87F8-3E6A5477DB9C}">
      <dsp:nvSpPr>
        <dsp:cNvPr id="0" name=""/>
        <dsp:cNvSpPr/>
      </dsp:nvSpPr>
      <dsp:spPr>
        <a:xfrm>
          <a:off x="3105832" y="1970852"/>
          <a:ext cx="1889765" cy="1976304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BE" sz="6500" kern="1200" dirty="0"/>
        </a:p>
      </dsp:txBody>
      <dsp:txXfrm>
        <a:off x="3382582" y="2260275"/>
        <a:ext cx="1336265" cy="1397458"/>
      </dsp:txXfrm>
    </dsp:sp>
    <dsp:sp modelId="{2E5AAC30-ADAA-49A4-8013-B52ABDE94FB8}">
      <dsp:nvSpPr>
        <dsp:cNvPr id="0" name=""/>
        <dsp:cNvSpPr/>
      </dsp:nvSpPr>
      <dsp:spPr>
        <a:xfrm>
          <a:off x="3194717" y="-139114"/>
          <a:ext cx="1711996" cy="1781038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fr-BE" altLang="fr-FR" sz="1600" kern="1200" dirty="0">
              <a:ea typeface="ＭＳ Ｐゴシック"/>
            </a:rPr>
            <a:t>Augmentation de l’efficacité de la Recherche Active d'Emploi</a:t>
          </a:r>
          <a:endParaRPr lang="fr-BE" sz="1600" kern="1200" dirty="0"/>
        </a:p>
      </dsp:txBody>
      <dsp:txXfrm>
        <a:off x="3445433" y="121713"/>
        <a:ext cx="1210564" cy="1259384"/>
      </dsp:txXfrm>
    </dsp:sp>
    <dsp:sp modelId="{62BB2FBA-ECC8-4CC6-A675-2EECC8002AF1}">
      <dsp:nvSpPr>
        <dsp:cNvPr id="0" name=""/>
        <dsp:cNvSpPr/>
      </dsp:nvSpPr>
      <dsp:spPr>
        <a:xfrm>
          <a:off x="5142978" y="985333"/>
          <a:ext cx="1267417" cy="1194509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fr-BE" altLang="fr-FR" sz="1600" kern="1200" dirty="0">
              <a:ea typeface="ＭＳ Ｐゴシック"/>
            </a:rPr>
            <a:t>Appui du groupe et de l’équipe</a:t>
          </a:r>
          <a:endParaRPr lang="fr-BE" sz="1600" kern="1200" dirty="0"/>
        </a:p>
      </dsp:txBody>
      <dsp:txXfrm>
        <a:off x="5328587" y="1160265"/>
        <a:ext cx="896199" cy="844645"/>
      </dsp:txXfrm>
    </dsp:sp>
    <dsp:sp modelId="{89BBFEC7-D615-45BE-B220-0332E311AC7E}">
      <dsp:nvSpPr>
        <dsp:cNvPr id="0" name=""/>
        <dsp:cNvSpPr/>
      </dsp:nvSpPr>
      <dsp:spPr>
        <a:xfrm>
          <a:off x="5189987" y="2662071"/>
          <a:ext cx="2025957" cy="1576341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fr-BE" altLang="fr-FR" sz="1600" kern="1200" dirty="0">
              <a:ea typeface="ＭＳ Ｐゴシック"/>
            </a:rPr>
            <a:t>Contacts aisés et réguliers avec une équipe qu’ils connaissent</a:t>
          </a:r>
          <a:endParaRPr lang="fr-BE" sz="1600" kern="1200" dirty="0"/>
        </a:p>
      </dsp:txBody>
      <dsp:txXfrm>
        <a:off x="5486682" y="2892921"/>
        <a:ext cx="1432567" cy="1114641"/>
      </dsp:txXfrm>
    </dsp:sp>
    <dsp:sp modelId="{962AC391-8177-4685-9FBE-E2F85DAE8062}">
      <dsp:nvSpPr>
        <dsp:cNvPr id="0" name=""/>
        <dsp:cNvSpPr/>
      </dsp:nvSpPr>
      <dsp:spPr>
        <a:xfrm>
          <a:off x="4398758" y="4338185"/>
          <a:ext cx="1219596" cy="1219596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fr-BE" altLang="fr-FR" sz="1500" kern="1200" dirty="0">
              <a:ea typeface="ＭＳ Ｐゴシック"/>
            </a:rPr>
            <a:t>Reprise d’un Rythme</a:t>
          </a:r>
          <a:endParaRPr lang="fr-BE" sz="1500" kern="1200" dirty="0"/>
        </a:p>
      </dsp:txBody>
      <dsp:txXfrm>
        <a:off x="4577364" y="4516791"/>
        <a:ext cx="862384" cy="862384"/>
      </dsp:txXfrm>
    </dsp:sp>
    <dsp:sp modelId="{A5FDBA92-9187-4187-A368-55B2F5311C5F}">
      <dsp:nvSpPr>
        <dsp:cNvPr id="0" name=""/>
        <dsp:cNvSpPr/>
      </dsp:nvSpPr>
      <dsp:spPr>
        <a:xfrm>
          <a:off x="2483075" y="4338185"/>
          <a:ext cx="1219596" cy="1219596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BE" altLang="fr-FR" sz="1600" kern="1200" dirty="0">
              <a:ea typeface="ＭＳ Ｐゴシック"/>
            </a:rPr>
            <a:t>Reprise de confiance en soi</a:t>
          </a:r>
        </a:p>
      </dsp:txBody>
      <dsp:txXfrm>
        <a:off x="2661681" y="4516791"/>
        <a:ext cx="862384" cy="862384"/>
      </dsp:txXfrm>
    </dsp:sp>
    <dsp:sp modelId="{B822DAC3-D20C-47A5-A37D-492701AFAD97}">
      <dsp:nvSpPr>
        <dsp:cNvPr id="0" name=""/>
        <dsp:cNvSpPr/>
      </dsp:nvSpPr>
      <dsp:spPr>
        <a:xfrm>
          <a:off x="912054" y="2702708"/>
          <a:ext cx="1972819" cy="1495067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BE" altLang="fr-FR" sz="1600" kern="1200" dirty="0">
              <a:ea typeface="ＭＳ Ｐゴシック"/>
            </a:rPr>
            <a:t>Recevoir des informations auxquelles ils n’avaient pas accès</a:t>
          </a:r>
        </a:p>
      </dsp:txBody>
      <dsp:txXfrm>
        <a:off x="1200967" y="2921655"/>
        <a:ext cx="1394993" cy="1057173"/>
      </dsp:txXfrm>
    </dsp:sp>
    <dsp:sp modelId="{3EA7A996-54FB-41B5-8E43-791F0D0BC70B}">
      <dsp:nvSpPr>
        <dsp:cNvPr id="0" name=""/>
        <dsp:cNvSpPr/>
      </dsp:nvSpPr>
      <dsp:spPr>
        <a:xfrm>
          <a:off x="1714945" y="972789"/>
          <a:ext cx="1219596" cy="1219596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BE" altLang="fr-FR" sz="1500" kern="1200">
              <a:ea typeface="ＭＳ Ｐゴシック"/>
            </a:rPr>
            <a:t>Rupture de l’isolement social</a:t>
          </a:r>
          <a:endParaRPr lang="fr-BE" altLang="fr-FR" sz="1500" kern="1200" dirty="0">
            <a:ea typeface="ＭＳ Ｐゴシック"/>
          </a:endParaRPr>
        </a:p>
      </dsp:txBody>
      <dsp:txXfrm>
        <a:off x="1893551" y="1151395"/>
        <a:ext cx="862384" cy="86238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funnel1">
  <dgm:title val=""/>
  <dgm:desc val=""/>
  <dgm:catLst>
    <dgm:cat type="relationship" pri="2000"/>
    <dgm:cat type="process" pri="2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4"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1">
      <dgm:if name="Name2" axis="ch" ptType="node" func="cnt" op="equ" val="2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w" for="ch" forName="item1" refType="w" fact="0.35"/>
          <dgm:constr type="h" for="ch" forName="item1" refType="w" fact="0.35"/>
          <dgm:constr type="t" for="ch" forName="item1" refType="h" fact="0.05"/>
          <dgm:constr type="l" for="ch" forName="item1" refType="w" fact="0.125"/>
          <dgm:constr type="primFontSz" for="ch" forName="item1" op="equ" val="65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if>
      <dgm:else name="Name3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primFontSz" for="ch" forName="rectangle" val="65"/>
          <dgm:constr type="w" for="ch" forName="item1" refType="w" fact="0.225"/>
          <dgm:constr type="h" for="ch" forName="item1" refType="w" fact="0.225"/>
          <dgm:constr type="t" for="ch" forName="item1" refType="h" fact="0.336"/>
          <dgm:constr type="l" for="ch" forName="item1" refType="w" fact="0.261"/>
          <dgm:constr type="primFontSz" for="ch" forName="item1" val="65"/>
          <dgm:constr type="w" for="ch" forName="item2" refType="w" fact="0.225"/>
          <dgm:constr type="h" for="ch" forName="item2" refType="w" fact="0.225"/>
          <dgm:constr type="t" for="ch" forName="item2" refType="h" fact="0.125"/>
          <dgm:constr type="l" for="ch" forName="item2" refType="w" fact="0.1"/>
          <dgm:constr type="primFontSz" for="ch" forName="item2" refType="primFontSz" refFor="ch" refForName="item1" op="equ"/>
          <dgm:constr type="w" for="ch" forName="item3" refType="w" fact="0.225"/>
          <dgm:constr type="h" for="ch" forName="item3" refType="w" fact="0.225"/>
          <dgm:constr type="t" for="ch" forName="item3" refType="h" fact="0.057"/>
          <dgm:constr type="l" for="ch" forName="item3" refType="w" fact="0.33"/>
          <dgm:constr type="primFontSz" for="ch" forName="item3" refType="primFontSz" refFor="ch" refForName="item1" op="equ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else>
    </dgm:choose>
    <dgm:ruleLst/>
    <dgm:choose name="Name4">
      <dgm:if name="Name5" axis="ch" ptType="node" func="cnt" op="gte" val="1">
        <dgm:layoutNode name="ellipse" styleLbl="tr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arrow1" styleLbl="fgShp">
          <dgm:alg type="sp"/>
          <dgm:shape xmlns:r="http://schemas.openxmlformats.org/officeDocument/2006/relationships" type="downArrow" r:blip="">
            <dgm:adjLst/>
          </dgm:shape>
          <dgm:presOf/>
          <dgm:constrLst/>
          <dgm:ruleLst/>
        </dgm:layoutNode>
        <dgm:layoutNode name="rectangle" styleLbl="revTx">
          <dgm:varLst>
            <dgm:bulletEnabled val="1"/>
          </dgm:varLst>
          <dgm:alg type="tx">
            <dgm:param type="txAnchorHorzCh" val="ctr"/>
          </dgm:alg>
          <dgm:shape xmlns:r="http://schemas.openxmlformats.org/officeDocument/2006/relationships" type="rect" r:blip="">
            <dgm:adjLst/>
          </dgm:shape>
          <dgm:choose name="Name6">
            <dgm:if name="Name7" axis="ch" ptType="node" func="cnt" op="equ" val="1">
              <dgm:presOf axis="ch desOrSelf" ptType="node node" st="1 1" cnt="1 0"/>
            </dgm:if>
            <dgm:if name="Name8" axis="ch" ptType="node" func="cnt" op="equ" val="2">
              <dgm:presOf axis="ch desOrSelf" ptType="node node" st="2 1" cnt="1 0"/>
            </dgm:if>
            <dgm:if name="Name9" axis="ch" ptType="node" func="cnt" op="equ" val="3">
              <dgm:presOf axis="ch desOrSelf" ptType="node node" st="3 1" cnt="1 0"/>
            </dgm:if>
            <dgm:else name="Name10">
              <dgm:presOf axis="ch desOrSelf" ptType="node node" st="4 1" cnt="1 0"/>
            </dgm:else>
          </dgm:choose>
          <dgm:constrLst/>
          <dgm:ruleLst>
            <dgm:rule type="primFontSz" val="5" fact="NaN" max="NaN"/>
          </dgm:ruleLst>
        </dgm:layoutNode>
        <dgm:forEach name="Name11" axis="ch" ptType="node" st="2" cnt="1">
          <dgm:layoutNode name="item1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2">
              <dgm:if name="Name13" axis="root ch" ptType="all node" func="cnt" op="equ" val="1">
                <dgm:presOf/>
              </dgm:if>
              <dgm:if name="Name14" axis="root ch" ptType="all node" func="cnt" op="equ" val="2">
                <dgm:presOf axis="root ch desOrSelf" ptType="all node node" st="1 1 1" cnt="0 1 0"/>
              </dgm:if>
              <dgm:if name="Name15" axis="root ch" ptType="all node" func="cnt" op="equ" val="3">
                <dgm:presOf axis="root ch desOrSelf" ptType="all node node" st="1 2 1" cnt="0 1 0"/>
              </dgm:if>
              <dgm:else name="Name16">
                <dgm:presOf axis="root ch desOrSelf" ptType="all node node" st="1 3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17" axis="ch" ptType="node" st="3" cnt="1">
          <dgm:layoutNode name="item2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8">
              <dgm:if name="Name19" axis="root ch" ptType="all node" func="cnt" op="equ" val="1">
                <dgm:presOf/>
              </dgm:if>
              <dgm:if name="Name20" axis="root ch" ptType="all node" func="cnt" op="equ" val="2">
                <dgm:presOf/>
              </dgm:if>
              <dgm:if name="Name21" axis="root ch" ptType="all node" func="cnt" op="equ" val="3">
                <dgm:presOf axis="root ch desOrSelf" ptType="all node node" st="1 1 1" cnt="0 1 0"/>
              </dgm:if>
              <dgm:else name="Name22">
                <dgm:presOf axis="root ch desOrSelf" ptType="all node node" st="1 2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23" axis="ch" ptType="node" st="4" cnt="1">
          <dgm:layoutNode name="item3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4">
              <dgm:if name="Name25" axis="root ch" ptType="all node" func="cnt" op="equ" val="1">
                <dgm:presOf/>
              </dgm:if>
              <dgm:if name="Name26" axis="root ch" ptType="all node" func="cnt" op="equ" val="2">
                <dgm:presOf/>
              </dgm:if>
              <dgm:if name="Name27" axis="root ch" ptType="all node" func="cnt" op="equ" val="3">
                <dgm:presOf/>
              </dgm:if>
              <dgm:else name="Name28">
                <dgm:presOf axis="root ch desOrSelf" ptType="all node node" st="1 1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layoutNode name="funnel" styleLbl="trAlignAcc1">
          <dgm:alg type="sp"/>
          <dgm:shape xmlns:r="http://schemas.openxmlformats.org/officeDocument/2006/relationships" type="funnel" r:blip="">
            <dgm:adjLst/>
          </dgm:shape>
          <dgm:presOf/>
          <dgm:constrLst/>
          <dgm:ruleLst/>
        </dgm:layoutNode>
      </dgm:if>
      <dgm:else name="Name29"/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7">
  <dgm:title val=""/>
  <dgm:desc val=""/>
  <dgm:catLst>
    <dgm:cat type="3D" pri="11700"/>
  </dgm:catLst>
  <dgm:scene3d>
    <a:camera prst="perspectiveLeft" zoom="91000"/>
    <a:lightRig rig="threePt" dir="t">
      <a:rot lat="0" lon="0" rev="20640000"/>
    </a:lightRig>
  </dgm:scene3d>
  <dgm:styleLbl name="node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threePt" dir="t"/>
    </dgm:scene3d>
    <dgm:sp3d extrusionH="50600" prstMaterial="clear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 z="572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118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 z="106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 z="-2118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0000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50600">
      <a:bevelT w="101600" h="80600"/>
      <a:bevelB w="80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50600">
      <a:bevelT w="101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61800" extrusionH="10600" contourW="3000">
      <a:bevelT w="48600" h="8600" prst="softRound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61800" extrusionH="10600" contourW="3000">
      <a:bevelT w="48600" h="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618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50600">
      <a:bevelT w="80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200" extrusionH="600" contourW="3000" prstMaterial="plastic">
      <a:bevelT w="80600" h="18600" prst="relaxedInset"/>
      <a:bevelB w="80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21" y="4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5622819" y="4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D669F9-75CD-4202-B56D-1CDAAF211C0E}" type="datetimeFigureOut">
              <a:rPr lang="fr-BE" smtClean="0"/>
              <a:t>05-04-23</a:t>
            </a:fld>
            <a:endParaRPr lang="fr-BE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21" y="6456619"/>
            <a:ext cx="4301543" cy="3410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5622819" y="6456619"/>
            <a:ext cx="4301543" cy="3410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70630A-0E0A-4B02-9304-D6AC598DC780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46379339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4" y="8"/>
            <a:ext cx="4302625" cy="34129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5621701" y="8"/>
            <a:ext cx="4302625" cy="34129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74F8EE-1DB8-49EC-9969-3A431B1ED9DF}" type="datetimeFigureOut">
              <a:rPr lang="fr-BE" smtClean="0"/>
              <a:t>05-04-23</a:t>
            </a:fld>
            <a:endParaRPr lang="fr-BE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2927350" y="850900"/>
            <a:ext cx="4071938" cy="22907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BE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992208" y="3271675"/>
            <a:ext cx="7942238" cy="267602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4" y="6456385"/>
            <a:ext cx="4302625" cy="34129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5621701" y="6456385"/>
            <a:ext cx="4302625" cy="34129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C7F9E6-E69D-4E7B-8735-84A9DEE37274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9068102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sz="1400"/>
              <a:t>Le projet « Coup de Boost » est un projet qui vise la remobilisation et l’accompagnement de jeunes demandeurs d’emploi de 18 – 25 ans, qui ne sont ni à l’emploi, ni en formation et ni aux études (NEETS) domiciliés en province de Arlon. </a:t>
            </a:r>
          </a:p>
          <a:p>
            <a:endParaRPr lang="fr-BE" sz="140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400"/>
              <a:t>Coup de Boost est un projet pilote initialement mené dans les régions de Charleroi et de Mons et qui s’étend, au 1</a:t>
            </a:r>
            <a:r>
              <a:rPr lang="fr-FR" sz="1400" baseline="30000"/>
              <a:t>er</a:t>
            </a:r>
            <a:r>
              <a:rPr lang="fr-FR" sz="1400"/>
              <a:t> janvier 2019, dans les régions de Namur et d’Arlon.</a:t>
            </a:r>
          </a:p>
          <a:p>
            <a:endParaRPr lang="fr-BE" sz="140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C7F9E6-E69D-4E7B-8735-84A9DEE37274}" type="slidenum">
              <a:rPr lang="fr-BE" smtClean="0"/>
              <a:t>1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0989723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fr-BE" sz="1200" dirty="0"/>
              <a:t>Participation libre à la séance d’info – pas</a:t>
            </a:r>
            <a:r>
              <a:rPr lang="fr-BE" sz="1200" baseline="0" dirty="0"/>
              <a:t> d’obligation d’inscription</a:t>
            </a:r>
          </a:p>
          <a:p>
            <a:pPr marL="0" indent="0">
              <a:buFontTx/>
              <a:buNone/>
            </a:pPr>
            <a:r>
              <a:rPr lang="fr-BE" sz="1200" baseline="0" dirty="0"/>
              <a:t>Possibilité d’entretien si intéressé sans engagement d’inscription</a:t>
            </a:r>
          </a:p>
          <a:p>
            <a:pPr marL="0" indent="0">
              <a:buFontTx/>
              <a:buNone/>
            </a:pPr>
            <a:endParaRPr lang="fr-BE" sz="1200" baseline="0"/>
          </a:p>
          <a:p>
            <a:pPr marL="0" indent="0">
              <a:buFontTx/>
              <a:buNone/>
            </a:pPr>
            <a:r>
              <a:rPr lang="fr-BE" sz="1200" baseline="0" dirty="0"/>
              <a:t>Jeunes orientés par les conseillers référents : retour aux conseillers pour ceux qui s’inscrivent à la formation.</a:t>
            </a:r>
          </a:p>
          <a:p>
            <a:pPr marL="0" indent="0">
              <a:buFontTx/>
              <a:buNone/>
            </a:pPr>
            <a:r>
              <a:rPr lang="fr-BE" sz="1200" baseline="0" dirty="0"/>
              <a:t>Délivrance d’une attestation de présence à la fin de la séance</a:t>
            </a:r>
            <a:endParaRPr lang="fr-BE" sz="1200" dirty="0"/>
          </a:p>
          <a:p>
            <a:pPr marL="171450" indent="-171450">
              <a:buFont typeface="Symbol" panose="05050102010706020507" pitchFamily="18" charset="2"/>
              <a:buChar char="Þ"/>
            </a:pPr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C7F9E6-E69D-4E7B-8735-84A9DEE37274}" type="slidenum">
              <a:rPr lang="fr-BE" smtClean="0"/>
              <a:t>14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7007319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4679950" cy="2633663"/>
          </a:xfrm>
        </p:spPr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C7F9E6-E69D-4E7B-8735-84A9DEE37274}" type="slidenum">
              <a:rPr kumimoji="0" lang="fr-B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fr-B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75914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4679950" cy="2633663"/>
          </a:xfrm>
        </p:spPr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C7F9E6-E69D-4E7B-8735-84A9DEE37274}" type="slidenum">
              <a:rPr kumimoji="0" lang="fr-B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fr-B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13391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48A87A34-81AB-432B-8DAE-1953F412C126}" type="datetimeFigureOut">
              <a:rPr lang="en-US" smtClean="0"/>
              <a:pPr/>
              <a:t>4/5/2023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‹N°›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947465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panoramiqu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4/5/2023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69719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4/5/2023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‹N°›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813462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ion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4/5/2023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‹N°›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2753001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4/5/2023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12642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 c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4/5/2023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‹N°›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916385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rai ou fau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4/5/2023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‹N°›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244210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4/5/2023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‹N°›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3601076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4/5/2023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‹N°›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5003808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Modifier le style des sous-titres du masque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4/5/2023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6D22F896-40B5-4ADD-8801-0D06FADFA095}" type="slidenum">
              <a:rPr lang="en-US" dirty="0"/>
              <a:pPr/>
              <a:t>‹N°›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6396069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4/5/2023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‹N°›</a:t>
            </a:fld>
            <a:endParaRPr lang="en-US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858735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4/5/2023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367169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4/5/2023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‹N°›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7835505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4/5/2023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‹N°›</a:t>
            </a:fld>
            <a:endParaRPr lang="en-US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5842045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4/5/2023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‹N°›</a:t>
            </a:fld>
            <a:endParaRPr lang="en-US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8486892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4/5/2023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‹N°›</a:t>
            </a:fld>
            <a:endParaRPr lang="en-US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9249419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4/5/2023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181987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4/5/2023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‹N°›</a:t>
            </a:fld>
            <a:endParaRPr lang="en-US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8422798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48A87A34-81AB-432B-8DAE-1953F412C126}" type="datetimeFigureOut">
              <a:rPr lang="en-US" dirty="0"/>
              <a:pPr/>
              <a:t>4/5/2023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‹N°›</a:t>
            </a:fld>
            <a:endParaRPr lang="en-US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8230235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4/5/2023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‹N°›</a:t>
            </a:fld>
            <a:endParaRPr lang="en-US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0449260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4/5/2023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‹N°›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051231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4/5/2023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‹N°›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528438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4/5/2023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23269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4/5/2023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‹N°›</a:t>
            </a:fld>
            <a:endParaRPr lang="en-US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8680871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4/5/2023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‹N°›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244359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4/5/2023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6057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4/5/2023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‹N°›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1508575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4/5/2023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67141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image" Target="../media/image7.jpeg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48A87A34-81AB-432B-8DAE-1953F412C126}" type="datetimeFigureOut">
              <a:rPr lang="en-US" smtClean="0"/>
              <a:pPr/>
              <a:t>4/5/2023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6D22F896-40B5-4ADD-8801-0D06FADFA095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94318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  <p:sldLayoutId id="2147483876" r:id="rId12"/>
    <p:sldLayoutId id="2147483877" r:id="rId13"/>
    <p:sldLayoutId id="2147483878" r:id="rId14"/>
    <p:sldLayoutId id="2147483879" r:id="rId15"/>
    <p:sldLayoutId id="2147483880" r:id="rId16"/>
    <p:sldLayoutId id="2147483881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4/5/2023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‹N°›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81953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3" r:id="rId1"/>
    <p:sldLayoutId id="2147483884" r:id="rId2"/>
    <p:sldLayoutId id="2147483885" r:id="rId3"/>
    <p:sldLayoutId id="2147483886" r:id="rId4"/>
    <p:sldLayoutId id="2147483887" r:id="rId5"/>
    <p:sldLayoutId id="2147483888" r:id="rId6"/>
    <p:sldLayoutId id="2147483889" r:id="rId7"/>
    <p:sldLayoutId id="2147483890" r:id="rId8"/>
    <p:sldLayoutId id="2147483891" r:id="rId9"/>
    <p:sldLayoutId id="2147483892" r:id="rId10"/>
    <p:sldLayoutId id="214748389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pn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46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afPdnSJN_Bc?feature=oembed" TargetMode="External"/><Relationship Id="rId6" Type="http://schemas.openxmlformats.org/officeDocument/2006/relationships/image" Target="../media/image45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diagramLayout" Target="../diagrams/layout6.xml"/><Relationship Id="rId7" Type="http://schemas.openxmlformats.org/officeDocument/2006/relationships/image" Target="../media/image48.pn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10" Type="http://schemas.openxmlformats.org/officeDocument/2006/relationships/image" Target="../media/image51.png"/><Relationship Id="rId4" Type="http://schemas.openxmlformats.org/officeDocument/2006/relationships/diagramQuickStyle" Target="../diagrams/quickStyle6.xml"/><Relationship Id="rId9" Type="http://schemas.openxmlformats.org/officeDocument/2006/relationships/image" Target="../media/image5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5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coupdeboost.lalouviere@forem.be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3.png"/><Relationship Id="rId4" Type="http://schemas.openxmlformats.org/officeDocument/2006/relationships/notesSlide" Target="../notesSlides/notesSlide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54.png"/><Relationship Id="rId4" Type="http://schemas.openxmlformats.org/officeDocument/2006/relationships/notesSlide" Target="../notesSlides/notesSlide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8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3.xml"/><Relationship Id="rId3" Type="http://schemas.openxmlformats.org/officeDocument/2006/relationships/diagramLayout" Target="../diagrams/layout2.xml"/><Relationship Id="rId7" Type="http://schemas.openxmlformats.org/officeDocument/2006/relationships/diagramData" Target="../diagrams/data3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11" Type="http://schemas.microsoft.com/office/2007/relationships/diagramDrawing" Target="../diagrams/drawing3.xml"/><Relationship Id="rId5" Type="http://schemas.openxmlformats.org/officeDocument/2006/relationships/diagramColors" Target="../diagrams/colors2.xml"/><Relationship Id="rId10" Type="http://schemas.openxmlformats.org/officeDocument/2006/relationships/diagramColors" Target="../diagrams/colors3.xml"/><Relationship Id="rId4" Type="http://schemas.openxmlformats.org/officeDocument/2006/relationships/diagramQuickStyle" Target="../diagrams/quickStyle2.xml"/><Relationship Id="rId9" Type="http://schemas.openxmlformats.org/officeDocument/2006/relationships/diagramQuickStyle" Target="../diagrams/quickStyl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diagramLayout" Target="../diagrams/layout5.xml"/><Relationship Id="rId7" Type="http://schemas.openxmlformats.org/officeDocument/2006/relationships/image" Target="../media/image26.jp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svg"/><Relationship Id="rId3" Type="http://schemas.openxmlformats.org/officeDocument/2006/relationships/image" Target="../media/image29.svg"/><Relationship Id="rId7" Type="http://schemas.openxmlformats.org/officeDocument/2006/relationships/image" Target="../media/image33.svg"/><Relationship Id="rId12" Type="http://schemas.openxmlformats.org/officeDocument/2006/relationships/image" Target="../media/image38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11" Type="http://schemas.openxmlformats.org/officeDocument/2006/relationships/image" Target="../media/image37.svg"/><Relationship Id="rId5" Type="http://schemas.openxmlformats.org/officeDocument/2006/relationships/image" Target="../media/image31.sv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5.png"/><Relationship Id="rId7" Type="http://schemas.openxmlformats.org/officeDocument/2006/relationships/image" Target="../media/image4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777463" y="3123943"/>
            <a:ext cx="8637073" cy="962111"/>
          </a:xfrm>
        </p:spPr>
        <p:txBody>
          <a:bodyPr>
            <a:normAutofit fontScale="90000"/>
          </a:bodyPr>
          <a:lstStyle/>
          <a:p>
            <a:br>
              <a:rPr lang="fr-BE" sz="2200" dirty="0"/>
            </a:br>
            <a:br>
              <a:rPr lang="fr-BE" sz="2200" dirty="0"/>
            </a:br>
            <a:br>
              <a:rPr lang="fr-BE" dirty="0"/>
            </a:br>
            <a:r>
              <a:rPr lang="fr-BE" dirty="0">
                <a:solidFill>
                  <a:srgbClr val="FF9900"/>
                </a:solidFill>
              </a:rPr>
              <a:t>Coup de Boost</a:t>
            </a:r>
            <a:br>
              <a:rPr lang="fr-BE" dirty="0"/>
            </a:br>
            <a:endParaRPr lang="fr-BE" dirty="0"/>
          </a:p>
        </p:txBody>
      </p:sp>
      <p:pic>
        <p:nvPicPr>
          <p:cNvPr id="6" name="Image 5" descr="Sans titre 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28793" y="1898965"/>
            <a:ext cx="2400847" cy="724065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4068" y="4891335"/>
            <a:ext cx="1849141" cy="832330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D3302881-A497-42AD-B89A-FE9004C5109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288" t="10409" r="9648" b="3448"/>
          <a:stretch/>
        </p:blipFill>
        <p:spPr>
          <a:xfrm>
            <a:off x="4608945" y="4929027"/>
            <a:ext cx="758402" cy="835046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5DC93F52-111E-4A08-8027-F826C881579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6229" y="4927727"/>
            <a:ext cx="2313782" cy="841211"/>
          </a:xfrm>
          <a:prstGeom prst="rect">
            <a:avLst/>
          </a:prstGeom>
        </p:spPr>
      </p:pic>
      <p:pic>
        <p:nvPicPr>
          <p:cNvPr id="3" name="Image 4">
            <a:extLst>
              <a:ext uri="{FF2B5EF4-FFF2-40B4-BE49-F238E27FC236}">
                <a16:creationId xmlns:a16="http://schemas.microsoft.com/office/drawing/2014/main" id="{CFECB891-AA9B-4350-BF04-2167951082C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29487" y="4930203"/>
            <a:ext cx="1336097" cy="833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0909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DFB5D1BB-0703-437B-BD1E-1D07F8A273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3886586B-3F0F-4593-B272-AE75AD0F09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020DEB59-BF94-41B5-8F16-8B10442EE0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9A3BEF6F-FC03-43B1-8D1B-8DA3A360DB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0F49BA32-A501-4C79-9A72-92587AB9EE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883F92AF-2403-4558-B1D7-72130A1E4B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22AC0F86-9A78-4E84-A4B4-ADB8B2629A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4AF78B9E-8BE2-4706-9377-A05FA25ABA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32CDFDE2-4DB3-4623-BA21-187D1B710F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ED74B2AA-1443-4E9B-8462-F7F5B85259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9BB652B6-7300-49EC-9422-EF5342492A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D0909587-01DE-424D-A15F-DAA28CF2CD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8" name="Rectangle 27">
            <a:extLst>
              <a:ext uri="{FF2B5EF4-FFF2-40B4-BE49-F238E27FC236}">
                <a16:creationId xmlns:a16="http://schemas.microsoft.com/office/drawing/2014/main" id="{69A54E25-1C05-48E5-A5CC-3778C1D363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2643" y="1092200"/>
            <a:ext cx="5942687" cy="4515104"/>
          </a:xfrm>
          <a:prstGeom prst="rect">
            <a:avLst/>
          </a:prstGeom>
          <a:solidFill>
            <a:schemeClr val="bg1"/>
          </a:solidFill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0E5D0023-B23E-4823-8D72-B07FFF8CAE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520089" y="2400639"/>
            <a:ext cx="337650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ZoneTexte 1">
            <a:extLst>
              <a:ext uri="{FF2B5EF4-FFF2-40B4-BE49-F238E27FC236}">
                <a16:creationId xmlns:a16="http://schemas.microsoft.com/office/drawing/2014/main" id="{3C5ED432-FD37-4143-8C9F-7B1E85B2E227}"/>
              </a:ext>
            </a:extLst>
          </p:cNvPr>
          <p:cNvSpPr txBox="1"/>
          <p:nvPr/>
        </p:nvSpPr>
        <p:spPr>
          <a:xfrm>
            <a:off x="7535824" y="2556932"/>
            <a:ext cx="380273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fontAlgn="base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</a:pPr>
            <a:r>
              <a:rPr lang="en-US" b="1" i="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Public total : 462</a:t>
            </a:r>
            <a:r>
              <a:rPr lang="en-US" b="0" i="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 </a:t>
            </a:r>
          </a:p>
          <a:p>
            <a:pPr fontAlgn="base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</a:pPr>
            <a:r>
              <a:rPr lang="en-US" b="0" i="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Mons : 157 (</a:t>
            </a:r>
            <a:r>
              <a:rPr lang="en-US" b="0" i="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dont</a:t>
            </a:r>
            <a:r>
              <a:rPr lang="en-US" b="0" i="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 65 F &amp; 92 H) </a:t>
            </a:r>
          </a:p>
          <a:p>
            <a:pPr fontAlgn="base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</a:pPr>
            <a:r>
              <a:rPr lang="en-US" b="0" i="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Charleroi : 204 (</a:t>
            </a:r>
            <a:r>
              <a:rPr lang="en-US" b="0" i="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dont</a:t>
            </a:r>
            <a:r>
              <a:rPr lang="en-US" b="0" i="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 101 F &amp; 103 H) </a:t>
            </a:r>
          </a:p>
          <a:p>
            <a:pPr fontAlgn="base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</a:pPr>
            <a:r>
              <a:rPr lang="en-US" b="0" i="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Namur : 52 (</a:t>
            </a:r>
            <a:r>
              <a:rPr lang="en-US" b="0" i="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dont</a:t>
            </a:r>
            <a:r>
              <a:rPr lang="en-US" b="0" i="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23 F &amp; 29 H) </a:t>
            </a:r>
          </a:p>
          <a:p>
            <a:pPr fontAlgn="base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</a:pPr>
            <a:r>
              <a:rPr lang="en-US" b="0" i="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Luxembourg : 31 (</a:t>
            </a:r>
            <a:r>
              <a:rPr lang="en-US" b="0" i="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dont</a:t>
            </a:r>
            <a:r>
              <a:rPr lang="en-US" b="0" i="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7 F &amp; 24 H) </a:t>
            </a:r>
          </a:p>
          <a:p>
            <a:pPr fontAlgn="base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</a:pPr>
            <a:r>
              <a:rPr lang="en-US" b="0" i="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Liège :  18 (</a:t>
            </a:r>
            <a:r>
              <a:rPr lang="en-US" b="0" i="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dont</a:t>
            </a:r>
            <a:r>
              <a:rPr lang="en-US" b="0" i="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 6 F &amp; 12 H) 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F1B97123-3CE6-4420-87FF-225F4EB01A1E}"/>
              </a:ext>
            </a:extLst>
          </p:cNvPr>
          <p:cNvSpPr txBox="1"/>
          <p:nvPr/>
        </p:nvSpPr>
        <p:spPr>
          <a:xfrm>
            <a:off x="2193869" y="5203563"/>
            <a:ext cx="3393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dirty="0"/>
              <a:t>Niveau d’études</a:t>
            </a:r>
          </a:p>
        </p:txBody>
      </p:sp>
      <p:pic>
        <p:nvPicPr>
          <p:cNvPr id="1026" name="Image 9">
            <a:extLst>
              <a:ext uri="{FF2B5EF4-FFF2-40B4-BE49-F238E27FC236}">
                <a16:creationId xmlns:a16="http://schemas.microsoft.com/office/drawing/2014/main" id="{DF86EA54-8705-47D0-BEFF-3D6F46BE85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0168" y="1518707"/>
            <a:ext cx="5143500" cy="327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973501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7" name="Rectangle 136">
            <a:extLst>
              <a:ext uri="{FF2B5EF4-FFF2-40B4-BE49-F238E27FC236}">
                <a16:creationId xmlns:a16="http://schemas.microsoft.com/office/drawing/2014/main" id="{809EA27C-DE62-4CEC-A6D3-4FA9EF40A5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Image 8">
            <a:extLst>
              <a:ext uri="{FF2B5EF4-FFF2-40B4-BE49-F238E27FC236}">
                <a16:creationId xmlns:a16="http://schemas.microsoft.com/office/drawing/2014/main" id="{8204C829-7D05-4487-8051-99ACA0189E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90785" y="1938020"/>
            <a:ext cx="4969932" cy="2981960"/>
          </a:xfrm>
          <a:prstGeom prst="rect">
            <a:avLst/>
          </a:prstGeom>
          <a:noFill/>
          <a:ln w="127000" cap="sq">
            <a:solidFill>
              <a:srgbClr val="FFFFFF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Image 6">
            <a:extLst>
              <a:ext uri="{FF2B5EF4-FFF2-40B4-BE49-F238E27FC236}">
                <a16:creationId xmlns:a16="http://schemas.microsoft.com/office/drawing/2014/main" id="{D69E18DF-4603-4CF8-BDE7-4CA18AB963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1283" y="1938020"/>
            <a:ext cx="4969932" cy="2981960"/>
          </a:xfrm>
          <a:prstGeom prst="rect">
            <a:avLst/>
          </a:prstGeom>
          <a:noFill/>
          <a:ln w="127000" cap="sq">
            <a:solidFill>
              <a:srgbClr val="FFFFFF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98015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5" name="Rectangle 134">
            <a:extLst>
              <a:ext uri="{FF2B5EF4-FFF2-40B4-BE49-F238E27FC236}">
                <a16:creationId xmlns:a16="http://schemas.microsoft.com/office/drawing/2014/main" id="{ED56E41F-B8E0-4D18-B554-FD40260DE0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7" name="Group 136">
            <a:extLst>
              <a:ext uri="{FF2B5EF4-FFF2-40B4-BE49-F238E27FC236}">
                <a16:creationId xmlns:a16="http://schemas.microsoft.com/office/drawing/2014/main" id="{2DB31E17-E562-4F82-98D0-858C84120F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138" name="Picture 137">
              <a:extLst>
                <a:ext uri="{FF2B5EF4-FFF2-40B4-BE49-F238E27FC236}">
                  <a16:creationId xmlns:a16="http://schemas.microsoft.com/office/drawing/2014/main" id="{58BF3B07-5EF6-4E5B-834E-C1398DB60A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139" name="Rectangle 138">
              <a:extLst>
                <a:ext uri="{FF2B5EF4-FFF2-40B4-BE49-F238E27FC236}">
                  <a16:creationId xmlns:a16="http://schemas.microsoft.com/office/drawing/2014/main" id="{3DDA1859-D108-4C60-B38B-C85485AB38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40" name="Picture 139">
              <a:extLst>
                <a:ext uri="{FF2B5EF4-FFF2-40B4-BE49-F238E27FC236}">
                  <a16:creationId xmlns:a16="http://schemas.microsoft.com/office/drawing/2014/main" id="{E498EA77-084B-43CC-B94D-566F1D8E1E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41" name="Picture 140">
              <a:extLst>
                <a:ext uri="{FF2B5EF4-FFF2-40B4-BE49-F238E27FC236}">
                  <a16:creationId xmlns:a16="http://schemas.microsoft.com/office/drawing/2014/main" id="{99B16D3F-47E8-419E-9C4E-ED6FC918FB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re 1">
            <a:extLst>
              <a:ext uri="{FF2B5EF4-FFF2-40B4-BE49-F238E27FC236}">
                <a16:creationId xmlns:a16="http://schemas.microsoft.com/office/drawing/2014/main" id="{3B81176A-5E52-401F-950B-6DD9E8A0C7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5825" y="982132"/>
            <a:ext cx="3360772" cy="130386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4100">
                <a:solidFill>
                  <a:srgbClr val="262626"/>
                </a:solidFill>
              </a:rPr>
              <a:t>Histoires vraies...</a:t>
            </a:r>
          </a:p>
        </p:txBody>
      </p:sp>
      <p:sp>
        <p:nvSpPr>
          <p:cNvPr id="143" name="Rectangle 142">
            <a:extLst>
              <a:ext uri="{FF2B5EF4-FFF2-40B4-BE49-F238E27FC236}">
                <a16:creationId xmlns:a16="http://schemas.microsoft.com/office/drawing/2014/main" id="{23E937B9-07EE-456A-A31C-41A8866E28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2643" y="1092200"/>
            <a:ext cx="5942687" cy="4515104"/>
          </a:xfrm>
          <a:prstGeom prst="rect">
            <a:avLst/>
          </a:prstGeom>
          <a:solidFill>
            <a:schemeClr val="bg1"/>
          </a:solidFill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Qu'est-ce que le Coaching réussite ? - CoachgrandiOse - Le partenaire de  votre réussite !">
            <a:extLst>
              <a:ext uri="{FF2B5EF4-FFF2-40B4-BE49-F238E27FC236}">
                <a16:creationId xmlns:a16="http://schemas.microsoft.com/office/drawing/2014/main" id="{C3FA93DA-F357-475D-9C6E-22F4ABDB88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12683" y="1861540"/>
            <a:ext cx="5278777" cy="2956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45" name="Straight Connector 144">
            <a:extLst>
              <a:ext uri="{FF2B5EF4-FFF2-40B4-BE49-F238E27FC236}">
                <a16:creationId xmlns:a16="http://schemas.microsoft.com/office/drawing/2014/main" id="{FD2308B7-2829-44DD-B213-27EEBDED14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520089" y="2400639"/>
            <a:ext cx="337650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Média en ligne 3" title="Témoignages CDB">
            <a:hlinkClick r:id="" action="ppaction://media"/>
            <a:extLst>
              <a:ext uri="{FF2B5EF4-FFF2-40B4-BE49-F238E27FC236}">
                <a16:creationId xmlns:a16="http://schemas.microsoft.com/office/drawing/2014/main" id="{F020CFAB-2F27-9602-2C40-08B9D2856E48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7"/>
          <a:stretch>
            <a:fillRect/>
          </a:stretch>
        </p:blipFill>
        <p:spPr>
          <a:xfrm>
            <a:off x="-2239688" y="-364369"/>
            <a:ext cx="10456748" cy="6734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9993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me 1">
            <a:extLst>
              <a:ext uri="{FF2B5EF4-FFF2-40B4-BE49-F238E27FC236}">
                <a16:creationId xmlns:a16="http://schemas.microsoft.com/office/drawing/2014/main" id="{89A64BF0-BBB1-4660-8BFE-C13C3ADDF43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44452376"/>
              </p:ext>
            </p:extLst>
          </p:nvPr>
        </p:nvGraphicFramePr>
        <p:xfrm>
          <a:off x="2032000" y="719666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146" name="Picture 2" descr="Solidarité 06 - Photos | Facebook">
            <a:extLst>
              <a:ext uri="{FF2B5EF4-FFF2-40B4-BE49-F238E27FC236}">
                <a16:creationId xmlns:a16="http://schemas.microsoft.com/office/drawing/2014/main" id="{151DC706-E873-4E06-80AC-84BC272376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8706" y="835209"/>
            <a:ext cx="1386020" cy="1386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Adequate Formations – Astuces et techniques pour améliorer votre écoute  active.">
            <a:extLst>
              <a:ext uri="{FF2B5EF4-FFF2-40B4-BE49-F238E27FC236}">
                <a16:creationId xmlns:a16="http://schemas.microsoft.com/office/drawing/2014/main" id="{E8EE3D5F-FFF8-4936-9F61-EC48844DE6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274" y="997200"/>
            <a:ext cx="1527743" cy="1062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Les clés de la confiance en soi !">
            <a:extLst>
              <a:ext uri="{FF2B5EF4-FFF2-40B4-BE49-F238E27FC236}">
                <a16:creationId xmlns:a16="http://schemas.microsoft.com/office/drawing/2014/main" id="{8F9922A1-FB2A-4BC2-97D5-F9ACADA858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4672" y="4636770"/>
            <a:ext cx="1794088" cy="1386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Linguistique : Quelle est l'étymologie du mot rythme? Quels sont les liens  entre les rythmes et le corps humain ? | Eurêkoi">
            <a:extLst>
              <a:ext uri="{FF2B5EF4-FFF2-40B4-BE49-F238E27FC236}">
                <a16:creationId xmlns:a16="http://schemas.microsoft.com/office/drawing/2014/main" id="{66868FE6-75C9-4CE0-9CA7-E4AC1F4B45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274" y="4756906"/>
            <a:ext cx="1432760" cy="1299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17673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75E66D3F-14EA-4BCD-819B-EEF581746B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49D3EDE-CC3B-4573-A04B-26F32F1B2E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700D0D4B-CC81-434D-B595-71AA691923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B8047919-8C66-4EF3-9979-FB7112EB66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C00195C4-7BCF-469C-A003-AC2F0D2F91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CEE82425-33CD-4CF1-9623-91BECE687F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104309" y="913892"/>
            <a:ext cx="4792159" cy="1404130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</a:pPr>
            <a:br>
              <a:rPr lang="en-US" sz="1100" dirty="0">
                <a:solidFill>
                  <a:srgbClr val="262626"/>
                </a:solidFill>
              </a:rPr>
            </a:br>
            <a:br>
              <a:rPr lang="en-US" sz="1100" dirty="0">
                <a:solidFill>
                  <a:srgbClr val="262626"/>
                </a:solidFill>
              </a:rPr>
            </a:br>
            <a:br>
              <a:rPr lang="en-US" sz="1100" dirty="0">
                <a:solidFill>
                  <a:srgbClr val="262626"/>
                </a:solidFill>
              </a:rPr>
            </a:br>
            <a:r>
              <a:rPr lang="en-US" sz="1800" dirty="0">
                <a:solidFill>
                  <a:srgbClr val="262626"/>
                </a:solidFill>
              </a:rPr>
              <a:t>Coup de boost La Louvière</a:t>
            </a:r>
            <a:br>
              <a:rPr lang="en-US" sz="1800" dirty="0">
                <a:solidFill>
                  <a:srgbClr val="262626"/>
                </a:solidFill>
              </a:rPr>
            </a:br>
            <a:r>
              <a:rPr lang="en-US" sz="1800" dirty="0">
                <a:solidFill>
                  <a:srgbClr val="262626"/>
                </a:solidFill>
              </a:rPr>
              <a:t>Rue du Chemin de Fer, 37</a:t>
            </a:r>
            <a:br>
              <a:rPr lang="en-US" sz="1800" dirty="0">
                <a:solidFill>
                  <a:srgbClr val="262626"/>
                </a:solidFill>
              </a:rPr>
            </a:br>
            <a:r>
              <a:rPr lang="en-US" sz="1800" dirty="0">
                <a:solidFill>
                  <a:srgbClr val="262626"/>
                </a:solidFill>
              </a:rPr>
              <a:t>7100 La Louvière</a:t>
            </a:r>
            <a:br>
              <a:rPr lang="en-US" sz="1800" dirty="0">
                <a:solidFill>
                  <a:srgbClr val="262626"/>
                </a:solidFill>
              </a:rPr>
            </a:br>
            <a:r>
              <a:rPr lang="en-US" sz="1800" dirty="0">
                <a:solidFill>
                  <a:srgbClr val="262626"/>
                </a:solidFill>
              </a:rPr>
              <a:t>(</a:t>
            </a:r>
            <a:r>
              <a:rPr lang="en-US" sz="1800" dirty="0" err="1">
                <a:solidFill>
                  <a:srgbClr val="262626"/>
                </a:solidFill>
              </a:rPr>
              <a:t>en</a:t>
            </a:r>
            <a:r>
              <a:rPr lang="en-US" sz="1800" dirty="0">
                <a:solidFill>
                  <a:srgbClr val="262626"/>
                </a:solidFill>
              </a:rPr>
              <a:t> face de la </a:t>
            </a:r>
            <a:r>
              <a:rPr lang="en-US" sz="1800" dirty="0" err="1">
                <a:solidFill>
                  <a:srgbClr val="262626"/>
                </a:solidFill>
              </a:rPr>
              <a:t>gare</a:t>
            </a:r>
            <a:r>
              <a:rPr lang="en-US" sz="1800" dirty="0">
                <a:solidFill>
                  <a:srgbClr val="262626"/>
                </a:solidFill>
              </a:rPr>
              <a:t> de La </a:t>
            </a:r>
            <a:r>
              <a:rPr lang="en-US" sz="1800" dirty="0" err="1">
                <a:solidFill>
                  <a:srgbClr val="262626"/>
                </a:solidFill>
              </a:rPr>
              <a:t>louvière</a:t>
            </a:r>
            <a:r>
              <a:rPr lang="en-US" sz="1800" dirty="0">
                <a:solidFill>
                  <a:srgbClr val="262626"/>
                </a:solidFill>
              </a:rPr>
              <a:t>-Centre)</a:t>
            </a:r>
            <a:br>
              <a:rPr lang="en-US" sz="1800" dirty="0">
                <a:solidFill>
                  <a:srgbClr val="262626"/>
                </a:solidFill>
              </a:rPr>
            </a:br>
            <a:r>
              <a:rPr lang="en-US" sz="1800" dirty="0">
                <a:solidFill>
                  <a:srgbClr val="92D050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lalouviere@coupdeboost.be</a:t>
            </a:r>
            <a:r>
              <a:rPr lang="en-US" sz="1800" dirty="0">
                <a:solidFill>
                  <a:srgbClr val="92D050"/>
                </a:solidFill>
              </a:rPr>
              <a:t> </a:t>
            </a:r>
            <a:br>
              <a:rPr lang="en-US" sz="1800" dirty="0">
                <a:solidFill>
                  <a:srgbClr val="262626"/>
                </a:solidFill>
              </a:rPr>
            </a:br>
            <a:r>
              <a:rPr lang="en-US" sz="1800" dirty="0">
                <a:solidFill>
                  <a:srgbClr val="262626"/>
                </a:solidFill>
              </a:rPr>
              <a:t>0460/24.24.17</a:t>
            </a:r>
            <a:br>
              <a:rPr lang="en-US" sz="1800" dirty="0">
                <a:solidFill>
                  <a:srgbClr val="262626"/>
                </a:solidFill>
              </a:rPr>
            </a:br>
            <a:br>
              <a:rPr lang="en-US" sz="1100" dirty="0">
                <a:solidFill>
                  <a:srgbClr val="262626"/>
                </a:solidFill>
              </a:rPr>
            </a:br>
            <a:br>
              <a:rPr lang="en-US" sz="800" dirty="0">
                <a:solidFill>
                  <a:srgbClr val="262626"/>
                </a:solidFill>
              </a:rPr>
            </a:br>
            <a:endParaRPr lang="en-US" sz="1100" dirty="0">
              <a:solidFill>
                <a:srgbClr val="262626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D5289D1-D3B7-4C53-823E-280A79C02E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2643" y="1092200"/>
            <a:ext cx="4517009" cy="4515104"/>
          </a:xfrm>
          <a:prstGeom prst="rect">
            <a:avLst/>
          </a:prstGeom>
          <a:solidFill>
            <a:schemeClr val="bg1"/>
          </a:solidFill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Image 5" descr="Une image contenant texte, clipart&#10;&#10;Description générée automatiquement">
            <a:extLst>
              <a:ext uri="{FF2B5EF4-FFF2-40B4-BE49-F238E27FC236}">
                <a16:creationId xmlns:a16="http://schemas.microsoft.com/office/drawing/2014/main" id="{A0142111-394F-479A-B476-B991A8D1CEB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12683" y="1590109"/>
            <a:ext cx="3876801" cy="3498977"/>
          </a:xfrm>
          <a:prstGeom prst="rect">
            <a:avLst/>
          </a:prstGeom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A456CE10-0EE3-4503-ACF3-1D53A6FDBB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4412" y="2400639"/>
            <a:ext cx="480218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ZoneTexte 3"/>
          <p:cNvSpPr txBox="1"/>
          <p:nvPr/>
        </p:nvSpPr>
        <p:spPr>
          <a:xfrm>
            <a:off x="6094283" y="2797893"/>
            <a:ext cx="4802184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</a:pPr>
            <a:endParaRPr lang="en-US" dirty="0">
              <a:solidFill>
                <a:srgbClr val="262626"/>
              </a:solidFill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67F9483D-3DC2-AF83-314B-47035A0AA1CF}"/>
              </a:ext>
            </a:extLst>
          </p:cNvPr>
          <p:cNvSpPr txBox="1"/>
          <p:nvPr/>
        </p:nvSpPr>
        <p:spPr>
          <a:xfrm>
            <a:off x="6469047" y="2483257"/>
            <a:ext cx="4052656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rgbClr val="262626"/>
                </a:solidFill>
              </a:rPr>
              <a:t>Coup de boost Mons </a:t>
            </a:r>
            <a:br>
              <a:rPr lang="en-US" sz="1600" dirty="0">
                <a:solidFill>
                  <a:srgbClr val="262626"/>
                </a:solidFill>
              </a:rPr>
            </a:br>
            <a:r>
              <a:rPr lang="en-US" sz="1600" dirty="0">
                <a:solidFill>
                  <a:srgbClr val="262626"/>
                </a:solidFill>
              </a:rPr>
              <a:t>6, Square Roosevelt</a:t>
            </a:r>
            <a:br>
              <a:rPr lang="en-US" sz="1600" dirty="0">
                <a:solidFill>
                  <a:srgbClr val="262626"/>
                </a:solidFill>
              </a:rPr>
            </a:br>
            <a:r>
              <a:rPr lang="en-US" sz="1600" dirty="0">
                <a:solidFill>
                  <a:srgbClr val="262626"/>
                </a:solidFill>
              </a:rPr>
              <a:t>7000 Mons </a:t>
            </a:r>
            <a:br>
              <a:rPr lang="en-US" sz="1600" dirty="0">
                <a:solidFill>
                  <a:srgbClr val="262626"/>
                </a:solidFill>
              </a:rPr>
            </a:br>
            <a:r>
              <a:rPr lang="en-US" sz="1600" dirty="0">
                <a:solidFill>
                  <a:srgbClr val="262626"/>
                </a:solidFill>
              </a:rPr>
              <a:t>(</a:t>
            </a:r>
            <a:r>
              <a:rPr lang="en-US" sz="1600" dirty="0" err="1">
                <a:solidFill>
                  <a:srgbClr val="262626"/>
                </a:solidFill>
              </a:rPr>
              <a:t>en</a:t>
            </a:r>
            <a:r>
              <a:rPr lang="en-US" sz="1600" dirty="0">
                <a:solidFill>
                  <a:srgbClr val="262626"/>
                </a:solidFill>
              </a:rPr>
              <a:t> face de la </a:t>
            </a:r>
            <a:r>
              <a:rPr lang="en-US" sz="1600" dirty="0" err="1">
                <a:solidFill>
                  <a:srgbClr val="262626"/>
                </a:solidFill>
              </a:rPr>
              <a:t>gare</a:t>
            </a:r>
            <a:r>
              <a:rPr lang="en-US" sz="1600" dirty="0">
                <a:solidFill>
                  <a:srgbClr val="262626"/>
                </a:solidFill>
              </a:rPr>
              <a:t> de Mons)</a:t>
            </a:r>
            <a:br>
              <a:rPr lang="en-US" sz="1600" dirty="0">
                <a:solidFill>
                  <a:srgbClr val="262626"/>
                </a:solidFill>
              </a:rPr>
            </a:br>
            <a:r>
              <a:rPr lang="en-US" sz="1600" dirty="0">
                <a:solidFill>
                  <a:srgbClr val="92D050"/>
                </a:solidFill>
              </a:rPr>
              <a:t>mons</a:t>
            </a:r>
            <a:r>
              <a:rPr lang="en-US" sz="1600" dirty="0">
                <a:solidFill>
                  <a:srgbClr val="92D050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@coupdeboost.be</a:t>
            </a:r>
            <a:r>
              <a:rPr lang="en-US" sz="1600" dirty="0">
                <a:solidFill>
                  <a:srgbClr val="92D050"/>
                </a:solidFill>
              </a:rPr>
              <a:t> </a:t>
            </a:r>
            <a:br>
              <a:rPr lang="en-US" sz="1600" dirty="0">
                <a:solidFill>
                  <a:srgbClr val="262626"/>
                </a:solidFill>
              </a:rPr>
            </a:br>
            <a:r>
              <a:rPr lang="en-US" sz="1600" dirty="0">
                <a:solidFill>
                  <a:srgbClr val="262626"/>
                </a:solidFill>
              </a:rPr>
              <a:t>065/32.75.21</a:t>
            </a:r>
            <a:br>
              <a:rPr lang="en-US" sz="1600" dirty="0">
                <a:solidFill>
                  <a:srgbClr val="262626"/>
                </a:solidFill>
              </a:rPr>
            </a:br>
            <a:endParaRPr lang="fr-BE" sz="1600" dirty="0"/>
          </a:p>
        </p:txBody>
      </p:sp>
    </p:spTree>
    <p:extLst>
      <p:ext uri="{BB962C8B-B14F-4D97-AF65-F5344CB8AC3E}">
        <p14:creationId xmlns:p14="http://schemas.microsoft.com/office/powerpoint/2010/main" val="2205508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éo de témoignage Kimberley">
            <a:hlinkClick r:id="" action="ppaction://media"/>
            <a:extLst>
              <a:ext uri="{FF2B5EF4-FFF2-40B4-BE49-F238E27FC236}">
                <a16:creationId xmlns:a16="http://schemas.microsoft.com/office/drawing/2014/main" id="{37B39FEF-FFA4-0330-258C-C144A94474A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661959" y="95251"/>
            <a:ext cx="2977091" cy="5954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869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4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éo entière">
            <a:hlinkClick r:id="" action="ppaction://media"/>
            <a:extLst>
              <a:ext uri="{FF2B5EF4-FFF2-40B4-BE49-F238E27FC236}">
                <a16:creationId xmlns:a16="http://schemas.microsoft.com/office/drawing/2014/main" id="{906ABF52-A0BA-B5D1-733D-85730413DEF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657725" y="119843"/>
            <a:ext cx="3238499" cy="5755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199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3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10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me 1">
            <a:extLst>
              <a:ext uri="{FF2B5EF4-FFF2-40B4-BE49-F238E27FC236}">
                <a16:creationId xmlns:a16="http://schemas.microsoft.com/office/drawing/2014/main" id="{D7A1291D-E914-47BD-82C1-CE02F21D037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00436376"/>
              </p:ext>
            </p:extLst>
          </p:nvPr>
        </p:nvGraphicFramePr>
        <p:xfrm>
          <a:off x="2032000" y="719666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Image 2" descr="Sans titre 1.png">
            <a:extLst>
              <a:ext uri="{FF2B5EF4-FFF2-40B4-BE49-F238E27FC236}">
                <a16:creationId xmlns:a16="http://schemas.microsoft.com/office/drawing/2014/main" id="{F9F21677-4556-4E42-9793-D7870A23F1E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06904" y="5340051"/>
            <a:ext cx="2400847" cy="724065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88930EAB-E8BD-491B-B5DF-A4F87EA59868}"/>
              </a:ext>
            </a:extLst>
          </p:cNvPr>
          <p:cNvSpPr txBox="1"/>
          <p:nvPr/>
        </p:nvSpPr>
        <p:spPr>
          <a:xfrm>
            <a:off x="741680" y="4871086"/>
            <a:ext cx="37792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2400" dirty="0"/>
              <a:t>Partenariat entre le Forem et les Organisations Syndicales </a:t>
            </a:r>
          </a:p>
        </p:txBody>
      </p:sp>
    </p:spTree>
    <p:extLst>
      <p:ext uri="{BB962C8B-B14F-4D97-AF65-F5344CB8AC3E}">
        <p14:creationId xmlns:p14="http://schemas.microsoft.com/office/powerpoint/2010/main" val="21539277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2D11868-E501-431C-8288-3C3A56067527}"/>
              </a:ext>
            </a:extLst>
          </p:cNvPr>
          <p:cNvSpPr/>
          <p:nvPr/>
        </p:nvSpPr>
        <p:spPr>
          <a:xfrm>
            <a:off x="1074507" y="3868608"/>
            <a:ext cx="6824806" cy="2062103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endParaRPr lang="fr-BE" sz="1600" dirty="0"/>
          </a:p>
          <a:p>
            <a:endParaRPr lang="fr-BE" sz="1600" dirty="0"/>
          </a:p>
          <a:p>
            <a:r>
              <a:rPr lang="fr-BE" sz="1600" dirty="0"/>
              <a:t>	En particulier, ceux qui répondent à un ou plusieurs des critères suivants :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fr-BE" sz="1600" dirty="0"/>
              <a:t>Sans droits, exclus ou en voie d’exclusion des allocations d’insertion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fr-BE" sz="1600" dirty="0"/>
              <a:t>Projet absent, peu clair, peu réaliste ou projet difficile à concrétiser 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fr-BE" sz="1600" dirty="0"/>
              <a:t>Période d’inactivité plus ou moins longue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fr-BE" sz="1600" dirty="0"/>
              <a:t>Peu voire pas qualifiés 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fr-FR" sz="1600" dirty="0"/>
              <a:t>Ayant manifesté un besoin de coaching intensif dans leurs démarches.</a:t>
            </a:r>
            <a:endParaRPr lang="fr-BE" sz="1600" dirty="0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948F52B6-FD8B-455F-A9B3-A52CB1DCF757}"/>
              </a:ext>
            </a:extLst>
          </p:cNvPr>
          <p:cNvSpPr/>
          <p:nvPr/>
        </p:nvSpPr>
        <p:spPr>
          <a:xfrm>
            <a:off x="1074507" y="2431603"/>
            <a:ext cx="2773680" cy="1056640"/>
          </a:xfrm>
          <a:prstGeom prst="ellipse">
            <a:avLst/>
          </a:prstGeom>
          <a:solidFill>
            <a:srgbClr val="0070C0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dirty="0">
                <a:solidFill>
                  <a:schemeClr val="tx2"/>
                </a:solidFill>
              </a:rPr>
              <a:t>Jeunes éloignés de l’emploi (NEETS)</a:t>
            </a: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143BFDE0-B1C1-44AB-A34E-D9254BF80116}"/>
              </a:ext>
            </a:extLst>
          </p:cNvPr>
          <p:cNvSpPr/>
          <p:nvPr/>
        </p:nvSpPr>
        <p:spPr>
          <a:xfrm>
            <a:off x="4622208" y="2811968"/>
            <a:ext cx="2773680" cy="1056640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dirty="0">
                <a:solidFill>
                  <a:schemeClr val="tx2"/>
                </a:solidFill>
              </a:rPr>
              <a:t>18 à 29 ans</a:t>
            </a: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AFC6337B-5ACD-44B7-B4A4-96BBC8744766}"/>
              </a:ext>
            </a:extLst>
          </p:cNvPr>
          <p:cNvSpPr/>
          <p:nvPr/>
        </p:nvSpPr>
        <p:spPr>
          <a:xfrm>
            <a:off x="8169910" y="3160490"/>
            <a:ext cx="2773680" cy="1056640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dirty="0">
                <a:solidFill>
                  <a:schemeClr val="tx2"/>
                </a:solidFill>
              </a:rPr>
              <a:t>Accès facile à La Louvière et Mons 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F740D69A-33FB-4467-B23B-DCC4471F5F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50" y="628580"/>
            <a:ext cx="10934700" cy="1743780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3B3B6370-1BC0-4DC8-908D-452E757A3AFF}"/>
              </a:ext>
            </a:extLst>
          </p:cNvPr>
          <p:cNvSpPr txBox="1"/>
          <p:nvPr/>
        </p:nvSpPr>
        <p:spPr>
          <a:xfrm>
            <a:off x="1320800" y="893981"/>
            <a:ext cx="27736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3200" dirty="0"/>
              <a:t>Public Cible</a:t>
            </a:r>
          </a:p>
        </p:txBody>
      </p:sp>
    </p:spTree>
    <p:extLst>
      <p:ext uri="{BB962C8B-B14F-4D97-AF65-F5344CB8AC3E}">
        <p14:creationId xmlns:p14="http://schemas.microsoft.com/office/powerpoint/2010/main" val="1508103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" name="Group 81">
            <a:extLst>
              <a:ext uri="{FF2B5EF4-FFF2-40B4-BE49-F238E27FC236}">
                <a16:creationId xmlns:a16="http://schemas.microsoft.com/office/drawing/2014/main" id="{E3B4AEFB-D97C-41BB-A365-7EC81928464B}"/>
              </a:ext>
            </a:extLst>
          </p:cNvPr>
          <p:cNvGrpSpPr/>
          <p:nvPr/>
        </p:nvGrpSpPr>
        <p:grpSpPr>
          <a:xfrm>
            <a:off x="4227770" y="1233169"/>
            <a:ext cx="2892003" cy="1560618"/>
            <a:chOff x="4075370" y="1727199"/>
            <a:chExt cx="2892003" cy="1560618"/>
          </a:xfrm>
        </p:grpSpPr>
        <p:sp>
          <p:nvSpPr>
            <p:cNvPr id="60" name="Freeform: Shape 25">
              <a:extLst>
                <a:ext uri="{FF2B5EF4-FFF2-40B4-BE49-F238E27FC236}">
                  <a16:creationId xmlns:a16="http://schemas.microsoft.com/office/drawing/2014/main" id="{2F9F3118-2074-43B9-81F0-D95D9EEAA747}"/>
                </a:ext>
              </a:extLst>
            </p:cNvPr>
            <p:cNvSpPr>
              <a:spLocks/>
            </p:cNvSpPr>
            <p:nvPr/>
          </p:nvSpPr>
          <p:spPr bwMode="auto">
            <a:xfrm>
              <a:off x="4075370" y="1727200"/>
              <a:ext cx="2308662" cy="1560617"/>
            </a:xfrm>
            <a:custGeom>
              <a:avLst/>
              <a:gdLst>
                <a:gd name="connsiteX0" fmla="*/ 2020627 w 2308662"/>
                <a:gd name="connsiteY0" fmla="*/ 0 h 1560617"/>
                <a:gd name="connsiteX1" fmla="*/ 2020630 w 2308662"/>
                <a:gd name="connsiteY1" fmla="*/ 0 h 1560617"/>
                <a:gd name="connsiteX2" fmla="*/ 2020631 w 2308662"/>
                <a:gd name="connsiteY2" fmla="*/ 0 h 1560617"/>
                <a:gd name="connsiteX3" fmla="*/ 2250292 w 2308662"/>
                <a:gd name="connsiteY3" fmla="*/ 11599 h 1560617"/>
                <a:gd name="connsiteX4" fmla="*/ 2308662 w 2308662"/>
                <a:gd name="connsiteY4" fmla="*/ 20509 h 1560617"/>
                <a:gd name="connsiteX5" fmla="*/ 2308662 w 2308662"/>
                <a:gd name="connsiteY5" fmla="*/ 247346 h 1560617"/>
                <a:gd name="connsiteX6" fmla="*/ 2227355 w 2308662"/>
                <a:gd name="connsiteY6" fmla="*/ 234937 h 1560617"/>
                <a:gd name="connsiteX7" fmla="*/ 2020631 w 2308662"/>
                <a:gd name="connsiteY7" fmla="*/ 224498 h 1560617"/>
                <a:gd name="connsiteX8" fmla="*/ 2020631 w 2308662"/>
                <a:gd name="connsiteY8" fmla="*/ 224517 h 1560617"/>
                <a:gd name="connsiteX9" fmla="*/ 2019914 w 2308662"/>
                <a:gd name="connsiteY9" fmla="*/ 224544 h 1560617"/>
                <a:gd name="connsiteX10" fmla="*/ 1834624 w 2308662"/>
                <a:gd name="connsiteY10" fmla="*/ 233909 h 1560617"/>
                <a:gd name="connsiteX11" fmla="*/ 1779981 w 2308662"/>
                <a:gd name="connsiteY11" fmla="*/ 240156 h 1560617"/>
                <a:gd name="connsiteX12" fmla="*/ 1660590 w 2308662"/>
                <a:gd name="connsiteY12" fmla="*/ 258393 h 1560617"/>
                <a:gd name="connsiteX13" fmla="*/ 1660590 w 2308662"/>
                <a:gd name="connsiteY13" fmla="*/ 257858 h 1560617"/>
                <a:gd name="connsiteX14" fmla="*/ 1564406 w 2308662"/>
                <a:gd name="connsiteY14" fmla="*/ 276295 h 1560617"/>
                <a:gd name="connsiteX15" fmla="*/ 159213 w 2308662"/>
                <a:gd name="connsiteY15" fmla="*/ 1459390 h 1560617"/>
                <a:gd name="connsiteX16" fmla="*/ 142606 w 2308662"/>
                <a:gd name="connsiteY16" fmla="*/ 1504800 h 1560617"/>
                <a:gd name="connsiteX17" fmla="*/ 101389 w 2308662"/>
                <a:gd name="connsiteY17" fmla="*/ 1438853 h 1560617"/>
                <a:gd name="connsiteX18" fmla="*/ 91281 w 2308662"/>
                <a:gd name="connsiteY18" fmla="*/ 1466492 h 1560617"/>
                <a:gd name="connsiteX19" fmla="*/ 65837 w 2308662"/>
                <a:gd name="connsiteY19" fmla="*/ 1560617 h 1560617"/>
                <a:gd name="connsiteX20" fmla="*/ 65836 w 2308662"/>
                <a:gd name="connsiteY20" fmla="*/ 1560616 h 1560617"/>
                <a:gd name="connsiteX21" fmla="*/ 91280 w 2308662"/>
                <a:gd name="connsiteY21" fmla="*/ 1466492 h 1560617"/>
                <a:gd name="connsiteX22" fmla="*/ 101388 w 2308662"/>
                <a:gd name="connsiteY22" fmla="*/ 1438853 h 1560617"/>
                <a:gd name="connsiteX23" fmla="*/ 0 w 2308662"/>
                <a:gd name="connsiteY23" fmla="*/ 1276631 h 1560617"/>
                <a:gd name="connsiteX24" fmla="*/ 80108 w 2308662"/>
                <a:gd name="connsiteY24" fmla="*/ 1116478 h 1560617"/>
                <a:gd name="connsiteX25" fmla="*/ 1678792 w 2308662"/>
                <a:gd name="connsiteY25" fmla="*/ 25884 h 1560617"/>
                <a:gd name="connsiteX26" fmla="*/ 1753497 w 2308662"/>
                <a:gd name="connsiteY26" fmla="*/ 17344 h 1560617"/>
                <a:gd name="connsiteX27" fmla="*/ 1791127 w 2308662"/>
                <a:gd name="connsiteY27" fmla="*/ 11597 h 1560617"/>
                <a:gd name="connsiteX28" fmla="*/ 1813799 w 2308662"/>
                <a:gd name="connsiteY28" fmla="*/ 10451 h 1560617"/>
                <a:gd name="connsiteX29" fmla="*/ 1847927 w 2308662"/>
                <a:gd name="connsiteY29" fmla="*/ 6550 h 1560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2308662" h="1560617">
                  <a:moveTo>
                    <a:pt x="2020627" y="0"/>
                  </a:moveTo>
                  <a:lnTo>
                    <a:pt x="2020630" y="0"/>
                  </a:lnTo>
                  <a:lnTo>
                    <a:pt x="2020631" y="0"/>
                  </a:lnTo>
                  <a:lnTo>
                    <a:pt x="2250292" y="11599"/>
                  </a:lnTo>
                  <a:lnTo>
                    <a:pt x="2308662" y="20509"/>
                  </a:lnTo>
                  <a:lnTo>
                    <a:pt x="2308662" y="247346"/>
                  </a:lnTo>
                  <a:lnTo>
                    <a:pt x="2227355" y="234937"/>
                  </a:lnTo>
                  <a:lnTo>
                    <a:pt x="2020631" y="224498"/>
                  </a:lnTo>
                  <a:lnTo>
                    <a:pt x="2020631" y="224517"/>
                  </a:lnTo>
                  <a:lnTo>
                    <a:pt x="2019914" y="224544"/>
                  </a:lnTo>
                  <a:lnTo>
                    <a:pt x="1834624" y="233909"/>
                  </a:lnTo>
                  <a:lnTo>
                    <a:pt x="1779981" y="240156"/>
                  </a:lnTo>
                  <a:lnTo>
                    <a:pt x="1660590" y="258393"/>
                  </a:lnTo>
                  <a:lnTo>
                    <a:pt x="1660590" y="257858"/>
                  </a:lnTo>
                  <a:lnTo>
                    <a:pt x="1564406" y="276295"/>
                  </a:lnTo>
                  <a:cubicBezTo>
                    <a:pt x="929082" y="423089"/>
                    <a:pt x="408393" y="869811"/>
                    <a:pt x="159213" y="1459390"/>
                  </a:cubicBezTo>
                  <a:lnTo>
                    <a:pt x="142606" y="1504800"/>
                  </a:lnTo>
                  <a:lnTo>
                    <a:pt x="101389" y="1438853"/>
                  </a:lnTo>
                  <a:lnTo>
                    <a:pt x="91281" y="1466492"/>
                  </a:lnTo>
                  <a:lnTo>
                    <a:pt x="65837" y="1560617"/>
                  </a:lnTo>
                  <a:lnTo>
                    <a:pt x="65836" y="1560616"/>
                  </a:lnTo>
                  <a:lnTo>
                    <a:pt x="91280" y="1466492"/>
                  </a:lnTo>
                  <a:lnTo>
                    <a:pt x="101388" y="1438853"/>
                  </a:lnTo>
                  <a:lnTo>
                    <a:pt x="0" y="1276631"/>
                  </a:lnTo>
                  <a:lnTo>
                    <a:pt x="80108" y="1116478"/>
                  </a:lnTo>
                  <a:cubicBezTo>
                    <a:pt x="414578" y="542466"/>
                    <a:pt x="996094" y="130279"/>
                    <a:pt x="1678792" y="25884"/>
                  </a:cubicBezTo>
                  <a:lnTo>
                    <a:pt x="1753497" y="17344"/>
                  </a:lnTo>
                  <a:lnTo>
                    <a:pt x="1791127" y="11597"/>
                  </a:lnTo>
                  <a:lnTo>
                    <a:pt x="1813799" y="10451"/>
                  </a:lnTo>
                  <a:lnTo>
                    <a:pt x="1847927" y="6550"/>
                  </a:lnTo>
                  <a:close/>
                </a:path>
              </a:pathLst>
            </a:custGeom>
            <a:solidFill>
              <a:srgbClr val="F39C1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354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95A5A6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61" name="Freeform: Shape 6">
              <a:extLst>
                <a:ext uri="{FF2B5EF4-FFF2-40B4-BE49-F238E27FC236}">
                  <a16:creationId xmlns:a16="http://schemas.microsoft.com/office/drawing/2014/main" id="{31863D58-FAD3-4D52-A27A-29CCAF274586}"/>
                </a:ext>
              </a:extLst>
            </p:cNvPr>
            <p:cNvSpPr/>
            <p:nvPr/>
          </p:nvSpPr>
          <p:spPr>
            <a:xfrm>
              <a:off x="5445489" y="1727293"/>
              <a:ext cx="648072" cy="333679"/>
            </a:xfrm>
            <a:custGeom>
              <a:avLst/>
              <a:gdLst>
                <a:gd name="connsiteX0" fmla="*/ 648072 w 648072"/>
                <a:gd name="connsiteY0" fmla="*/ 0 h 333679"/>
                <a:gd name="connsiteX1" fmla="*/ 648072 w 648072"/>
                <a:gd name="connsiteY1" fmla="*/ 224539 h 333679"/>
                <a:gd name="connsiteX2" fmla="*/ 464505 w 648072"/>
                <a:gd name="connsiteY2" fmla="*/ 233817 h 333679"/>
                <a:gd name="connsiteX3" fmla="*/ 409862 w 648072"/>
                <a:gd name="connsiteY3" fmla="*/ 240064 h 333679"/>
                <a:gd name="connsiteX4" fmla="*/ 290471 w 648072"/>
                <a:gd name="connsiteY4" fmla="*/ 258301 h 333679"/>
                <a:gd name="connsiteX5" fmla="*/ 290471 w 648072"/>
                <a:gd name="connsiteY5" fmla="*/ 257766 h 333679"/>
                <a:gd name="connsiteX6" fmla="*/ 194287 w 648072"/>
                <a:gd name="connsiteY6" fmla="*/ 276203 h 333679"/>
                <a:gd name="connsiteX7" fmla="*/ 0 w 648072"/>
                <a:gd name="connsiteY7" fmla="*/ 333679 h 333679"/>
                <a:gd name="connsiteX8" fmla="*/ 0 w 648072"/>
                <a:gd name="connsiteY8" fmla="*/ 98434 h 333679"/>
                <a:gd name="connsiteX9" fmla="*/ 57689 w 648072"/>
                <a:gd name="connsiteY9" fmla="*/ 79083 h 333679"/>
                <a:gd name="connsiteX10" fmla="*/ 308673 w 648072"/>
                <a:gd name="connsiteY10" fmla="*/ 25792 h 333679"/>
                <a:gd name="connsiteX11" fmla="*/ 383378 w 648072"/>
                <a:gd name="connsiteY11" fmla="*/ 17252 h 333679"/>
                <a:gd name="connsiteX12" fmla="*/ 421008 w 648072"/>
                <a:gd name="connsiteY12" fmla="*/ 11505 h 333679"/>
                <a:gd name="connsiteX13" fmla="*/ 443680 w 648072"/>
                <a:gd name="connsiteY13" fmla="*/ 10359 h 333679"/>
                <a:gd name="connsiteX14" fmla="*/ 477808 w 648072"/>
                <a:gd name="connsiteY14" fmla="*/ 6458 h 3336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48072" h="333679">
                  <a:moveTo>
                    <a:pt x="648072" y="0"/>
                  </a:moveTo>
                  <a:lnTo>
                    <a:pt x="648072" y="224539"/>
                  </a:lnTo>
                  <a:lnTo>
                    <a:pt x="464505" y="233817"/>
                  </a:lnTo>
                  <a:lnTo>
                    <a:pt x="409862" y="240064"/>
                  </a:lnTo>
                  <a:lnTo>
                    <a:pt x="290471" y="258301"/>
                  </a:lnTo>
                  <a:lnTo>
                    <a:pt x="290471" y="257766"/>
                  </a:lnTo>
                  <a:lnTo>
                    <a:pt x="194287" y="276203"/>
                  </a:lnTo>
                  <a:lnTo>
                    <a:pt x="0" y="333679"/>
                  </a:lnTo>
                  <a:lnTo>
                    <a:pt x="0" y="98434"/>
                  </a:lnTo>
                  <a:lnTo>
                    <a:pt x="57689" y="79083"/>
                  </a:lnTo>
                  <a:cubicBezTo>
                    <a:pt x="139580" y="56700"/>
                    <a:pt x="223336" y="38841"/>
                    <a:pt x="308673" y="25792"/>
                  </a:cubicBezTo>
                  <a:lnTo>
                    <a:pt x="383378" y="17252"/>
                  </a:lnTo>
                  <a:lnTo>
                    <a:pt x="421008" y="11505"/>
                  </a:lnTo>
                  <a:lnTo>
                    <a:pt x="443680" y="10359"/>
                  </a:lnTo>
                  <a:lnTo>
                    <a:pt x="477808" y="6458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2F2F2">
                    <a:lumMod val="10000"/>
                    <a:alpha val="0"/>
                  </a:srgbClr>
                </a:gs>
                <a:gs pos="100000">
                  <a:srgbClr val="F2F2F2">
                    <a:lumMod val="10000"/>
                    <a:alpha val="60000"/>
                  </a:srgbClr>
                </a:gs>
              </a:gsLst>
              <a:lin ang="0" scaled="1"/>
              <a:tileRect/>
            </a:gradFill>
            <a:ln w="25400" cap="flat" cmpd="sng" algn="ctr">
              <a:noFill/>
              <a:prstDash val="solid"/>
            </a:ln>
            <a:effectLst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354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2" name="Freeform: Shape 21">
              <a:extLst>
                <a:ext uri="{FF2B5EF4-FFF2-40B4-BE49-F238E27FC236}">
                  <a16:creationId xmlns:a16="http://schemas.microsoft.com/office/drawing/2014/main" id="{03FA259C-D310-45EB-ACD9-C641B2C4EF47}"/>
                </a:ext>
              </a:extLst>
            </p:cNvPr>
            <p:cNvSpPr>
              <a:spLocks/>
            </p:cNvSpPr>
            <p:nvPr/>
          </p:nvSpPr>
          <p:spPr bwMode="auto">
            <a:xfrm>
              <a:off x="6096001" y="1727199"/>
              <a:ext cx="871372" cy="720080"/>
            </a:xfrm>
            <a:custGeom>
              <a:avLst/>
              <a:gdLst>
                <a:gd name="connsiteX0" fmla="*/ 0 w 871372"/>
                <a:gd name="connsiteY0" fmla="*/ 0 h 720080"/>
                <a:gd name="connsiteX1" fmla="*/ 667961 w 871372"/>
                <a:gd name="connsiteY1" fmla="*/ 101010 h 720080"/>
                <a:gd name="connsiteX2" fmla="*/ 871372 w 871372"/>
                <a:gd name="connsiteY2" fmla="*/ 175473 h 720080"/>
                <a:gd name="connsiteX3" fmla="*/ 630373 w 871372"/>
                <a:gd name="connsiteY3" fmla="*/ 326097 h 720080"/>
                <a:gd name="connsiteX4" fmla="*/ 0 w 871372"/>
                <a:gd name="connsiteY4" fmla="*/ 720080 h 720080"/>
                <a:gd name="connsiteX5" fmla="*/ 0 w 871372"/>
                <a:gd name="connsiteY5" fmla="*/ 224517 h 720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71372" h="720080">
                  <a:moveTo>
                    <a:pt x="0" y="0"/>
                  </a:moveTo>
                  <a:cubicBezTo>
                    <a:pt x="232602" y="0"/>
                    <a:pt x="456950" y="35365"/>
                    <a:pt x="667961" y="101010"/>
                  </a:cubicBezTo>
                  <a:lnTo>
                    <a:pt x="871372" y="175473"/>
                  </a:lnTo>
                  <a:lnTo>
                    <a:pt x="630373" y="326097"/>
                  </a:lnTo>
                  <a:lnTo>
                    <a:pt x="0" y="720080"/>
                  </a:lnTo>
                  <a:lnTo>
                    <a:pt x="0" y="224517"/>
                  </a:lnTo>
                  <a:close/>
                </a:path>
              </a:pathLst>
            </a:custGeom>
            <a:solidFill>
              <a:srgbClr val="F39C1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354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95A5A6"/>
                </a:solidFill>
                <a:effectLst/>
                <a:uLnTx/>
                <a:uFillTx/>
                <a:latin typeface="Calibri"/>
              </a:endParaRPr>
            </a:p>
          </p:txBody>
        </p:sp>
      </p:grpSp>
      <p:grpSp>
        <p:nvGrpSpPr>
          <p:cNvPr id="63" name="Group 82">
            <a:extLst>
              <a:ext uri="{FF2B5EF4-FFF2-40B4-BE49-F238E27FC236}">
                <a16:creationId xmlns:a16="http://schemas.microsoft.com/office/drawing/2014/main" id="{D19D86B8-02AD-4848-AB6C-D74AB55E300C}"/>
              </a:ext>
            </a:extLst>
          </p:cNvPr>
          <p:cNvGrpSpPr/>
          <p:nvPr/>
        </p:nvGrpSpPr>
        <p:grpSpPr>
          <a:xfrm>
            <a:off x="7010414" y="1466445"/>
            <a:ext cx="1484300" cy="2884437"/>
            <a:chOff x="6858014" y="1960475"/>
            <a:chExt cx="1484300" cy="2884437"/>
          </a:xfrm>
        </p:grpSpPr>
        <p:sp>
          <p:nvSpPr>
            <p:cNvPr id="64" name="Freeform: Shape 18">
              <a:extLst>
                <a:ext uri="{FF2B5EF4-FFF2-40B4-BE49-F238E27FC236}">
                  <a16:creationId xmlns:a16="http://schemas.microsoft.com/office/drawing/2014/main" id="{CB5AC773-AE63-4DAE-8046-402580F74F1A}"/>
                </a:ext>
              </a:extLst>
            </p:cNvPr>
            <p:cNvSpPr>
              <a:spLocks/>
            </p:cNvSpPr>
            <p:nvPr/>
          </p:nvSpPr>
          <p:spPr bwMode="auto">
            <a:xfrm>
              <a:off x="6858014" y="1960475"/>
              <a:ext cx="1484300" cy="2237724"/>
            </a:xfrm>
            <a:custGeom>
              <a:avLst/>
              <a:gdLst>
                <a:gd name="connsiteX0" fmla="*/ 225621 w 1484300"/>
                <a:gd name="connsiteY0" fmla="*/ 0 h 2237724"/>
                <a:gd name="connsiteX1" fmla="*/ 367814 w 1484300"/>
                <a:gd name="connsiteY1" fmla="*/ 71184 h 2237724"/>
                <a:gd name="connsiteX2" fmla="*/ 1458416 w 1484300"/>
                <a:gd name="connsiteY2" fmla="*/ 1671001 h 2237724"/>
                <a:gd name="connsiteX3" fmla="*/ 1466885 w 1484300"/>
                <a:gd name="connsiteY3" fmla="*/ 1745134 h 2237724"/>
                <a:gd name="connsiteX4" fmla="*/ 1472701 w 1484300"/>
                <a:gd name="connsiteY4" fmla="*/ 1783233 h 2237724"/>
                <a:gd name="connsiteX5" fmla="*/ 1473861 w 1484300"/>
                <a:gd name="connsiteY5" fmla="*/ 1806197 h 2237724"/>
                <a:gd name="connsiteX6" fmla="*/ 1477750 w 1484300"/>
                <a:gd name="connsiteY6" fmla="*/ 1840236 h 2237724"/>
                <a:gd name="connsiteX7" fmla="*/ 1484274 w 1484300"/>
                <a:gd name="connsiteY7" fmla="*/ 2012353 h 2237724"/>
                <a:gd name="connsiteX8" fmla="*/ 1484299 w 1484300"/>
                <a:gd name="connsiteY8" fmla="*/ 2012847 h 2237724"/>
                <a:gd name="connsiteX9" fmla="*/ 1484296 w 1484300"/>
                <a:gd name="connsiteY9" fmla="*/ 2012918 h 2237724"/>
                <a:gd name="connsiteX10" fmla="*/ 1484300 w 1484300"/>
                <a:gd name="connsiteY10" fmla="*/ 2013038 h 2237724"/>
                <a:gd name="connsiteX11" fmla="*/ 1484290 w 1484300"/>
                <a:gd name="connsiteY11" fmla="*/ 2013038 h 2237724"/>
                <a:gd name="connsiteX12" fmla="*/ 1472944 w 1484300"/>
                <a:gd name="connsiteY12" fmla="*/ 2237724 h 2237724"/>
                <a:gd name="connsiteX13" fmla="*/ 1246239 w 1484300"/>
                <a:gd name="connsiteY13" fmla="*/ 2237724 h 2237724"/>
                <a:gd name="connsiteX14" fmla="*/ 1249005 w 1484300"/>
                <a:gd name="connsiteY14" fmla="*/ 2219589 h 2237724"/>
                <a:gd name="connsiteX15" fmla="*/ 1259436 w 1484300"/>
                <a:gd name="connsiteY15" fmla="*/ 2012918 h 2237724"/>
                <a:gd name="connsiteX16" fmla="*/ 1259414 w 1484300"/>
                <a:gd name="connsiteY16" fmla="*/ 2012351 h 2237724"/>
                <a:gd name="connsiteX17" fmla="*/ 1250050 w 1484300"/>
                <a:gd name="connsiteY17" fmla="*/ 1826865 h 2237724"/>
                <a:gd name="connsiteX18" fmla="*/ 1243767 w 1484300"/>
                <a:gd name="connsiteY18" fmla="*/ 1771837 h 2237724"/>
                <a:gd name="connsiteX19" fmla="*/ 1235019 w 1484300"/>
                <a:gd name="connsiteY19" fmla="*/ 1714503 h 2237724"/>
                <a:gd name="connsiteX20" fmla="*/ 1237221 w 1484300"/>
                <a:gd name="connsiteY20" fmla="*/ 1714503 h 2237724"/>
                <a:gd name="connsiteX21" fmla="*/ 1236155 w 1484300"/>
                <a:gd name="connsiteY21" fmla="*/ 1705167 h 2237724"/>
                <a:gd name="connsiteX22" fmla="*/ 24938 w 1484300"/>
                <a:gd name="connsiteY22" fmla="*/ 150142 h 2237724"/>
                <a:gd name="connsiteX23" fmla="*/ 0 w 1484300"/>
                <a:gd name="connsiteY23" fmla="*/ 141013 h 2237724"/>
                <a:gd name="connsiteX24" fmla="*/ 77107 w 1484300"/>
                <a:gd name="connsiteY24" fmla="*/ 92821 h 2237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484300" h="2237724">
                  <a:moveTo>
                    <a:pt x="225621" y="0"/>
                  </a:moveTo>
                  <a:lnTo>
                    <a:pt x="367814" y="71184"/>
                  </a:lnTo>
                  <a:cubicBezTo>
                    <a:pt x="941826" y="405927"/>
                    <a:pt x="1354020" y="987891"/>
                    <a:pt x="1458416" y="1671001"/>
                  </a:cubicBezTo>
                  <a:lnTo>
                    <a:pt x="1466885" y="1745134"/>
                  </a:lnTo>
                  <a:lnTo>
                    <a:pt x="1472701" y="1783233"/>
                  </a:lnTo>
                  <a:lnTo>
                    <a:pt x="1473861" y="1806197"/>
                  </a:lnTo>
                  <a:lnTo>
                    <a:pt x="1477750" y="1840236"/>
                  </a:lnTo>
                  <a:lnTo>
                    <a:pt x="1484274" y="2012353"/>
                  </a:lnTo>
                  <a:lnTo>
                    <a:pt x="1484299" y="2012847"/>
                  </a:lnTo>
                  <a:lnTo>
                    <a:pt x="1484296" y="2012918"/>
                  </a:lnTo>
                  <a:lnTo>
                    <a:pt x="1484300" y="2013038"/>
                  </a:lnTo>
                  <a:lnTo>
                    <a:pt x="1484290" y="2013038"/>
                  </a:lnTo>
                  <a:lnTo>
                    <a:pt x="1472944" y="2237724"/>
                  </a:lnTo>
                  <a:lnTo>
                    <a:pt x="1246239" y="2237724"/>
                  </a:lnTo>
                  <a:lnTo>
                    <a:pt x="1249005" y="2219589"/>
                  </a:lnTo>
                  <a:lnTo>
                    <a:pt x="1259436" y="2012918"/>
                  </a:lnTo>
                  <a:lnTo>
                    <a:pt x="1259414" y="2012351"/>
                  </a:lnTo>
                  <a:lnTo>
                    <a:pt x="1250050" y="1826865"/>
                  </a:lnTo>
                  <a:lnTo>
                    <a:pt x="1243767" y="1771837"/>
                  </a:lnTo>
                  <a:lnTo>
                    <a:pt x="1235019" y="1714503"/>
                  </a:lnTo>
                  <a:lnTo>
                    <a:pt x="1237221" y="1714503"/>
                  </a:lnTo>
                  <a:lnTo>
                    <a:pt x="1236155" y="1705167"/>
                  </a:lnTo>
                  <a:cubicBezTo>
                    <a:pt x="1128821" y="1002461"/>
                    <a:pt x="659808" y="418727"/>
                    <a:pt x="24938" y="150142"/>
                  </a:cubicBezTo>
                  <a:lnTo>
                    <a:pt x="0" y="141013"/>
                  </a:lnTo>
                  <a:lnTo>
                    <a:pt x="77107" y="92821"/>
                  </a:lnTo>
                  <a:close/>
                </a:path>
              </a:pathLst>
            </a:custGeom>
            <a:solidFill>
              <a:srgbClr val="2980B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354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95A5A6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65" name="Freeform: Shape 7">
              <a:extLst>
                <a:ext uri="{FF2B5EF4-FFF2-40B4-BE49-F238E27FC236}">
                  <a16:creationId xmlns:a16="http://schemas.microsoft.com/office/drawing/2014/main" id="{693B2A81-DC72-4ABE-9318-0215DD78E649}"/>
                </a:ext>
              </a:extLst>
            </p:cNvPr>
            <p:cNvSpPr/>
            <p:nvPr/>
          </p:nvSpPr>
          <p:spPr>
            <a:xfrm rot="5400000">
              <a:off x="7853843" y="3494414"/>
              <a:ext cx="648072" cy="328869"/>
            </a:xfrm>
            <a:custGeom>
              <a:avLst/>
              <a:gdLst>
                <a:gd name="connsiteX0" fmla="*/ 0 w 648072"/>
                <a:gd name="connsiteY0" fmla="*/ 328869 h 328869"/>
                <a:gd name="connsiteX1" fmla="*/ 0 w 648072"/>
                <a:gd name="connsiteY1" fmla="*/ 94437 h 328869"/>
                <a:gd name="connsiteX2" fmla="*/ 45524 w 648072"/>
                <a:gd name="connsiteY2" fmla="*/ 79176 h 328869"/>
                <a:gd name="connsiteX3" fmla="*/ 296664 w 648072"/>
                <a:gd name="connsiteY3" fmla="*/ 25884 h 328869"/>
                <a:gd name="connsiteX4" fmla="*/ 370797 w 648072"/>
                <a:gd name="connsiteY4" fmla="*/ 17415 h 328869"/>
                <a:gd name="connsiteX5" fmla="*/ 408896 w 648072"/>
                <a:gd name="connsiteY5" fmla="*/ 11599 h 328869"/>
                <a:gd name="connsiteX6" fmla="*/ 431860 w 648072"/>
                <a:gd name="connsiteY6" fmla="*/ 10439 h 328869"/>
                <a:gd name="connsiteX7" fmla="*/ 465899 w 648072"/>
                <a:gd name="connsiteY7" fmla="*/ 6550 h 328869"/>
                <a:gd name="connsiteX8" fmla="*/ 638016 w 648072"/>
                <a:gd name="connsiteY8" fmla="*/ 26 h 328869"/>
                <a:gd name="connsiteX9" fmla="*/ 638510 w 648072"/>
                <a:gd name="connsiteY9" fmla="*/ 1 h 328869"/>
                <a:gd name="connsiteX10" fmla="*/ 638581 w 648072"/>
                <a:gd name="connsiteY10" fmla="*/ 4 h 328869"/>
                <a:gd name="connsiteX11" fmla="*/ 638701 w 648072"/>
                <a:gd name="connsiteY11" fmla="*/ 0 h 328869"/>
                <a:gd name="connsiteX12" fmla="*/ 638701 w 648072"/>
                <a:gd name="connsiteY12" fmla="*/ 10 h 328869"/>
                <a:gd name="connsiteX13" fmla="*/ 648072 w 648072"/>
                <a:gd name="connsiteY13" fmla="*/ 483 h 328869"/>
                <a:gd name="connsiteX14" fmla="*/ 648072 w 648072"/>
                <a:gd name="connsiteY14" fmla="*/ 225343 h 328869"/>
                <a:gd name="connsiteX15" fmla="*/ 638581 w 648072"/>
                <a:gd name="connsiteY15" fmla="*/ 224864 h 328869"/>
                <a:gd name="connsiteX16" fmla="*/ 638014 w 648072"/>
                <a:gd name="connsiteY16" fmla="*/ 224886 h 328869"/>
                <a:gd name="connsiteX17" fmla="*/ 452528 w 648072"/>
                <a:gd name="connsiteY17" fmla="*/ 234250 h 328869"/>
                <a:gd name="connsiteX18" fmla="*/ 397500 w 648072"/>
                <a:gd name="connsiteY18" fmla="*/ 240533 h 328869"/>
                <a:gd name="connsiteX19" fmla="*/ 340166 w 648072"/>
                <a:gd name="connsiteY19" fmla="*/ 249281 h 328869"/>
                <a:gd name="connsiteX20" fmla="*/ 340166 w 648072"/>
                <a:gd name="connsiteY20" fmla="*/ 247079 h 328869"/>
                <a:gd name="connsiteX21" fmla="*/ 330830 w 648072"/>
                <a:gd name="connsiteY21" fmla="*/ 248145 h 328869"/>
                <a:gd name="connsiteX22" fmla="*/ 73275 w 648072"/>
                <a:gd name="connsiteY22" fmla="*/ 304967 h 328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648072" h="328869">
                  <a:moveTo>
                    <a:pt x="0" y="328869"/>
                  </a:moveTo>
                  <a:lnTo>
                    <a:pt x="0" y="94437"/>
                  </a:lnTo>
                  <a:lnTo>
                    <a:pt x="45524" y="79176"/>
                  </a:lnTo>
                  <a:cubicBezTo>
                    <a:pt x="127467" y="56793"/>
                    <a:pt x="211275" y="38934"/>
                    <a:pt x="296664" y="25884"/>
                  </a:cubicBezTo>
                  <a:lnTo>
                    <a:pt x="370797" y="17415"/>
                  </a:lnTo>
                  <a:lnTo>
                    <a:pt x="408896" y="11599"/>
                  </a:lnTo>
                  <a:lnTo>
                    <a:pt x="431860" y="10439"/>
                  </a:lnTo>
                  <a:lnTo>
                    <a:pt x="465899" y="6550"/>
                  </a:lnTo>
                  <a:lnTo>
                    <a:pt x="638016" y="26"/>
                  </a:lnTo>
                  <a:lnTo>
                    <a:pt x="638510" y="1"/>
                  </a:lnTo>
                  <a:lnTo>
                    <a:pt x="638581" y="4"/>
                  </a:lnTo>
                  <a:lnTo>
                    <a:pt x="638701" y="0"/>
                  </a:lnTo>
                  <a:lnTo>
                    <a:pt x="638701" y="10"/>
                  </a:lnTo>
                  <a:lnTo>
                    <a:pt x="648072" y="483"/>
                  </a:lnTo>
                  <a:lnTo>
                    <a:pt x="648072" y="225343"/>
                  </a:lnTo>
                  <a:lnTo>
                    <a:pt x="638581" y="224864"/>
                  </a:lnTo>
                  <a:lnTo>
                    <a:pt x="638014" y="224886"/>
                  </a:lnTo>
                  <a:lnTo>
                    <a:pt x="452528" y="234250"/>
                  </a:lnTo>
                  <a:lnTo>
                    <a:pt x="397500" y="240533"/>
                  </a:lnTo>
                  <a:lnTo>
                    <a:pt x="340166" y="249281"/>
                  </a:lnTo>
                  <a:lnTo>
                    <a:pt x="340166" y="247079"/>
                  </a:lnTo>
                  <a:lnTo>
                    <a:pt x="330830" y="248145"/>
                  </a:lnTo>
                  <a:cubicBezTo>
                    <a:pt x="242992" y="261562"/>
                    <a:pt x="157013" y="280630"/>
                    <a:pt x="73275" y="304967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2F2F2">
                    <a:lumMod val="10000"/>
                    <a:alpha val="0"/>
                  </a:srgbClr>
                </a:gs>
                <a:gs pos="100000">
                  <a:srgbClr val="F2F2F2">
                    <a:lumMod val="10000"/>
                    <a:alpha val="60000"/>
                  </a:srgbClr>
                </a:gs>
              </a:gsLst>
              <a:lin ang="0" scaled="1"/>
              <a:tileRect/>
            </a:gradFill>
            <a:ln w="25400" cap="flat" cmpd="sng" algn="ctr">
              <a:noFill/>
              <a:prstDash val="solid"/>
            </a:ln>
            <a:effectLst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354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6" name="Freeform: Shape 39">
              <a:extLst>
                <a:ext uri="{FF2B5EF4-FFF2-40B4-BE49-F238E27FC236}">
                  <a16:creationId xmlns:a16="http://schemas.microsoft.com/office/drawing/2014/main" id="{F58C23CC-24B3-4092-864F-BD4985737510}"/>
                </a:ext>
              </a:extLst>
            </p:cNvPr>
            <p:cNvSpPr>
              <a:spLocks/>
            </p:cNvSpPr>
            <p:nvPr/>
          </p:nvSpPr>
          <p:spPr bwMode="auto">
            <a:xfrm>
              <a:off x="7622233" y="3973515"/>
              <a:ext cx="720080" cy="871397"/>
            </a:xfrm>
            <a:custGeom>
              <a:avLst/>
              <a:gdLst>
                <a:gd name="connsiteX0" fmla="*/ 484787 w 720080"/>
                <a:gd name="connsiteY0" fmla="*/ 206723 h 871397"/>
                <a:gd name="connsiteX1" fmla="*/ 458979 w 720080"/>
                <a:gd name="connsiteY1" fmla="*/ 375901 h 871397"/>
                <a:gd name="connsiteX2" fmla="*/ 460241 w 720080"/>
                <a:gd name="connsiteY2" fmla="*/ 367630 h 871397"/>
                <a:gd name="connsiteX3" fmla="*/ 0 w 720080"/>
                <a:gd name="connsiteY3" fmla="*/ 0 h 871397"/>
                <a:gd name="connsiteX4" fmla="*/ 495221 w 720080"/>
                <a:gd name="connsiteY4" fmla="*/ 0 h 871397"/>
                <a:gd name="connsiteX5" fmla="*/ 720080 w 720080"/>
                <a:gd name="connsiteY5" fmla="*/ 0 h 871397"/>
                <a:gd name="connsiteX6" fmla="*/ 720080 w 720080"/>
                <a:gd name="connsiteY6" fmla="*/ 18 h 871397"/>
                <a:gd name="connsiteX7" fmla="*/ 708483 w 720080"/>
                <a:gd name="connsiteY7" fmla="*/ 229660 h 871397"/>
                <a:gd name="connsiteX8" fmla="*/ 619086 w 720080"/>
                <a:gd name="connsiteY8" fmla="*/ 667959 h 871397"/>
                <a:gd name="connsiteX9" fmla="*/ 544623 w 720080"/>
                <a:gd name="connsiteY9" fmla="*/ 871397 h 871397"/>
                <a:gd name="connsiteX10" fmla="*/ 450522 w 720080"/>
                <a:gd name="connsiteY10" fmla="*/ 720835 h 871397"/>
                <a:gd name="connsiteX11" fmla="*/ 393800 w 720080"/>
                <a:gd name="connsiteY11" fmla="*/ 630080 h 871397"/>
                <a:gd name="connsiteX12" fmla="*/ 393800 w 720080"/>
                <a:gd name="connsiteY12" fmla="*/ 630080 h 871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20080" h="871397">
                  <a:moveTo>
                    <a:pt x="484787" y="206723"/>
                  </a:moveTo>
                  <a:lnTo>
                    <a:pt x="458979" y="375901"/>
                  </a:lnTo>
                  <a:lnTo>
                    <a:pt x="460241" y="367630"/>
                  </a:lnTo>
                  <a:close/>
                  <a:moveTo>
                    <a:pt x="0" y="0"/>
                  </a:moveTo>
                  <a:lnTo>
                    <a:pt x="495221" y="0"/>
                  </a:lnTo>
                  <a:lnTo>
                    <a:pt x="720080" y="0"/>
                  </a:lnTo>
                  <a:lnTo>
                    <a:pt x="720080" y="18"/>
                  </a:lnTo>
                  <a:lnTo>
                    <a:pt x="708483" y="229660"/>
                  </a:lnTo>
                  <a:cubicBezTo>
                    <a:pt x="693144" y="380683"/>
                    <a:pt x="662843" y="527285"/>
                    <a:pt x="619086" y="667959"/>
                  </a:cubicBezTo>
                  <a:lnTo>
                    <a:pt x="544623" y="871397"/>
                  </a:lnTo>
                  <a:lnTo>
                    <a:pt x="450522" y="720835"/>
                  </a:lnTo>
                  <a:lnTo>
                    <a:pt x="393800" y="630080"/>
                  </a:lnTo>
                  <a:lnTo>
                    <a:pt x="393800" y="630080"/>
                  </a:lnTo>
                  <a:close/>
                </a:path>
              </a:pathLst>
            </a:custGeom>
            <a:solidFill>
              <a:srgbClr val="2980B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354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95A5A6"/>
                </a:solidFill>
                <a:effectLst/>
                <a:uLnTx/>
                <a:uFillTx/>
                <a:latin typeface="Calibri"/>
              </a:endParaRPr>
            </a:p>
          </p:txBody>
        </p:sp>
      </p:grpSp>
      <p:grpSp>
        <p:nvGrpSpPr>
          <p:cNvPr id="67" name="Group 83">
            <a:extLst>
              <a:ext uri="{FF2B5EF4-FFF2-40B4-BE49-F238E27FC236}">
                <a16:creationId xmlns:a16="http://schemas.microsoft.com/office/drawing/2014/main" id="{A3220954-7AEE-4531-AA49-D6146A900715}"/>
              </a:ext>
            </a:extLst>
          </p:cNvPr>
          <p:cNvGrpSpPr/>
          <p:nvPr/>
        </p:nvGrpSpPr>
        <p:grpSpPr>
          <a:xfrm>
            <a:off x="5377214" y="4215696"/>
            <a:ext cx="2895781" cy="1510100"/>
            <a:chOff x="5224814" y="4709726"/>
            <a:chExt cx="2895781" cy="1510100"/>
          </a:xfrm>
        </p:grpSpPr>
        <p:sp>
          <p:nvSpPr>
            <p:cNvPr id="68" name="Freeform: Shape 19">
              <a:extLst>
                <a:ext uri="{FF2B5EF4-FFF2-40B4-BE49-F238E27FC236}">
                  <a16:creationId xmlns:a16="http://schemas.microsoft.com/office/drawing/2014/main" id="{60B25828-E256-431D-A666-8DB012EA20AF}"/>
                </a:ext>
              </a:extLst>
            </p:cNvPr>
            <p:cNvSpPr>
              <a:spLocks/>
            </p:cNvSpPr>
            <p:nvPr/>
          </p:nvSpPr>
          <p:spPr bwMode="auto">
            <a:xfrm>
              <a:off x="5920544" y="4709726"/>
              <a:ext cx="2200051" cy="1510100"/>
            </a:xfrm>
            <a:custGeom>
              <a:avLst/>
              <a:gdLst>
                <a:gd name="connsiteX0" fmla="*/ 2056657 w 2200051"/>
                <a:gd name="connsiteY0" fmla="*/ 0 h 1510100"/>
                <a:gd name="connsiteX1" fmla="*/ 2095490 w 2200051"/>
                <a:gd name="connsiteY1" fmla="*/ 62133 h 1510100"/>
                <a:gd name="connsiteX2" fmla="*/ 2152212 w 2200051"/>
                <a:gd name="connsiteY2" fmla="*/ 152888 h 1510100"/>
                <a:gd name="connsiteX3" fmla="*/ 2200051 w 2200051"/>
                <a:gd name="connsiteY3" fmla="*/ 229430 h 1510100"/>
                <a:gd name="connsiteX4" fmla="*/ 2127518 w 2200051"/>
                <a:gd name="connsiteY4" fmla="*/ 375992 h 1510100"/>
                <a:gd name="connsiteX5" fmla="*/ 682739 w 2200051"/>
                <a:gd name="connsiteY5" fmla="*/ 1452576 h 1510100"/>
                <a:gd name="connsiteX6" fmla="*/ 648072 w 2200051"/>
                <a:gd name="connsiteY6" fmla="*/ 1459215 h 1510100"/>
                <a:gd name="connsiteX7" fmla="*/ 648072 w 2200051"/>
                <a:gd name="connsiteY7" fmla="*/ 1459331 h 1510100"/>
                <a:gd name="connsiteX8" fmla="*/ 628148 w 2200051"/>
                <a:gd name="connsiteY8" fmla="*/ 1464455 h 1510100"/>
                <a:gd name="connsiteX9" fmla="*/ 591512 w 2200051"/>
                <a:gd name="connsiteY9" fmla="*/ 1470048 h 1510100"/>
                <a:gd name="connsiteX10" fmla="*/ 517534 w 2200051"/>
                <a:gd name="connsiteY10" fmla="*/ 1484216 h 1510100"/>
                <a:gd name="connsiteX11" fmla="*/ 442677 w 2200051"/>
                <a:gd name="connsiteY11" fmla="*/ 1492767 h 1510100"/>
                <a:gd name="connsiteX12" fmla="*/ 405118 w 2200051"/>
                <a:gd name="connsiteY12" fmla="*/ 1498500 h 1510100"/>
                <a:gd name="connsiteX13" fmla="*/ 382476 w 2200051"/>
                <a:gd name="connsiteY13" fmla="*/ 1499644 h 1510100"/>
                <a:gd name="connsiteX14" fmla="*/ 348281 w 2200051"/>
                <a:gd name="connsiteY14" fmla="*/ 1503550 h 1510100"/>
                <a:gd name="connsiteX15" fmla="*/ 175457 w 2200051"/>
                <a:gd name="connsiteY15" fmla="*/ 1510100 h 1510100"/>
                <a:gd name="connsiteX16" fmla="*/ 175457 w 2200051"/>
                <a:gd name="connsiteY16" fmla="*/ 1510099 h 1510100"/>
                <a:gd name="connsiteX17" fmla="*/ 175456 w 2200051"/>
                <a:gd name="connsiteY17" fmla="*/ 1510099 h 1510100"/>
                <a:gd name="connsiteX18" fmla="*/ 0 w 2200051"/>
                <a:gd name="connsiteY18" fmla="*/ 1501233 h 1510100"/>
                <a:gd name="connsiteX19" fmla="*/ 0 w 2200051"/>
                <a:gd name="connsiteY19" fmla="*/ 1276535 h 1510100"/>
                <a:gd name="connsiteX20" fmla="*/ 175456 w 2200051"/>
                <a:gd name="connsiteY20" fmla="*/ 1285401 h 1510100"/>
                <a:gd name="connsiteX21" fmla="*/ 175456 w 2200051"/>
                <a:gd name="connsiteY21" fmla="*/ 1285220 h 1510100"/>
                <a:gd name="connsiteX22" fmla="*/ 362101 w 2200051"/>
                <a:gd name="connsiteY22" fmla="*/ 1275799 h 1510100"/>
                <a:gd name="connsiteX23" fmla="*/ 415487 w 2200051"/>
                <a:gd name="connsiteY23" fmla="*/ 1269704 h 1510100"/>
                <a:gd name="connsiteX24" fmla="*/ 550442 w 2200051"/>
                <a:gd name="connsiteY24" fmla="*/ 1249114 h 1510100"/>
                <a:gd name="connsiteX25" fmla="*/ 602163 w 2200051"/>
                <a:gd name="connsiteY25" fmla="*/ 1239213 h 1510100"/>
                <a:gd name="connsiteX26" fmla="*/ 648072 w 2200051"/>
                <a:gd name="connsiteY26" fmla="*/ 1227412 h 1510100"/>
                <a:gd name="connsiteX27" fmla="*/ 648072 w 2200051"/>
                <a:gd name="connsiteY27" fmla="*/ 1229159 h 1510100"/>
                <a:gd name="connsiteX28" fmla="*/ 776673 w 2200051"/>
                <a:gd name="connsiteY28" fmla="*/ 1194382 h 1510100"/>
                <a:gd name="connsiteX29" fmla="*/ 2038091 w 2200051"/>
                <a:gd name="connsiteY29" fmla="*/ 50738 h 1510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2200051" h="1510100">
                  <a:moveTo>
                    <a:pt x="2056657" y="0"/>
                  </a:moveTo>
                  <a:lnTo>
                    <a:pt x="2095490" y="62133"/>
                  </a:lnTo>
                  <a:lnTo>
                    <a:pt x="2152212" y="152888"/>
                  </a:lnTo>
                  <a:lnTo>
                    <a:pt x="2200051" y="229430"/>
                  </a:lnTo>
                  <a:lnTo>
                    <a:pt x="2127518" y="375992"/>
                  </a:lnTo>
                  <a:cubicBezTo>
                    <a:pt x="1821415" y="912056"/>
                    <a:pt x="1300863" y="1309877"/>
                    <a:pt x="682739" y="1452576"/>
                  </a:cubicBezTo>
                  <a:lnTo>
                    <a:pt x="648072" y="1459215"/>
                  </a:lnTo>
                  <a:lnTo>
                    <a:pt x="648072" y="1459331"/>
                  </a:lnTo>
                  <a:lnTo>
                    <a:pt x="628148" y="1464455"/>
                  </a:lnTo>
                  <a:lnTo>
                    <a:pt x="591512" y="1470048"/>
                  </a:lnTo>
                  <a:lnTo>
                    <a:pt x="517534" y="1484216"/>
                  </a:lnTo>
                  <a:lnTo>
                    <a:pt x="442677" y="1492767"/>
                  </a:lnTo>
                  <a:lnTo>
                    <a:pt x="405118" y="1498500"/>
                  </a:lnTo>
                  <a:lnTo>
                    <a:pt x="382476" y="1499644"/>
                  </a:lnTo>
                  <a:lnTo>
                    <a:pt x="348281" y="1503550"/>
                  </a:lnTo>
                  <a:cubicBezTo>
                    <a:pt x="291242" y="1507890"/>
                    <a:pt x="233608" y="1510100"/>
                    <a:pt x="175457" y="1510100"/>
                  </a:cubicBezTo>
                  <a:lnTo>
                    <a:pt x="175457" y="1510099"/>
                  </a:lnTo>
                  <a:lnTo>
                    <a:pt x="175456" y="1510099"/>
                  </a:lnTo>
                  <a:lnTo>
                    <a:pt x="0" y="1501233"/>
                  </a:lnTo>
                  <a:lnTo>
                    <a:pt x="0" y="1276535"/>
                  </a:lnTo>
                  <a:lnTo>
                    <a:pt x="175456" y="1285401"/>
                  </a:lnTo>
                  <a:lnTo>
                    <a:pt x="175456" y="1285220"/>
                  </a:lnTo>
                  <a:lnTo>
                    <a:pt x="362101" y="1275799"/>
                  </a:lnTo>
                  <a:lnTo>
                    <a:pt x="415487" y="1269704"/>
                  </a:lnTo>
                  <a:lnTo>
                    <a:pt x="550442" y="1249114"/>
                  </a:lnTo>
                  <a:lnTo>
                    <a:pt x="602163" y="1239213"/>
                  </a:lnTo>
                  <a:lnTo>
                    <a:pt x="648072" y="1227412"/>
                  </a:lnTo>
                  <a:lnTo>
                    <a:pt x="648072" y="1229159"/>
                  </a:lnTo>
                  <a:lnTo>
                    <a:pt x="776673" y="1194382"/>
                  </a:lnTo>
                  <a:cubicBezTo>
                    <a:pt x="1346404" y="1017233"/>
                    <a:pt x="1807982" y="594913"/>
                    <a:pt x="2038091" y="50738"/>
                  </a:cubicBezTo>
                  <a:close/>
                </a:path>
              </a:pathLst>
            </a:custGeom>
            <a:solidFill>
              <a:srgbClr val="16A085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354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95A5A6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69" name="Freeform: Shape 8">
              <a:extLst>
                <a:ext uri="{FF2B5EF4-FFF2-40B4-BE49-F238E27FC236}">
                  <a16:creationId xmlns:a16="http://schemas.microsoft.com/office/drawing/2014/main" id="{33D79DCD-3D7B-46B5-8054-1EFE9AD6CB5B}"/>
                </a:ext>
              </a:extLst>
            </p:cNvPr>
            <p:cNvSpPr/>
            <p:nvPr/>
          </p:nvSpPr>
          <p:spPr>
            <a:xfrm rot="10800000">
              <a:off x="6093561" y="5887547"/>
              <a:ext cx="648072" cy="332279"/>
            </a:xfrm>
            <a:custGeom>
              <a:avLst/>
              <a:gdLst>
                <a:gd name="connsiteX0" fmla="*/ 0 w 648072"/>
                <a:gd name="connsiteY0" fmla="*/ 332279 h 332279"/>
                <a:gd name="connsiteX1" fmla="*/ 0 w 648072"/>
                <a:gd name="connsiteY1" fmla="*/ 97289 h 332279"/>
                <a:gd name="connsiteX2" fmla="*/ 138350 w 648072"/>
                <a:gd name="connsiteY2" fmla="*/ 57524 h 332279"/>
                <a:gd name="connsiteX3" fmla="*/ 173017 w 648072"/>
                <a:gd name="connsiteY3" fmla="*/ 50885 h 332279"/>
                <a:gd name="connsiteX4" fmla="*/ 173017 w 648072"/>
                <a:gd name="connsiteY4" fmla="*/ 50769 h 332279"/>
                <a:gd name="connsiteX5" fmla="*/ 192941 w 648072"/>
                <a:gd name="connsiteY5" fmla="*/ 45645 h 332279"/>
                <a:gd name="connsiteX6" fmla="*/ 229577 w 648072"/>
                <a:gd name="connsiteY6" fmla="*/ 40052 h 332279"/>
                <a:gd name="connsiteX7" fmla="*/ 303555 w 648072"/>
                <a:gd name="connsiteY7" fmla="*/ 25884 h 332279"/>
                <a:gd name="connsiteX8" fmla="*/ 378412 w 648072"/>
                <a:gd name="connsiteY8" fmla="*/ 17333 h 332279"/>
                <a:gd name="connsiteX9" fmla="*/ 415971 w 648072"/>
                <a:gd name="connsiteY9" fmla="*/ 11600 h 332279"/>
                <a:gd name="connsiteX10" fmla="*/ 438613 w 648072"/>
                <a:gd name="connsiteY10" fmla="*/ 10456 h 332279"/>
                <a:gd name="connsiteX11" fmla="*/ 472808 w 648072"/>
                <a:gd name="connsiteY11" fmla="*/ 6550 h 332279"/>
                <a:gd name="connsiteX12" fmla="*/ 645632 w 648072"/>
                <a:gd name="connsiteY12" fmla="*/ 0 h 332279"/>
                <a:gd name="connsiteX13" fmla="*/ 645632 w 648072"/>
                <a:gd name="connsiteY13" fmla="*/ 1 h 332279"/>
                <a:gd name="connsiteX14" fmla="*/ 645633 w 648072"/>
                <a:gd name="connsiteY14" fmla="*/ 1 h 332279"/>
                <a:gd name="connsiteX15" fmla="*/ 648072 w 648072"/>
                <a:gd name="connsiteY15" fmla="*/ 125 h 332279"/>
                <a:gd name="connsiteX16" fmla="*/ 648072 w 648072"/>
                <a:gd name="connsiteY16" fmla="*/ 224822 h 332279"/>
                <a:gd name="connsiteX17" fmla="*/ 645633 w 648072"/>
                <a:gd name="connsiteY17" fmla="*/ 224699 h 332279"/>
                <a:gd name="connsiteX18" fmla="*/ 645633 w 648072"/>
                <a:gd name="connsiteY18" fmla="*/ 224880 h 332279"/>
                <a:gd name="connsiteX19" fmla="*/ 458988 w 648072"/>
                <a:gd name="connsiteY19" fmla="*/ 234301 h 332279"/>
                <a:gd name="connsiteX20" fmla="*/ 405602 w 648072"/>
                <a:gd name="connsiteY20" fmla="*/ 240396 h 332279"/>
                <a:gd name="connsiteX21" fmla="*/ 270647 w 648072"/>
                <a:gd name="connsiteY21" fmla="*/ 260986 h 332279"/>
                <a:gd name="connsiteX22" fmla="*/ 218926 w 648072"/>
                <a:gd name="connsiteY22" fmla="*/ 270887 h 332279"/>
                <a:gd name="connsiteX23" fmla="*/ 173017 w 648072"/>
                <a:gd name="connsiteY23" fmla="*/ 282688 h 332279"/>
                <a:gd name="connsiteX24" fmla="*/ 173017 w 648072"/>
                <a:gd name="connsiteY24" fmla="*/ 280941 h 332279"/>
                <a:gd name="connsiteX25" fmla="*/ 44416 w 648072"/>
                <a:gd name="connsiteY25" fmla="*/ 315718 h 332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648072" h="332279">
                  <a:moveTo>
                    <a:pt x="0" y="332279"/>
                  </a:moveTo>
                  <a:lnTo>
                    <a:pt x="0" y="97289"/>
                  </a:lnTo>
                  <a:lnTo>
                    <a:pt x="138350" y="57524"/>
                  </a:lnTo>
                  <a:lnTo>
                    <a:pt x="173017" y="50885"/>
                  </a:lnTo>
                  <a:lnTo>
                    <a:pt x="173017" y="50769"/>
                  </a:lnTo>
                  <a:lnTo>
                    <a:pt x="192941" y="45645"/>
                  </a:lnTo>
                  <a:lnTo>
                    <a:pt x="229577" y="40052"/>
                  </a:lnTo>
                  <a:lnTo>
                    <a:pt x="303555" y="25884"/>
                  </a:lnTo>
                  <a:lnTo>
                    <a:pt x="378412" y="17333"/>
                  </a:lnTo>
                  <a:lnTo>
                    <a:pt x="415971" y="11600"/>
                  </a:lnTo>
                  <a:lnTo>
                    <a:pt x="438613" y="10456"/>
                  </a:lnTo>
                  <a:lnTo>
                    <a:pt x="472808" y="6550"/>
                  </a:lnTo>
                  <a:cubicBezTo>
                    <a:pt x="529847" y="2210"/>
                    <a:pt x="587481" y="0"/>
                    <a:pt x="645632" y="0"/>
                  </a:cubicBezTo>
                  <a:lnTo>
                    <a:pt x="645632" y="1"/>
                  </a:lnTo>
                  <a:lnTo>
                    <a:pt x="645633" y="1"/>
                  </a:lnTo>
                  <a:lnTo>
                    <a:pt x="648072" y="125"/>
                  </a:lnTo>
                  <a:lnTo>
                    <a:pt x="648072" y="224822"/>
                  </a:lnTo>
                  <a:lnTo>
                    <a:pt x="645633" y="224699"/>
                  </a:lnTo>
                  <a:lnTo>
                    <a:pt x="645633" y="224880"/>
                  </a:lnTo>
                  <a:lnTo>
                    <a:pt x="458988" y="234301"/>
                  </a:lnTo>
                  <a:lnTo>
                    <a:pt x="405602" y="240396"/>
                  </a:lnTo>
                  <a:lnTo>
                    <a:pt x="270647" y="260986"/>
                  </a:lnTo>
                  <a:lnTo>
                    <a:pt x="218926" y="270887"/>
                  </a:lnTo>
                  <a:lnTo>
                    <a:pt x="173017" y="282688"/>
                  </a:lnTo>
                  <a:lnTo>
                    <a:pt x="173017" y="280941"/>
                  </a:lnTo>
                  <a:lnTo>
                    <a:pt x="44416" y="315718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2F2F2">
                    <a:lumMod val="10000"/>
                    <a:alpha val="0"/>
                  </a:srgbClr>
                </a:gs>
                <a:gs pos="100000">
                  <a:srgbClr val="F2F2F2">
                    <a:lumMod val="10000"/>
                    <a:alpha val="60000"/>
                  </a:srgbClr>
                </a:gs>
              </a:gsLst>
              <a:lin ang="0" scaled="1"/>
              <a:tileRect/>
            </a:gradFill>
            <a:ln w="25400" cap="flat" cmpd="sng" algn="ctr">
              <a:noFill/>
              <a:prstDash val="solid"/>
            </a:ln>
            <a:effectLst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354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0" name="Freeform: Shape 46">
              <a:extLst>
                <a:ext uri="{FF2B5EF4-FFF2-40B4-BE49-F238E27FC236}">
                  <a16:creationId xmlns:a16="http://schemas.microsoft.com/office/drawing/2014/main" id="{7E03A320-F611-461E-8100-44D9C62C280E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4814" y="5499745"/>
              <a:ext cx="871187" cy="720080"/>
            </a:xfrm>
            <a:custGeom>
              <a:avLst/>
              <a:gdLst>
                <a:gd name="connsiteX0" fmla="*/ 871187 w 871187"/>
                <a:gd name="connsiteY0" fmla="*/ 0 h 720080"/>
                <a:gd name="connsiteX1" fmla="*/ 871187 w 871187"/>
                <a:gd name="connsiteY1" fmla="*/ 495393 h 720080"/>
                <a:gd name="connsiteX2" fmla="*/ 871187 w 871187"/>
                <a:gd name="connsiteY2" fmla="*/ 720080 h 720080"/>
                <a:gd name="connsiteX3" fmla="*/ 871167 w 871187"/>
                <a:gd name="connsiteY3" fmla="*/ 720080 h 720080"/>
                <a:gd name="connsiteX4" fmla="*/ 641684 w 871187"/>
                <a:gd name="connsiteY4" fmla="*/ 708484 h 720080"/>
                <a:gd name="connsiteX5" fmla="*/ 203691 w 871187"/>
                <a:gd name="connsiteY5" fmla="*/ 619095 h 720080"/>
                <a:gd name="connsiteX6" fmla="*/ 0 w 871187"/>
                <a:gd name="connsiteY6" fmla="*/ 544492 h 720080"/>
                <a:gd name="connsiteX7" fmla="*/ 241146 w 871187"/>
                <a:gd name="connsiteY7" fmla="*/ 393776 h 720080"/>
                <a:gd name="connsiteX8" fmla="*/ 241145 w 871187"/>
                <a:gd name="connsiteY8" fmla="*/ 393776 h 720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71187" h="720080">
                  <a:moveTo>
                    <a:pt x="871187" y="0"/>
                  </a:moveTo>
                  <a:lnTo>
                    <a:pt x="871187" y="495393"/>
                  </a:lnTo>
                  <a:lnTo>
                    <a:pt x="871187" y="720080"/>
                  </a:lnTo>
                  <a:lnTo>
                    <a:pt x="871167" y="720080"/>
                  </a:lnTo>
                  <a:lnTo>
                    <a:pt x="641684" y="708484"/>
                  </a:lnTo>
                  <a:cubicBezTo>
                    <a:pt x="490766" y="693147"/>
                    <a:pt x="344267" y="662849"/>
                    <a:pt x="203691" y="619095"/>
                  </a:cubicBezTo>
                  <a:lnTo>
                    <a:pt x="0" y="544492"/>
                  </a:lnTo>
                  <a:lnTo>
                    <a:pt x="241146" y="393776"/>
                  </a:lnTo>
                  <a:lnTo>
                    <a:pt x="241145" y="393776"/>
                  </a:lnTo>
                  <a:close/>
                </a:path>
              </a:pathLst>
            </a:custGeom>
            <a:solidFill>
              <a:srgbClr val="16A085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354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95A5A6"/>
                </a:solidFill>
                <a:effectLst/>
                <a:uLnTx/>
                <a:uFillTx/>
                <a:latin typeface="Calibri"/>
              </a:endParaRPr>
            </a:p>
          </p:txBody>
        </p:sp>
      </p:grpSp>
      <p:grpSp>
        <p:nvGrpSpPr>
          <p:cNvPr id="71" name="Group 84">
            <a:extLst>
              <a:ext uri="{FF2B5EF4-FFF2-40B4-BE49-F238E27FC236}">
                <a16:creationId xmlns:a16="http://schemas.microsoft.com/office/drawing/2014/main" id="{99FA544E-7326-4276-AA87-6F4452D2CE19}"/>
              </a:ext>
            </a:extLst>
          </p:cNvPr>
          <p:cNvGrpSpPr/>
          <p:nvPr/>
        </p:nvGrpSpPr>
        <p:grpSpPr>
          <a:xfrm>
            <a:off x="4003674" y="2609560"/>
            <a:ext cx="1482948" cy="2882744"/>
            <a:chOff x="3851274" y="3103590"/>
            <a:chExt cx="1482948" cy="2882744"/>
          </a:xfrm>
        </p:grpSpPr>
        <p:sp>
          <p:nvSpPr>
            <p:cNvPr id="72" name="Freeform: Shape 20">
              <a:extLst>
                <a:ext uri="{FF2B5EF4-FFF2-40B4-BE49-F238E27FC236}">
                  <a16:creationId xmlns:a16="http://schemas.microsoft.com/office/drawing/2014/main" id="{682921FA-E079-4976-848D-740B4A183733}"/>
                </a:ext>
              </a:extLst>
            </p:cNvPr>
            <p:cNvSpPr>
              <a:spLocks/>
            </p:cNvSpPr>
            <p:nvPr/>
          </p:nvSpPr>
          <p:spPr bwMode="auto">
            <a:xfrm>
              <a:off x="3851274" y="3711902"/>
              <a:ext cx="1482948" cy="2274432"/>
            </a:xfrm>
            <a:custGeom>
              <a:avLst/>
              <a:gdLst>
                <a:gd name="connsiteX0" fmla="*/ 16449 w 1482948"/>
                <a:gd name="connsiteY0" fmla="*/ 0 h 2274432"/>
                <a:gd name="connsiteX1" fmla="*/ 243341 w 1482948"/>
                <a:gd name="connsiteY1" fmla="*/ 0 h 2274432"/>
                <a:gd name="connsiteX2" fmla="*/ 234979 w 1482948"/>
                <a:gd name="connsiteY2" fmla="*/ 54827 h 2274432"/>
                <a:gd name="connsiteX3" fmla="*/ 224549 w 1482948"/>
                <a:gd name="connsiteY3" fmla="*/ 261515 h 2274432"/>
                <a:gd name="connsiteX4" fmla="*/ 233957 w 1482948"/>
                <a:gd name="connsiteY4" fmla="*/ 447968 h 2274432"/>
                <a:gd name="connsiteX5" fmla="*/ 240110 w 1482948"/>
                <a:gd name="connsiteY5" fmla="*/ 501879 h 2274432"/>
                <a:gd name="connsiteX6" fmla="*/ 243364 w 1482948"/>
                <a:gd name="connsiteY6" fmla="*/ 523221 h 2274432"/>
                <a:gd name="connsiteX7" fmla="*/ 242545 w 1482948"/>
                <a:gd name="connsiteY7" fmla="*/ 523221 h 2274432"/>
                <a:gd name="connsiteX8" fmla="*/ 247828 w 1482948"/>
                <a:gd name="connsiteY8" fmla="*/ 569501 h 2274432"/>
                <a:gd name="connsiteX9" fmla="*/ 1458389 w 1482948"/>
                <a:gd name="connsiteY9" fmla="*/ 2124376 h 2274432"/>
                <a:gd name="connsiteX10" fmla="*/ 1482948 w 1482948"/>
                <a:gd name="connsiteY10" fmla="*/ 2133371 h 2274432"/>
                <a:gd name="connsiteX11" fmla="*/ 1405751 w 1482948"/>
                <a:gd name="connsiteY11" fmla="*/ 2181619 h 2274432"/>
                <a:gd name="connsiteX12" fmla="*/ 1405752 w 1482948"/>
                <a:gd name="connsiteY12" fmla="*/ 2181619 h 2274432"/>
                <a:gd name="connsiteX13" fmla="*/ 1257252 w 1482948"/>
                <a:gd name="connsiteY13" fmla="*/ 2274432 h 2274432"/>
                <a:gd name="connsiteX14" fmla="*/ 1115690 w 1482948"/>
                <a:gd name="connsiteY14" fmla="*/ 2203526 h 2274432"/>
                <a:gd name="connsiteX15" fmla="*/ 25866 w 1482948"/>
                <a:gd name="connsiteY15" fmla="*/ 603712 h 2274432"/>
                <a:gd name="connsiteX16" fmla="*/ 16679 w 1482948"/>
                <a:gd name="connsiteY16" fmla="*/ 523221 h 2274432"/>
                <a:gd name="connsiteX17" fmla="*/ 16473 w 1482948"/>
                <a:gd name="connsiteY17" fmla="*/ 523221 h 2274432"/>
                <a:gd name="connsiteX18" fmla="*/ 11590 w 1482948"/>
                <a:gd name="connsiteY18" fmla="*/ 491204 h 2274432"/>
                <a:gd name="connsiteX19" fmla="*/ 10453 w 1482948"/>
                <a:gd name="connsiteY19" fmla="*/ 468674 h 2274432"/>
                <a:gd name="connsiteX20" fmla="*/ 6547 w 1482948"/>
                <a:gd name="connsiteY20" fmla="*/ 434449 h 2274432"/>
                <a:gd name="connsiteX21" fmla="*/ 1 w 1482948"/>
                <a:gd name="connsiteY21" fmla="*/ 261611 h 2274432"/>
                <a:gd name="connsiteX22" fmla="*/ 5 w 1482948"/>
                <a:gd name="connsiteY22" fmla="*/ 261611 h 2274432"/>
                <a:gd name="connsiteX23" fmla="*/ 0 w 1482948"/>
                <a:gd name="connsiteY23" fmla="*/ 261515 h 2274432"/>
                <a:gd name="connsiteX24" fmla="*/ 11590 w 1482948"/>
                <a:gd name="connsiteY24" fmla="*/ 31860 h 22744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482948" h="2274432">
                  <a:moveTo>
                    <a:pt x="16449" y="0"/>
                  </a:moveTo>
                  <a:lnTo>
                    <a:pt x="243341" y="0"/>
                  </a:lnTo>
                  <a:lnTo>
                    <a:pt x="234979" y="54827"/>
                  </a:lnTo>
                  <a:cubicBezTo>
                    <a:pt x="228082" y="122785"/>
                    <a:pt x="224549" y="191737"/>
                    <a:pt x="224549" y="261515"/>
                  </a:cubicBezTo>
                  <a:lnTo>
                    <a:pt x="233957" y="447968"/>
                  </a:lnTo>
                  <a:lnTo>
                    <a:pt x="240110" y="501879"/>
                  </a:lnTo>
                  <a:lnTo>
                    <a:pt x="243364" y="523221"/>
                  </a:lnTo>
                  <a:lnTo>
                    <a:pt x="242545" y="523221"/>
                  </a:lnTo>
                  <a:lnTo>
                    <a:pt x="247828" y="569501"/>
                  </a:lnTo>
                  <a:cubicBezTo>
                    <a:pt x="355122" y="1272229"/>
                    <a:pt x="823954" y="1855855"/>
                    <a:pt x="1458389" y="2124376"/>
                  </a:cubicBezTo>
                  <a:lnTo>
                    <a:pt x="1482948" y="2133371"/>
                  </a:lnTo>
                  <a:lnTo>
                    <a:pt x="1405751" y="2181619"/>
                  </a:lnTo>
                  <a:lnTo>
                    <a:pt x="1405752" y="2181619"/>
                  </a:lnTo>
                  <a:lnTo>
                    <a:pt x="1257252" y="2274432"/>
                  </a:lnTo>
                  <a:lnTo>
                    <a:pt x="1115690" y="2203526"/>
                  </a:lnTo>
                  <a:cubicBezTo>
                    <a:pt x="542084" y="1868837"/>
                    <a:pt x="130187" y="1286926"/>
                    <a:pt x="25866" y="603712"/>
                  </a:cubicBezTo>
                  <a:lnTo>
                    <a:pt x="16679" y="523221"/>
                  </a:lnTo>
                  <a:lnTo>
                    <a:pt x="16473" y="523221"/>
                  </a:lnTo>
                  <a:lnTo>
                    <a:pt x="11590" y="491204"/>
                  </a:lnTo>
                  <a:lnTo>
                    <a:pt x="10453" y="468674"/>
                  </a:lnTo>
                  <a:lnTo>
                    <a:pt x="6547" y="434449"/>
                  </a:lnTo>
                  <a:cubicBezTo>
                    <a:pt x="2209" y="377405"/>
                    <a:pt x="1" y="319766"/>
                    <a:pt x="1" y="261611"/>
                  </a:cubicBezTo>
                  <a:lnTo>
                    <a:pt x="5" y="261611"/>
                  </a:lnTo>
                  <a:lnTo>
                    <a:pt x="0" y="261515"/>
                  </a:lnTo>
                  <a:cubicBezTo>
                    <a:pt x="0" y="183983"/>
                    <a:pt x="3926" y="107369"/>
                    <a:pt x="11590" y="31860"/>
                  </a:cubicBezTo>
                  <a:close/>
                </a:path>
              </a:pathLst>
            </a:custGeom>
            <a:solidFill>
              <a:srgbClr val="C0392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354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95A5A6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73" name="Freeform: Shape 9">
              <a:extLst>
                <a:ext uri="{FF2B5EF4-FFF2-40B4-BE49-F238E27FC236}">
                  <a16:creationId xmlns:a16="http://schemas.microsoft.com/office/drawing/2014/main" id="{5696B811-BA73-4F09-A55D-E3656C59DBCD}"/>
                </a:ext>
              </a:extLst>
            </p:cNvPr>
            <p:cNvSpPr/>
            <p:nvPr/>
          </p:nvSpPr>
          <p:spPr>
            <a:xfrm rot="16200000">
              <a:off x="3693024" y="4131766"/>
              <a:ext cx="648072" cy="331570"/>
            </a:xfrm>
            <a:custGeom>
              <a:avLst/>
              <a:gdLst>
                <a:gd name="connsiteX0" fmla="*/ 648072 w 648072"/>
                <a:gd name="connsiteY0" fmla="*/ 0 h 331570"/>
                <a:gd name="connsiteX1" fmla="*/ 648072 w 648072"/>
                <a:gd name="connsiteY1" fmla="*/ 224553 h 331570"/>
                <a:gd name="connsiteX2" fmla="*/ 461717 w 648072"/>
                <a:gd name="connsiteY2" fmla="*/ 233956 h 331570"/>
                <a:gd name="connsiteX3" fmla="*/ 407806 w 648072"/>
                <a:gd name="connsiteY3" fmla="*/ 240109 h 331570"/>
                <a:gd name="connsiteX4" fmla="*/ 386464 w 648072"/>
                <a:gd name="connsiteY4" fmla="*/ 243363 h 331570"/>
                <a:gd name="connsiteX5" fmla="*/ 386464 w 648072"/>
                <a:gd name="connsiteY5" fmla="*/ 242544 h 331570"/>
                <a:gd name="connsiteX6" fmla="*/ 340184 w 648072"/>
                <a:gd name="connsiteY6" fmla="*/ 247827 h 331570"/>
                <a:gd name="connsiteX7" fmla="*/ 82627 w 648072"/>
                <a:gd name="connsiteY7" fmla="*/ 304627 h 331570"/>
                <a:gd name="connsiteX8" fmla="*/ 0 w 648072"/>
                <a:gd name="connsiteY8" fmla="*/ 331570 h 331570"/>
                <a:gd name="connsiteX9" fmla="*/ 0 w 648072"/>
                <a:gd name="connsiteY9" fmla="*/ 97475 h 331570"/>
                <a:gd name="connsiteX10" fmla="*/ 54802 w 648072"/>
                <a:gd name="connsiteY10" fmla="*/ 79118 h 331570"/>
                <a:gd name="connsiteX11" fmla="*/ 305973 w 648072"/>
                <a:gd name="connsiteY11" fmla="*/ 25865 h 331570"/>
                <a:gd name="connsiteX12" fmla="*/ 386464 w 648072"/>
                <a:gd name="connsiteY12" fmla="*/ 16678 h 331570"/>
                <a:gd name="connsiteX13" fmla="*/ 386464 w 648072"/>
                <a:gd name="connsiteY13" fmla="*/ 16472 h 331570"/>
                <a:gd name="connsiteX14" fmla="*/ 418481 w 648072"/>
                <a:gd name="connsiteY14" fmla="*/ 11589 h 331570"/>
                <a:gd name="connsiteX15" fmla="*/ 441011 w 648072"/>
                <a:gd name="connsiteY15" fmla="*/ 10452 h 331570"/>
                <a:gd name="connsiteX16" fmla="*/ 475236 w 648072"/>
                <a:gd name="connsiteY16" fmla="*/ 6546 h 3315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648072" h="331570">
                  <a:moveTo>
                    <a:pt x="648072" y="0"/>
                  </a:moveTo>
                  <a:lnTo>
                    <a:pt x="648072" y="224553"/>
                  </a:lnTo>
                  <a:lnTo>
                    <a:pt x="461717" y="233956"/>
                  </a:lnTo>
                  <a:lnTo>
                    <a:pt x="407806" y="240109"/>
                  </a:lnTo>
                  <a:lnTo>
                    <a:pt x="386464" y="243363"/>
                  </a:lnTo>
                  <a:lnTo>
                    <a:pt x="386464" y="242544"/>
                  </a:lnTo>
                  <a:lnTo>
                    <a:pt x="340184" y="247827"/>
                  </a:lnTo>
                  <a:cubicBezTo>
                    <a:pt x="252343" y="261239"/>
                    <a:pt x="166363" y="280300"/>
                    <a:pt x="82627" y="304627"/>
                  </a:cubicBezTo>
                  <a:lnTo>
                    <a:pt x="0" y="331570"/>
                  </a:lnTo>
                  <a:lnTo>
                    <a:pt x="0" y="97475"/>
                  </a:lnTo>
                  <a:lnTo>
                    <a:pt x="54802" y="79118"/>
                  </a:lnTo>
                  <a:cubicBezTo>
                    <a:pt x="136753" y="56751"/>
                    <a:pt x="220571" y="38905"/>
                    <a:pt x="305973" y="25865"/>
                  </a:cubicBezTo>
                  <a:lnTo>
                    <a:pt x="386464" y="16678"/>
                  </a:lnTo>
                  <a:lnTo>
                    <a:pt x="386464" y="16472"/>
                  </a:lnTo>
                  <a:lnTo>
                    <a:pt x="418481" y="11589"/>
                  </a:lnTo>
                  <a:lnTo>
                    <a:pt x="441011" y="10452"/>
                  </a:lnTo>
                  <a:lnTo>
                    <a:pt x="475236" y="6546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2F2F2">
                    <a:lumMod val="10000"/>
                    <a:alpha val="0"/>
                  </a:srgbClr>
                </a:gs>
                <a:gs pos="100000">
                  <a:srgbClr val="F2F2F2">
                    <a:lumMod val="10000"/>
                    <a:alpha val="60000"/>
                  </a:srgbClr>
                </a:gs>
              </a:gsLst>
              <a:lin ang="0" scaled="1"/>
              <a:tileRect/>
            </a:gradFill>
            <a:ln w="25400" cap="flat" cmpd="sng" algn="ctr">
              <a:noFill/>
              <a:prstDash val="solid"/>
            </a:ln>
            <a:effectLst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354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4" name="Freeform: Shape 56">
              <a:extLst>
                <a:ext uri="{FF2B5EF4-FFF2-40B4-BE49-F238E27FC236}">
                  <a16:creationId xmlns:a16="http://schemas.microsoft.com/office/drawing/2014/main" id="{0E70336F-2C06-4C1C-AED3-A404E8F553D6}"/>
                </a:ext>
              </a:extLst>
            </p:cNvPr>
            <p:cNvSpPr>
              <a:spLocks/>
            </p:cNvSpPr>
            <p:nvPr/>
          </p:nvSpPr>
          <p:spPr bwMode="auto">
            <a:xfrm>
              <a:off x="3851276" y="3103590"/>
              <a:ext cx="718493" cy="869925"/>
            </a:xfrm>
            <a:custGeom>
              <a:avLst/>
              <a:gdLst>
                <a:gd name="connsiteX0" fmla="*/ 174789 w 718493"/>
                <a:gd name="connsiteY0" fmla="*/ 0 h 869925"/>
                <a:gd name="connsiteX1" fmla="*/ 325482 w 718493"/>
                <a:gd name="connsiteY1" fmla="*/ 241109 h 869925"/>
                <a:gd name="connsiteX2" fmla="*/ 315374 w 718493"/>
                <a:gd name="connsiteY2" fmla="*/ 268748 h 869925"/>
                <a:gd name="connsiteX3" fmla="*/ 224549 w 718493"/>
                <a:gd name="connsiteY3" fmla="*/ 869923 h 869925"/>
                <a:gd name="connsiteX4" fmla="*/ 224550 w 718493"/>
                <a:gd name="connsiteY4" fmla="*/ 869923 h 869925"/>
                <a:gd name="connsiteX5" fmla="*/ 315375 w 718493"/>
                <a:gd name="connsiteY5" fmla="*/ 268748 h 869925"/>
                <a:gd name="connsiteX6" fmla="*/ 325483 w 718493"/>
                <a:gd name="connsiteY6" fmla="*/ 241109 h 869925"/>
                <a:gd name="connsiteX7" fmla="*/ 718493 w 718493"/>
                <a:gd name="connsiteY7" fmla="*/ 869925 h 869925"/>
                <a:gd name="connsiteX8" fmla="*/ 112092 w 718493"/>
                <a:gd name="connsiteY8" fmla="*/ 869925 h 869925"/>
                <a:gd name="connsiteX9" fmla="*/ 112092 w 718493"/>
                <a:gd name="connsiteY9" fmla="*/ 869923 h 869925"/>
                <a:gd name="connsiteX10" fmla="*/ 0 w 718493"/>
                <a:gd name="connsiteY10" fmla="*/ 869923 h 869925"/>
                <a:gd name="connsiteX11" fmla="*/ 100922 w 718493"/>
                <a:gd name="connsiteY11" fmla="*/ 201954 h 869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18493" h="869925">
                  <a:moveTo>
                    <a:pt x="174789" y="0"/>
                  </a:moveTo>
                  <a:lnTo>
                    <a:pt x="325482" y="241109"/>
                  </a:lnTo>
                  <a:lnTo>
                    <a:pt x="315374" y="268748"/>
                  </a:lnTo>
                  <a:cubicBezTo>
                    <a:pt x="256347" y="458665"/>
                    <a:pt x="224549" y="660582"/>
                    <a:pt x="224549" y="869923"/>
                  </a:cubicBezTo>
                  <a:lnTo>
                    <a:pt x="224550" y="869923"/>
                  </a:lnTo>
                  <a:cubicBezTo>
                    <a:pt x="224550" y="660582"/>
                    <a:pt x="256348" y="458665"/>
                    <a:pt x="315375" y="268748"/>
                  </a:cubicBezTo>
                  <a:lnTo>
                    <a:pt x="325483" y="241109"/>
                  </a:lnTo>
                  <a:lnTo>
                    <a:pt x="718493" y="869925"/>
                  </a:lnTo>
                  <a:lnTo>
                    <a:pt x="112092" y="869925"/>
                  </a:lnTo>
                  <a:lnTo>
                    <a:pt x="112092" y="869923"/>
                  </a:lnTo>
                  <a:lnTo>
                    <a:pt x="0" y="869923"/>
                  </a:lnTo>
                  <a:cubicBezTo>
                    <a:pt x="0" y="637318"/>
                    <a:pt x="35334" y="412968"/>
                    <a:pt x="100922" y="201954"/>
                  </a:cubicBezTo>
                  <a:close/>
                </a:path>
              </a:pathLst>
            </a:custGeom>
            <a:solidFill>
              <a:srgbClr val="C0392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354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95A5A6"/>
                </a:solidFill>
                <a:effectLst/>
                <a:uLnTx/>
                <a:uFillTx/>
                <a:latin typeface="Calibri"/>
              </a:endParaRPr>
            </a:p>
          </p:txBody>
        </p:sp>
      </p:grpSp>
      <p:sp>
        <p:nvSpPr>
          <p:cNvPr id="75" name="Arc 74">
            <a:extLst>
              <a:ext uri="{FF2B5EF4-FFF2-40B4-BE49-F238E27FC236}">
                <a16:creationId xmlns:a16="http://schemas.microsoft.com/office/drawing/2014/main" id="{7234B06C-726D-4F4B-B96C-936E97B15C70}"/>
              </a:ext>
            </a:extLst>
          </p:cNvPr>
          <p:cNvSpPr/>
          <p:nvPr/>
        </p:nvSpPr>
        <p:spPr>
          <a:xfrm>
            <a:off x="3776614" y="1007696"/>
            <a:ext cx="4943572" cy="4943572"/>
          </a:xfrm>
          <a:prstGeom prst="arc">
            <a:avLst>
              <a:gd name="adj1" fmla="val 12525132"/>
              <a:gd name="adj2" fmla="val 17647333"/>
            </a:avLst>
          </a:prstGeom>
          <a:noFill/>
          <a:ln w="3175" cap="flat" cmpd="sng" algn="ctr">
            <a:solidFill>
              <a:srgbClr val="F39C12"/>
            </a:solidFill>
            <a:prstDash val="solid"/>
            <a:headEnd type="oval" w="med" len="med"/>
            <a:tailEnd type="oval" w="med" len="med"/>
          </a:ln>
          <a:effectLst/>
        </p:spPr>
        <p:txBody>
          <a:bodyPr rtlCol="0" anchor="ctr"/>
          <a:lstStyle/>
          <a:p>
            <a:pPr marL="0" marR="0" lvl="0" indent="0" algn="ctr" defTabSz="91435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95A5A6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6" name="Arc 75">
            <a:extLst>
              <a:ext uri="{FF2B5EF4-FFF2-40B4-BE49-F238E27FC236}">
                <a16:creationId xmlns:a16="http://schemas.microsoft.com/office/drawing/2014/main" id="{D3776320-9758-4F71-9885-ED6985FED2F9}"/>
              </a:ext>
            </a:extLst>
          </p:cNvPr>
          <p:cNvSpPr/>
          <p:nvPr/>
        </p:nvSpPr>
        <p:spPr>
          <a:xfrm>
            <a:off x="3776614" y="1007696"/>
            <a:ext cx="4943572" cy="4943572"/>
          </a:xfrm>
          <a:prstGeom prst="arc">
            <a:avLst>
              <a:gd name="adj1" fmla="val 17986741"/>
              <a:gd name="adj2" fmla="val 1382871"/>
            </a:avLst>
          </a:prstGeom>
          <a:noFill/>
          <a:ln w="3175" cap="flat" cmpd="sng" algn="ctr">
            <a:solidFill>
              <a:srgbClr val="2980B9"/>
            </a:solidFill>
            <a:prstDash val="solid"/>
            <a:headEnd type="oval" w="med" len="med"/>
            <a:tailEnd type="oval" w="med" len="med"/>
          </a:ln>
          <a:effectLst/>
        </p:spPr>
        <p:txBody>
          <a:bodyPr rtlCol="0" anchor="ctr"/>
          <a:lstStyle/>
          <a:p>
            <a:pPr marL="0" marR="0" lvl="0" indent="0" algn="ctr" defTabSz="91435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95A5A6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7" name="Arc 76">
            <a:extLst>
              <a:ext uri="{FF2B5EF4-FFF2-40B4-BE49-F238E27FC236}">
                <a16:creationId xmlns:a16="http://schemas.microsoft.com/office/drawing/2014/main" id="{74997228-7281-49AE-91E3-79B9F04154B9}"/>
              </a:ext>
            </a:extLst>
          </p:cNvPr>
          <p:cNvSpPr/>
          <p:nvPr/>
        </p:nvSpPr>
        <p:spPr>
          <a:xfrm>
            <a:off x="3776614" y="1007696"/>
            <a:ext cx="4943572" cy="4943572"/>
          </a:xfrm>
          <a:prstGeom prst="arc">
            <a:avLst>
              <a:gd name="adj1" fmla="val 1718823"/>
              <a:gd name="adj2" fmla="val 6792142"/>
            </a:avLst>
          </a:prstGeom>
          <a:noFill/>
          <a:ln w="3175" cap="flat" cmpd="sng" algn="ctr">
            <a:solidFill>
              <a:srgbClr val="16A085"/>
            </a:solidFill>
            <a:prstDash val="solid"/>
            <a:headEnd type="oval" w="med" len="med"/>
            <a:tailEnd type="oval" w="med" len="med"/>
          </a:ln>
          <a:effectLst/>
        </p:spPr>
        <p:txBody>
          <a:bodyPr rtlCol="0" anchor="ctr"/>
          <a:lstStyle/>
          <a:p>
            <a:pPr marL="0" marR="0" lvl="0" indent="0" algn="ctr" defTabSz="91435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95A5A6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8" name="Arc 77">
            <a:extLst>
              <a:ext uri="{FF2B5EF4-FFF2-40B4-BE49-F238E27FC236}">
                <a16:creationId xmlns:a16="http://schemas.microsoft.com/office/drawing/2014/main" id="{195B9EB4-9F44-458D-8F4A-32552FDE4450}"/>
              </a:ext>
            </a:extLst>
          </p:cNvPr>
          <p:cNvSpPr/>
          <p:nvPr/>
        </p:nvSpPr>
        <p:spPr>
          <a:xfrm>
            <a:off x="3776614" y="1007696"/>
            <a:ext cx="4943572" cy="4943572"/>
          </a:xfrm>
          <a:prstGeom prst="arc">
            <a:avLst>
              <a:gd name="adj1" fmla="val 7183012"/>
              <a:gd name="adj2" fmla="val 12162406"/>
            </a:avLst>
          </a:prstGeom>
          <a:noFill/>
          <a:ln w="3175" cap="flat" cmpd="sng" algn="ctr">
            <a:solidFill>
              <a:srgbClr val="C0392B"/>
            </a:solidFill>
            <a:prstDash val="solid"/>
            <a:headEnd type="oval" w="med" len="med"/>
            <a:tailEnd type="oval" w="med" len="med"/>
          </a:ln>
          <a:effectLst/>
        </p:spPr>
        <p:txBody>
          <a:bodyPr rtlCol="0" anchor="ctr"/>
          <a:lstStyle/>
          <a:p>
            <a:pPr marL="0" marR="0" lvl="0" indent="0" algn="ctr" defTabSz="91435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95A5A6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79" name="Group 38">
            <a:extLst>
              <a:ext uri="{FF2B5EF4-FFF2-40B4-BE49-F238E27FC236}">
                <a16:creationId xmlns:a16="http://schemas.microsoft.com/office/drawing/2014/main" id="{B1349286-5C85-444D-B884-29FA84FB383E}"/>
              </a:ext>
            </a:extLst>
          </p:cNvPr>
          <p:cNvGrpSpPr/>
          <p:nvPr/>
        </p:nvGrpSpPr>
        <p:grpSpPr>
          <a:xfrm>
            <a:off x="919810" y="1233971"/>
            <a:ext cx="2448270" cy="906812"/>
            <a:chOff x="225200" y="4381524"/>
            <a:chExt cx="2183549" cy="906812"/>
          </a:xfrm>
        </p:grpSpPr>
        <p:sp>
          <p:nvSpPr>
            <p:cNvPr id="80" name="TextBox 40">
              <a:extLst>
                <a:ext uri="{FF2B5EF4-FFF2-40B4-BE49-F238E27FC236}">
                  <a16:creationId xmlns:a16="http://schemas.microsoft.com/office/drawing/2014/main" id="{75B64091-2787-445D-8F8B-0555094DD526}"/>
                </a:ext>
              </a:extLst>
            </p:cNvPr>
            <p:cNvSpPr txBox="1"/>
            <p:nvPr/>
          </p:nvSpPr>
          <p:spPr>
            <a:xfrm>
              <a:off x="225200" y="4381524"/>
              <a:ext cx="2088993" cy="400110"/>
            </a:xfrm>
            <a:prstGeom prst="rect">
              <a:avLst/>
            </a:prstGeom>
            <a:noFill/>
          </p:spPr>
          <p:txBody>
            <a:bodyPr wrap="square" lIns="0" rtlCol="0" anchor="b">
              <a:spAutoFit/>
            </a:bodyPr>
            <a:lstStyle/>
            <a:p>
              <a:pPr algn="ctr" defTabSz="914354"/>
              <a:r>
                <a:rPr lang="en-US" sz="2000" b="1" noProof="1">
                  <a:solidFill>
                    <a:srgbClr val="F39C12">
                      <a:lumMod val="75000"/>
                    </a:srgbClr>
                  </a:solidFill>
                  <a:latin typeface="Calibri"/>
                </a:rPr>
                <a:t>04 - Outiller</a:t>
              </a:r>
            </a:p>
          </p:txBody>
        </p:sp>
        <p:sp>
          <p:nvSpPr>
            <p:cNvPr id="81" name="Rectangle 80">
              <a:extLst>
                <a:ext uri="{FF2B5EF4-FFF2-40B4-BE49-F238E27FC236}">
                  <a16:creationId xmlns:a16="http://schemas.microsoft.com/office/drawing/2014/main" id="{2F7F2F37-17E2-4E16-A1E6-ECA1A81B6F7F}"/>
                </a:ext>
              </a:extLst>
            </p:cNvPr>
            <p:cNvSpPr/>
            <p:nvPr/>
          </p:nvSpPr>
          <p:spPr>
            <a:xfrm>
              <a:off x="319756" y="4765116"/>
              <a:ext cx="2088993" cy="523220"/>
            </a:xfrm>
            <a:prstGeom prst="rect">
              <a:avLst/>
            </a:prstGeom>
          </p:spPr>
          <p:txBody>
            <a:bodyPr wrap="square" lIns="0">
              <a:spAutoFit/>
            </a:bodyPr>
            <a:lstStyle/>
            <a:p>
              <a:pPr algn="ctr" defTabSz="914354">
                <a:spcBef>
                  <a:spcPts val="1200"/>
                </a:spcBef>
              </a:pPr>
              <a:r>
                <a:rPr lang="en-US" sz="1400" noProof="1">
                  <a:solidFill>
                    <a:srgbClr val="95A5A6"/>
                  </a:solidFill>
                  <a:latin typeface="Calibri"/>
                </a:rPr>
                <a:t>Pour la recherche d’un emploi ou d’une formation</a:t>
              </a:r>
            </a:p>
          </p:txBody>
        </p:sp>
      </p:grpSp>
      <p:grpSp>
        <p:nvGrpSpPr>
          <p:cNvPr id="82" name="Group 42">
            <a:extLst>
              <a:ext uri="{FF2B5EF4-FFF2-40B4-BE49-F238E27FC236}">
                <a16:creationId xmlns:a16="http://schemas.microsoft.com/office/drawing/2014/main" id="{1F56BE84-5B74-41E8-AE51-1F11E3598634}"/>
              </a:ext>
            </a:extLst>
          </p:cNvPr>
          <p:cNvGrpSpPr/>
          <p:nvPr/>
        </p:nvGrpSpPr>
        <p:grpSpPr>
          <a:xfrm>
            <a:off x="9128720" y="1233971"/>
            <a:ext cx="2342252" cy="1768587"/>
            <a:chOff x="319755" y="4381524"/>
            <a:chExt cx="2088994" cy="1768587"/>
          </a:xfrm>
        </p:grpSpPr>
        <p:sp>
          <p:nvSpPr>
            <p:cNvPr id="83" name="TextBox 43">
              <a:extLst>
                <a:ext uri="{FF2B5EF4-FFF2-40B4-BE49-F238E27FC236}">
                  <a16:creationId xmlns:a16="http://schemas.microsoft.com/office/drawing/2014/main" id="{0E8B2AB7-7EAE-4AF9-83CB-5D0D95E59336}"/>
                </a:ext>
              </a:extLst>
            </p:cNvPr>
            <p:cNvSpPr txBox="1"/>
            <p:nvPr/>
          </p:nvSpPr>
          <p:spPr>
            <a:xfrm>
              <a:off x="319755" y="4381524"/>
              <a:ext cx="2088993" cy="400110"/>
            </a:xfrm>
            <a:prstGeom prst="rect">
              <a:avLst/>
            </a:prstGeom>
            <a:noFill/>
          </p:spPr>
          <p:txBody>
            <a:bodyPr wrap="square" lIns="0" rtlCol="0" anchor="b">
              <a:spAutoFit/>
            </a:bodyPr>
            <a:lstStyle/>
            <a:p>
              <a:pPr algn="ctr" defTabSz="914354"/>
              <a:r>
                <a:rPr lang="en-US" sz="2000" b="1" noProof="1">
                  <a:solidFill>
                    <a:srgbClr val="2980B9"/>
                  </a:solidFill>
                  <a:latin typeface="Calibri"/>
                </a:rPr>
                <a:t>01 - Remobiliser</a:t>
              </a:r>
            </a:p>
          </p:txBody>
        </p:sp>
        <p:sp>
          <p:nvSpPr>
            <p:cNvPr id="84" name="Rectangle 83">
              <a:extLst>
                <a:ext uri="{FF2B5EF4-FFF2-40B4-BE49-F238E27FC236}">
                  <a16:creationId xmlns:a16="http://schemas.microsoft.com/office/drawing/2014/main" id="{48BEA132-8C76-4953-9294-175DF9D6B50D}"/>
                </a:ext>
              </a:extLst>
            </p:cNvPr>
            <p:cNvSpPr/>
            <p:nvPr/>
          </p:nvSpPr>
          <p:spPr>
            <a:xfrm>
              <a:off x="319756" y="4765116"/>
              <a:ext cx="2088993" cy="1384995"/>
            </a:xfrm>
            <a:prstGeom prst="rect">
              <a:avLst/>
            </a:prstGeom>
          </p:spPr>
          <p:txBody>
            <a:bodyPr wrap="square" lIns="0">
              <a:spAutoFit/>
            </a:bodyPr>
            <a:lstStyle/>
            <a:p>
              <a:pPr algn="ctr"/>
              <a:r>
                <a:rPr lang="fr-BE" sz="1400" dirty="0">
                  <a:solidFill>
                    <a:srgbClr val="95A5A6"/>
                  </a:solidFill>
                  <a:latin typeface="Calibri"/>
                </a:rPr>
                <a:t>Rendre confiance aux jeunes dans leurs capacités et dans l’aide qui peut leur être apportée pour construire et réaliser un projet professionnel </a:t>
              </a:r>
            </a:p>
          </p:txBody>
        </p:sp>
      </p:grpSp>
      <p:grpSp>
        <p:nvGrpSpPr>
          <p:cNvPr id="85" name="Group 47">
            <a:extLst>
              <a:ext uri="{FF2B5EF4-FFF2-40B4-BE49-F238E27FC236}">
                <a16:creationId xmlns:a16="http://schemas.microsoft.com/office/drawing/2014/main" id="{C7948CAB-6E68-44A1-8905-24F5B15981C5}"/>
              </a:ext>
            </a:extLst>
          </p:cNvPr>
          <p:cNvGrpSpPr/>
          <p:nvPr/>
        </p:nvGrpSpPr>
        <p:grpSpPr>
          <a:xfrm>
            <a:off x="1025828" y="3957210"/>
            <a:ext cx="2457625" cy="1390264"/>
            <a:chOff x="319755" y="4381524"/>
            <a:chExt cx="2191892" cy="1390264"/>
          </a:xfrm>
        </p:grpSpPr>
        <p:sp>
          <p:nvSpPr>
            <p:cNvPr id="86" name="TextBox 48">
              <a:extLst>
                <a:ext uri="{FF2B5EF4-FFF2-40B4-BE49-F238E27FC236}">
                  <a16:creationId xmlns:a16="http://schemas.microsoft.com/office/drawing/2014/main" id="{7799E04A-CA0D-4241-9C2C-02C5B77C9C7F}"/>
                </a:ext>
              </a:extLst>
            </p:cNvPr>
            <p:cNvSpPr txBox="1"/>
            <p:nvPr/>
          </p:nvSpPr>
          <p:spPr>
            <a:xfrm>
              <a:off x="319755" y="4381524"/>
              <a:ext cx="2088993" cy="400110"/>
            </a:xfrm>
            <a:prstGeom prst="rect">
              <a:avLst/>
            </a:prstGeom>
            <a:noFill/>
          </p:spPr>
          <p:txBody>
            <a:bodyPr wrap="square" lIns="0" rtlCol="0" anchor="b">
              <a:spAutoFit/>
            </a:bodyPr>
            <a:lstStyle/>
            <a:p>
              <a:pPr algn="ctr" defTabSz="914354"/>
              <a:r>
                <a:rPr lang="en-US" sz="2000" b="1" noProof="1">
                  <a:solidFill>
                    <a:srgbClr val="C0392B"/>
                  </a:solidFill>
                  <a:latin typeface="Calibri"/>
                </a:rPr>
                <a:t>03 - Accompagner</a:t>
              </a:r>
            </a:p>
          </p:txBody>
        </p:sp>
        <p:sp>
          <p:nvSpPr>
            <p:cNvPr id="87" name="Rectangle 86">
              <a:extLst>
                <a:ext uri="{FF2B5EF4-FFF2-40B4-BE49-F238E27FC236}">
                  <a16:creationId xmlns:a16="http://schemas.microsoft.com/office/drawing/2014/main" id="{DF660561-F734-4681-8C7C-1778FC289429}"/>
                </a:ext>
              </a:extLst>
            </p:cNvPr>
            <p:cNvSpPr/>
            <p:nvPr/>
          </p:nvSpPr>
          <p:spPr>
            <a:xfrm>
              <a:off x="422654" y="4817681"/>
              <a:ext cx="2088993" cy="954107"/>
            </a:xfrm>
            <a:prstGeom prst="rect">
              <a:avLst/>
            </a:prstGeom>
          </p:spPr>
          <p:txBody>
            <a:bodyPr wrap="square" lIns="0">
              <a:spAutoFit/>
            </a:bodyPr>
            <a:lstStyle/>
            <a:p>
              <a:pPr algn="ctr"/>
              <a:r>
                <a:rPr lang="fr-BE" sz="1400" dirty="0">
                  <a:solidFill>
                    <a:srgbClr val="95A5A6"/>
                  </a:solidFill>
                  <a:latin typeface="Calibri"/>
                </a:rPr>
                <a:t>Suivre les jeunes dans le choix d’une orientation, la construction et la réalisation d’un projet professionnel</a:t>
              </a:r>
            </a:p>
          </p:txBody>
        </p:sp>
      </p:grpSp>
      <p:grpSp>
        <p:nvGrpSpPr>
          <p:cNvPr id="88" name="Group 50">
            <a:extLst>
              <a:ext uri="{FF2B5EF4-FFF2-40B4-BE49-F238E27FC236}">
                <a16:creationId xmlns:a16="http://schemas.microsoft.com/office/drawing/2014/main" id="{322D4556-BA91-43FF-BF1E-A683294ED430}"/>
              </a:ext>
            </a:extLst>
          </p:cNvPr>
          <p:cNvGrpSpPr/>
          <p:nvPr/>
        </p:nvGrpSpPr>
        <p:grpSpPr>
          <a:xfrm>
            <a:off x="9128720" y="3957210"/>
            <a:ext cx="2342252" cy="1337699"/>
            <a:chOff x="319755" y="4381524"/>
            <a:chExt cx="2088994" cy="1337699"/>
          </a:xfrm>
        </p:grpSpPr>
        <p:sp>
          <p:nvSpPr>
            <p:cNvPr id="89" name="TextBox 51">
              <a:extLst>
                <a:ext uri="{FF2B5EF4-FFF2-40B4-BE49-F238E27FC236}">
                  <a16:creationId xmlns:a16="http://schemas.microsoft.com/office/drawing/2014/main" id="{04B5765E-A1D1-4F40-91BB-357923DDA327}"/>
                </a:ext>
              </a:extLst>
            </p:cNvPr>
            <p:cNvSpPr txBox="1"/>
            <p:nvPr/>
          </p:nvSpPr>
          <p:spPr>
            <a:xfrm>
              <a:off x="319755" y="4381524"/>
              <a:ext cx="2088993" cy="400110"/>
            </a:xfrm>
            <a:prstGeom prst="rect">
              <a:avLst/>
            </a:prstGeom>
            <a:noFill/>
          </p:spPr>
          <p:txBody>
            <a:bodyPr wrap="square" lIns="0" rtlCol="0" anchor="b">
              <a:spAutoFit/>
            </a:bodyPr>
            <a:lstStyle/>
            <a:p>
              <a:pPr algn="ctr" defTabSz="914354"/>
              <a:r>
                <a:rPr lang="en-US" sz="2000" b="1" noProof="1">
                  <a:solidFill>
                    <a:srgbClr val="16A085"/>
                  </a:solidFill>
                  <a:latin typeface="Calibri"/>
                </a:rPr>
                <a:t>02 - Informer</a:t>
              </a:r>
            </a:p>
          </p:txBody>
        </p:sp>
        <p:sp>
          <p:nvSpPr>
            <p:cNvPr id="90" name="Rectangle 89">
              <a:extLst>
                <a:ext uri="{FF2B5EF4-FFF2-40B4-BE49-F238E27FC236}">
                  <a16:creationId xmlns:a16="http://schemas.microsoft.com/office/drawing/2014/main" id="{6EAD2D36-E14B-4E2A-9D66-4C3C80BF2AAB}"/>
                </a:ext>
              </a:extLst>
            </p:cNvPr>
            <p:cNvSpPr/>
            <p:nvPr/>
          </p:nvSpPr>
          <p:spPr>
            <a:xfrm>
              <a:off x="319756" y="4765116"/>
              <a:ext cx="2088993" cy="954107"/>
            </a:xfrm>
            <a:prstGeom prst="rect">
              <a:avLst/>
            </a:prstGeom>
          </p:spPr>
          <p:txBody>
            <a:bodyPr wrap="square" lIns="0">
              <a:spAutoFit/>
            </a:bodyPr>
            <a:lstStyle/>
            <a:p>
              <a:pPr algn="ctr"/>
              <a:r>
                <a:rPr lang="fr-BE" sz="1400" dirty="0">
                  <a:solidFill>
                    <a:srgbClr val="95A5A6"/>
                  </a:solidFill>
                  <a:latin typeface="Calibri"/>
                </a:rPr>
                <a:t>Sur leurs droits, leurs obligations, les services vers lesquels ils peuvent se tourner…</a:t>
              </a:r>
            </a:p>
          </p:txBody>
        </p:sp>
      </p:grpSp>
      <p:sp>
        <p:nvSpPr>
          <p:cNvPr id="91" name="Oval 53">
            <a:extLst>
              <a:ext uri="{FF2B5EF4-FFF2-40B4-BE49-F238E27FC236}">
                <a16:creationId xmlns:a16="http://schemas.microsoft.com/office/drawing/2014/main" id="{12768C74-E9C5-4016-AB2E-4A0822645044}"/>
              </a:ext>
            </a:extLst>
          </p:cNvPr>
          <p:cNvSpPr/>
          <p:nvPr/>
        </p:nvSpPr>
        <p:spPr>
          <a:xfrm>
            <a:off x="4987078" y="2218954"/>
            <a:ext cx="2521054" cy="2521054"/>
          </a:xfrm>
          <a:prstGeom prst="ellipse">
            <a:avLst/>
          </a:prstGeom>
          <a:gradFill rotWithShape="1">
            <a:gsLst>
              <a:gs pos="0">
                <a:sysClr val="window" lastClr="FFFFFF">
                  <a:lumMod val="85000"/>
                </a:sysClr>
              </a:gs>
              <a:gs pos="35000">
                <a:sysClr val="window" lastClr="FFFFFF">
                  <a:lumMod val="95000"/>
                </a:sysClr>
              </a:gs>
              <a:gs pos="100000">
                <a:sysClr val="window" lastClr="FFFFFF"/>
              </a:gs>
            </a:gsLst>
            <a:lin ang="16200000" scaled="1"/>
          </a:gradFill>
          <a:ln w="9525" cap="flat" cmpd="sng" algn="ctr">
            <a:noFill/>
            <a:prstDash val="solid"/>
          </a:ln>
          <a:effectLst>
            <a:outerShdw blurRad="165100" dist="25400" dir="5400000" rotWithShape="0">
              <a:srgbClr val="000000">
                <a:alpha val="38000"/>
              </a:srgbClr>
            </a:outerShdw>
          </a:effectLst>
        </p:spPr>
        <p:txBody>
          <a:bodyPr rtlCol="0" anchor="b"/>
          <a:lstStyle/>
          <a:p>
            <a:pPr marL="0" marR="0" lvl="0" indent="0" algn="ctr" defTabSz="91435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i="0" u="none" strike="noStrike" kern="0" cap="all" spc="0" normalizeH="0" baseline="0" noProof="0" dirty="0" err="1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Objectifs</a:t>
            </a:r>
            <a:endParaRPr kumimoji="0" lang="en-US" sz="2800" i="0" u="none" strike="noStrike" kern="0" cap="all" spc="0" normalizeH="0" baseline="0" noProof="0" dirty="0">
              <a:ln>
                <a:noFill/>
              </a:ln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96" name="Group 73">
            <a:extLst>
              <a:ext uri="{FF2B5EF4-FFF2-40B4-BE49-F238E27FC236}">
                <a16:creationId xmlns:a16="http://schemas.microsoft.com/office/drawing/2014/main" id="{D217897A-CDD6-4E52-8642-722E7747BD43}"/>
              </a:ext>
            </a:extLst>
          </p:cNvPr>
          <p:cNvGrpSpPr/>
          <p:nvPr/>
        </p:nvGrpSpPr>
        <p:grpSpPr>
          <a:xfrm>
            <a:off x="5902201" y="2772598"/>
            <a:ext cx="690257" cy="690802"/>
            <a:chOff x="10200456" y="3632865"/>
            <a:chExt cx="875564" cy="876255"/>
          </a:xfrm>
          <a:solidFill>
            <a:srgbClr val="2C3E50">
              <a:alpha val="70000"/>
            </a:srgbClr>
          </a:solidFill>
        </p:grpSpPr>
        <p:sp>
          <p:nvSpPr>
            <p:cNvPr id="97" name="Graphic 30" descr="Magnifying glass">
              <a:extLst>
                <a:ext uri="{FF2B5EF4-FFF2-40B4-BE49-F238E27FC236}">
                  <a16:creationId xmlns:a16="http://schemas.microsoft.com/office/drawing/2014/main" id="{731084FC-4656-481B-AD2E-6638BE0EC88B}"/>
                </a:ext>
              </a:extLst>
            </p:cNvPr>
            <p:cNvSpPr/>
            <p:nvPr/>
          </p:nvSpPr>
          <p:spPr>
            <a:xfrm>
              <a:off x="10200456" y="3632865"/>
              <a:ext cx="875564" cy="876255"/>
            </a:xfrm>
            <a:custGeom>
              <a:avLst/>
              <a:gdLst>
                <a:gd name="connsiteX0" fmla="*/ 852963 w 875564"/>
                <a:gd name="connsiteY0" fmla="*/ 743154 h 876255"/>
                <a:gd name="connsiteX1" fmla="*/ 714315 w 875564"/>
                <a:gd name="connsiteY1" fmla="*/ 604505 h 876255"/>
                <a:gd name="connsiteX2" fmla="*/ 645545 w 875564"/>
                <a:gd name="connsiteY2" fmla="*/ 583431 h 876255"/>
                <a:gd name="connsiteX3" fmla="*/ 596741 w 875564"/>
                <a:gd name="connsiteY3" fmla="*/ 534627 h 876255"/>
                <a:gd name="connsiteX4" fmla="*/ 665511 w 875564"/>
                <a:gd name="connsiteY4" fmla="*/ 332755 h 876255"/>
                <a:gd name="connsiteX5" fmla="*/ 332755 w 875564"/>
                <a:gd name="connsiteY5" fmla="*/ 0 h 876255"/>
                <a:gd name="connsiteX6" fmla="*/ 0 w 875564"/>
                <a:gd name="connsiteY6" fmla="*/ 332755 h 876255"/>
                <a:gd name="connsiteX7" fmla="*/ 332755 w 875564"/>
                <a:gd name="connsiteY7" fmla="*/ 665511 h 876255"/>
                <a:gd name="connsiteX8" fmla="*/ 534627 w 875564"/>
                <a:gd name="connsiteY8" fmla="*/ 596741 h 876255"/>
                <a:gd name="connsiteX9" fmla="*/ 583431 w 875564"/>
                <a:gd name="connsiteY9" fmla="*/ 645545 h 876255"/>
                <a:gd name="connsiteX10" fmla="*/ 604505 w 875564"/>
                <a:gd name="connsiteY10" fmla="*/ 714315 h 876255"/>
                <a:gd name="connsiteX11" fmla="*/ 743154 w 875564"/>
                <a:gd name="connsiteY11" fmla="*/ 852963 h 876255"/>
                <a:gd name="connsiteX12" fmla="*/ 798613 w 875564"/>
                <a:gd name="connsiteY12" fmla="*/ 876256 h 876255"/>
                <a:gd name="connsiteX13" fmla="*/ 854072 w 875564"/>
                <a:gd name="connsiteY13" fmla="*/ 852963 h 876255"/>
                <a:gd name="connsiteX14" fmla="*/ 852963 w 875564"/>
                <a:gd name="connsiteY14" fmla="*/ 743154 h 876255"/>
                <a:gd name="connsiteX15" fmla="*/ 331646 w 875564"/>
                <a:gd name="connsiteY15" fmla="*/ 597850 h 876255"/>
                <a:gd name="connsiteX16" fmla="*/ 65442 w 875564"/>
                <a:gd name="connsiteY16" fmla="*/ 331646 h 876255"/>
                <a:gd name="connsiteX17" fmla="*/ 331646 w 875564"/>
                <a:gd name="connsiteY17" fmla="*/ 65442 h 876255"/>
                <a:gd name="connsiteX18" fmla="*/ 597850 w 875564"/>
                <a:gd name="connsiteY18" fmla="*/ 331646 h 876255"/>
                <a:gd name="connsiteX19" fmla="*/ 331646 w 875564"/>
                <a:gd name="connsiteY19" fmla="*/ 597850 h 8762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875564" h="876255">
                  <a:moveTo>
                    <a:pt x="852963" y="743154"/>
                  </a:moveTo>
                  <a:lnTo>
                    <a:pt x="714315" y="604505"/>
                  </a:lnTo>
                  <a:cubicBezTo>
                    <a:pt x="695459" y="585649"/>
                    <a:pt x="669947" y="578994"/>
                    <a:pt x="645545" y="583431"/>
                  </a:cubicBezTo>
                  <a:lnTo>
                    <a:pt x="596741" y="534627"/>
                  </a:lnTo>
                  <a:cubicBezTo>
                    <a:pt x="639999" y="479168"/>
                    <a:pt x="665511" y="408180"/>
                    <a:pt x="665511" y="332755"/>
                  </a:cubicBezTo>
                  <a:cubicBezTo>
                    <a:pt x="665511" y="149740"/>
                    <a:pt x="515771" y="0"/>
                    <a:pt x="332755" y="0"/>
                  </a:cubicBezTo>
                  <a:cubicBezTo>
                    <a:pt x="149740" y="0"/>
                    <a:pt x="0" y="149740"/>
                    <a:pt x="0" y="332755"/>
                  </a:cubicBezTo>
                  <a:cubicBezTo>
                    <a:pt x="0" y="515771"/>
                    <a:pt x="149740" y="665511"/>
                    <a:pt x="332755" y="665511"/>
                  </a:cubicBezTo>
                  <a:cubicBezTo>
                    <a:pt x="408180" y="665511"/>
                    <a:pt x="478058" y="639999"/>
                    <a:pt x="534627" y="596741"/>
                  </a:cubicBezTo>
                  <a:lnTo>
                    <a:pt x="583431" y="645545"/>
                  </a:lnTo>
                  <a:cubicBezTo>
                    <a:pt x="578994" y="669947"/>
                    <a:pt x="585649" y="695459"/>
                    <a:pt x="604505" y="714315"/>
                  </a:cubicBezTo>
                  <a:lnTo>
                    <a:pt x="743154" y="852963"/>
                  </a:lnTo>
                  <a:cubicBezTo>
                    <a:pt x="758682" y="868491"/>
                    <a:pt x="778647" y="876256"/>
                    <a:pt x="798613" y="876256"/>
                  </a:cubicBezTo>
                  <a:cubicBezTo>
                    <a:pt x="818578" y="876256"/>
                    <a:pt x="838543" y="868491"/>
                    <a:pt x="854072" y="852963"/>
                  </a:cubicBezTo>
                  <a:cubicBezTo>
                    <a:pt x="882911" y="821906"/>
                    <a:pt x="882911" y="773102"/>
                    <a:pt x="852963" y="743154"/>
                  </a:cubicBezTo>
                  <a:close/>
                  <a:moveTo>
                    <a:pt x="331646" y="597850"/>
                  </a:moveTo>
                  <a:cubicBezTo>
                    <a:pt x="185234" y="597850"/>
                    <a:pt x="65442" y="478058"/>
                    <a:pt x="65442" y="331646"/>
                  </a:cubicBezTo>
                  <a:cubicBezTo>
                    <a:pt x="65442" y="185234"/>
                    <a:pt x="185234" y="65442"/>
                    <a:pt x="331646" y="65442"/>
                  </a:cubicBezTo>
                  <a:cubicBezTo>
                    <a:pt x="478058" y="65442"/>
                    <a:pt x="597850" y="185234"/>
                    <a:pt x="597850" y="331646"/>
                  </a:cubicBezTo>
                  <a:cubicBezTo>
                    <a:pt x="597850" y="478058"/>
                    <a:pt x="478058" y="597850"/>
                    <a:pt x="331646" y="597850"/>
                  </a:cubicBezTo>
                  <a:close/>
                </a:path>
              </a:pathLst>
            </a:custGeom>
            <a:grpFill/>
            <a:ln w="110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354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95A5A6"/>
                </a:solidFill>
                <a:effectLst/>
                <a:uLnTx/>
                <a:uFillTx/>
                <a:latin typeface="Calibri"/>
              </a:endParaRPr>
            </a:p>
          </p:txBody>
        </p:sp>
        <p:grpSp>
          <p:nvGrpSpPr>
            <p:cNvPr id="98" name="Graphic 28" descr="Bar graph with upward trend">
              <a:extLst>
                <a:ext uri="{FF2B5EF4-FFF2-40B4-BE49-F238E27FC236}">
                  <a16:creationId xmlns:a16="http://schemas.microsoft.com/office/drawing/2014/main" id="{F9301543-1A2F-42FD-8D09-84D40A9DB9CE}"/>
                </a:ext>
              </a:extLst>
            </p:cNvPr>
            <p:cNvGrpSpPr/>
            <p:nvPr/>
          </p:nvGrpSpPr>
          <p:grpSpPr>
            <a:xfrm>
              <a:off x="10344472" y="3775475"/>
              <a:ext cx="359444" cy="359444"/>
              <a:chOff x="10345068" y="3699881"/>
              <a:chExt cx="359444" cy="359444"/>
            </a:xfrm>
            <a:grpFill/>
          </p:grpSpPr>
          <p:sp>
            <p:nvSpPr>
              <p:cNvPr id="99" name="Freeform: Shape 76">
                <a:extLst>
                  <a:ext uri="{FF2B5EF4-FFF2-40B4-BE49-F238E27FC236}">
                    <a16:creationId xmlns:a16="http://schemas.microsoft.com/office/drawing/2014/main" id="{93E725AB-4DAC-419D-B839-71EA3A8C2000}"/>
                  </a:ext>
                </a:extLst>
              </p:cNvPr>
              <p:cNvSpPr/>
              <p:nvPr/>
            </p:nvSpPr>
            <p:spPr>
              <a:xfrm>
                <a:off x="10397486" y="3748555"/>
                <a:ext cx="258350" cy="262094"/>
              </a:xfrm>
              <a:custGeom>
                <a:avLst/>
                <a:gdLst>
                  <a:gd name="connsiteX0" fmla="*/ 22465 w 258350"/>
                  <a:gd name="connsiteY0" fmla="*/ 0 h 262094"/>
                  <a:gd name="connsiteX1" fmla="*/ 0 w 258350"/>
                  <a:gd name="connsiteY1" fmla="*/ 0 h 262094"/>
                  <a:gd name="connsiteX2" fmla="*/ 0 w 258350"/>
                  <a:gd name="connsiteY2" fmla="*/ 262095 h 262094"/>
                  <a:gd name="connsiteX3" fmla="*/ 258350 w 258350"/>
                  <a:gd name="connsiteY3" fmla="*/ 262095 h 262094"/>
                  <a:gd name="connsiteX4" fmla="*/ 258350 w 258350"/>
                  <a:gd name="connsiteY4" fmla="*/ 239629 h 262094"/>
                  <a:gd name="connsiteX5" fmla="*/ 22465 w 258350"/>
                  <a:gd name="connsiteY5" fmla="*/ 239629 h 262094"/>
                  <a:gd name="connsiteX6" fmla="*/ 22465 w 258350"/>
                  <a:gd name="connsiteY6" fmla="*/ 0 h 2620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58350" h="262094">
                    <a:moveTo>
                      <a:pt x="22465" y="0"/>
                    </a:moveTo>
                    <a:lnTo>
                      <a:pt x="0" y="0"/>
                    </a:lnTo>
                    <a:lnTo>
                      <a:pt x="0" y="262095"/>
                    </a:lnTo>
                    <a:lnTo>
                      <a:pt x="258350" y="262095"/>
                    </a:lnTo>
                    <a:lnTo>
                      <a:pt x="258350" y="239629"/>
                    </a:lnTo>
                    <a:lnTo>
                      <a:pt x="22465" y="239629"/>
                    </a:lnTo>
                    <a:lnTo>
                      <a:pt x="22465" y="0"/>
                    </a:lnTo>
                    <a:close/>
                  </a:path>
                </a:pathLst>
              </a:custGeom>
              <a:solidFill>
                <a:srgbClr val="95A5A6"/>
              </a:solidFill>
              <a:ln w="36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354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95A5A6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100" name="Freeform: Shape 77">
                <a:extLst>
                  <a:ext uri="{FF2B5EF4-FFF2-40B4-BE49-F238E27FC236}">
                    <a16:creationId xmlns:a16="http://schemas.microsoft.com/office/drawing/2014/main" id="{8F1B108E-69C8-4A8B-A4AA-1AB617A72212}"/>
                  </a:ext>
                </a:extLst>
              </p:cNvPr>
              <p:cNvSpPr/>
              <p:nvPr/>
            </p:nvSpPr>
            <p:spPr>
              <a:xfrm rot="-10800000">
                <a:off x="10599674" y="3748555"/>
                <a:ext cx="56163" cy="217164"/>
              </a:xfrm>
              <a:custGeom>
                <a:avLst/>
                <a:gdLst>
                  <a:gd name="connsiteX0" fmla="*/ 0 w 56163"/>
                  <a:gd name="connsiteY0" fmla="*/ 0 h 217164"/>
                  <a:gd name="connsiteX1" fmla="*/ 56163 w 56163"/>
                  <a:gd name="connsiteY1" fmla="*/ 0 h 217164"/>
                  <a:gd name="connsiteX2" fmla="*/ 56163 w 56163"/>
                  <a:gd name="connsiteY2" fmla="*/ 217164 h 217164"/>
                  <a:gd name="connsiteX3" fmla="*/ 0 w 56163"/>
                  <a:gd name="connsiteY3" fmla="*/ 217164 h 2171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6163" h="217164">
                    <a:moveTo>
                      <a:pt x="0" y="0"/>
                    </a:moveTo>
                    <a:lnTo>
                      <a:pt x="56163" y="0"/>
                    </a:lnTo>
                    <a:lnTo>
                      <a:pt x="56163" y="217164"/>
                    </a:lnTo>
                    <a:lnTo>
                      <a:pt x="0" y="217164"/>
                    </a:lnTo>
                    <a:close/>
                  </a:path>
                </a:pathLst>
              </a:custGeom>
              <a:solidFill>
                <a:srgbClr val="95A5A6"/>
              </a:solidFill>
              <a:ln w="36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354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95A5A6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101" name="Freeform: Shape 78">
                <a:extLst>
                  <a:ext uri="{FF2B5EF4-FFF2-40B4-BE49-F238E27FC236}">
                    <a16:creationId xmlns:a16="http://schemas.microsoft.com/office/drawing/2014/main" id="{23EDEF63-7433-40BA-AD21-3359E8CDF309}"/>
                  </a:ext>
                </a:extLst>
              </p:cNvPr>
              <p:cNvSpPr/>
              <p:nvPr/>
            </p:nvSpPr>
            <p:spPr>
              <a:xfrm rot="-10800000">
                <a:off x="10521045" y="3823439"/>
                <a:ext cx="56163" cy="142279"/>
              </a:xfrm>
              <a:custGeom>
                <a:avLst/>
                <a:gdLst>
                  <a:gd name="connsiteX0" fmla="*/ 0 w 56163"/>
                  <a:gd name="connsiteY0" fmla="*/ 0 h 142279"/>
                  <a:gd name="connsiteX1" fmla="*/ 56163 w 56163"/>
                  <a:gd name="connsiteY1" fmla="*/ 0 h 142279"/>
                  <a:gd name="connsiteX2" fmla="*/ 56163 w 56163"/>
                  <a:gd name="connsiteY2" fmla="*/ 142280 h 142279"/>
                  <a:gd name="connsiteX3" fmla="*/ 0 w 56163"/>
                  <a:gd name="connsiteY3" fmla="*/ 142280 h 1422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6163" h="142279">
                    <a:moveTo>
                      <a:pt x="0" y="0"/>
                    </a:moveTo>
                    <a:lnTo>
                      <a:pt x="56163" y="0"/>
                    </a:lnTo>
                    <a:lnTo>
                      <a:pt x="56163" y="142280"/>
                    </a:lnTo>
                    <a:lnTo>
                      <a:pt x="0" y="142280"/>
                    </a:lnTo>
                    <a:close/>
                  </a:path>
                </a:pathLst>
              </a:custGeom>
              <a:solidFill>
                <a:srgbClr val="95A5A6"/>
              </a:solidFill>
              <a:ln w="36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354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95A5A6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102" name="Freeform: Shape 79">
                <a:extLst>
                  <a:ext uri="{FF2B5EF4-FFF2-40B4-BE49-F238E27FC236}">
                    <a16:creationId xmlns:a16="http://schemas.microsoft.com/office/drawing/2014/main" id="{2A8314C7-11CF-437E-AF6E-7A446CCA2E94}"/>
                  </a:ext>
                </a:extLst>
              </p:cNvPr>
              <p:cNvSpPr/>
              <p:nvPr/>
            </p:nvSpPr>
            <p:spPr>
              <a:xfrm rot="-10800000">
                <a:off x="10442417" y="3890835"/>
                <a:ext cx="56163" cy="74884"/>
              </a:xfrm>
              <a:custGeom>
                <a:avLst/>
                <a:gdLst>
                  <a:gd name="connsiteX0" fmla="*/ 0 w 56163"/>
                  <a:gd name="connsiteY0" fmla="*/ 0 h 74884"/>
                  <a:gd name="connsiteX1" fmla="*/ 56163 w 56163"/>
                  <a:gd name="connsiteY1" fmla="*/ 0 h 74884"/>
                  <a:gd name="connsiteX2" fmla="*/ 56163 w 56163"/>
                  <a:gd name="connsiteY2" fmla="*/ 74884 h 74884"/>
                  <a:gd name="connsiteX3" fmla="*/ 0 w 56163"/>
                  <a:gd name="connsiteY3" fmla="*/ 74884 h 74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6163" h="74884">
                    <a:moveTo>
                      <a:pt x="0" y="0"/>
                    </a:moveTo>
                    <a:lnTo>
                      <a:pt x="56163" y="0"/>
                    </a:lnTo>
                    <a:lnTo>
                      <a:pt x="56163" y="74884"/>
                    </a:lnTo>
                    <a:lnTo>
                      <a:pt x="0" y="74884"/>
                    </a:lnTo>
                    <a:close/>
                  </a:path>
                </a:pathLst>
              </a:custGeom>
              <a:solidFill>
                <a:srgbClr val="95A5A6"/>
              </a:solidFill>
              <a:ln w="36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354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95A5A6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103" name="Freeform: Shape 80">
                <a:extLst>
                  <a:ext uri="{FF2B5EF4-FFF2-40B4-BE49-F238E27FC236}">
                    <a16:creationId xmlns:a16="http://schemas.microsoft.com/office/drawing/2014/main" id="{C14BA407-9620-4384-A098-1DE9F62FA2C2}"/>
                  </a:ext>
                </a:extLst>
              </p:cNvPr>
              <p:cNvSpPr/>
              <p:nvPr/>
            </p:nvSpPr>
            <p:spPr>
              <a:xfrm>
                <a:off x="10440882" y="3748555"/>
                <a:ext cx="121349" cy="121349"/>
              </a:xfrm>
              <a:custGeom>
                <a:avLst/>
                <a:gdLst>
                  <a:gd name="connsiteX0" fmla="*/ 121350 w 121349"/>
                  <a:gd name="connsiteY0" fmla="*/ 51445 h 121349"/>
                  <a:gd name="connsiteX1" fmla="*/ 121350 w 121349"/>
                  <a:gd name="connsiteY1" fmla="*/ 0 h 121349"/>
                  <a:gd name="connsiteX2" fmla="*/ 69904 w 121349"/>
                  <a:gd name="connsiteY2" fmla="*/ 0 h 121349"/>
                  <a:gd name="connsiteX3" fmla="*/ 90348 w 121349"/>
                  <a:gd name="connsiteY3" fmla="*/ 20443 h 121349"/>
                  <a:gd name="connsiteX4" fmla="*/ 0 w 121349"/>
                  <a:gd name="connsiteY4" fmla="*/ 110791 h 121349"/>
                  <a:gd name="connsiteX5" fmla="*/ 10559 w 121349"/>
                  <a:gd name="connsiteY5" fmla="*/ 121350 h 121349"/>
                  <a:gd name="connsiteX6" fmla="*/ 100906 w 121349"/>
                  <a:gd name="connsiteY6" fmla="*/ 31039 h 121349"/>
                  <a:gd name="connsiteX7" fmla="*/ 121350 w 121349"/>
                  <a:gd name="connsiteY7" fmla="*/ 51445 h 1213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1349" h="121349">
                    <a:moveTo>
                      <a:pt x="121350" y="51445"/>
                    </a:moveTo>
                    <a:lnTo>
                      <a:pt x="121350" y="0"/>
                    </a:lnTo>
                    <a:lnTo>
                      <a:pt x="69904" y="0"/>
                    </a:lnTo>
                    <a:lnTo>
                      <a:pt x="90348" y="20443"/>
                    </a:lnTo>
                    <a:lnTo>
                      <a:pt x="0" y="110791"/>
                    </a:lnTo>
                    <a:lnTo>
                      <a:pt x="10559" y="121350"/>
                    </a:lnTo>
                    <a:lnTo>
                      <a:pt x="100906" y="31039"/>
                    </a:lnTo>
                    <a:lnTo>
                      <a:pt x="121350" y="51445"/>
                    </a:lnTo>
                    <a:close/>
                  </a:path>
                </a:pathLst>
              </a:custGeom>
              <a:solidFill>
                <a:srgbClr val="95A5A6"/>
              </a:solidFill>
              <a:ln w="36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354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95A5A6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7138512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Espace réservé du contenu 4">
            <a:extLst>
              <a:ext uri="{FF2B5EF4-FFF2-40B4-BE49-F238E27FC236}">
                <a16:creationId xmlns:a16="http://schemas.microsoft.com/office/drawing/2014/main" id="{77F57A94-AA55-42E0-9A3E-6810AEEA9FE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93117860"/>
              </p:ext>
            </p:extLst>
          </p:nvPr>
        </p:nvGraphicFramePr>
        <p:xfrm>
          <a:off x="1583497" y="1063211"/>
          <a:ext cx="9604375" cy="12439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7" name="Diagramme 6">
            <a:extLst>
              <a:ext uri="{FF2B5EF4-FFF2-40B4-BE49-F238E27FC236}">
                <a16:creationId xmlns:a16="http://schemas.microsoft.com/office/drawing/2014/main" id="{42140DAA-862E-4829-9836-0399FE47FA7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37576285"/>
              </p:ext>
            </p:extLst>
          </p:nvPr>
        </p:nvGraphicFramePr>
        <p:xfrm>
          <a:off x="3392556" y="2099572"/>
          <a:ext cx="5722233" cy="37856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10" name="Titre 1">
            <a:extLst>
              <a:ext uri="{FF2B5EF4-FFF2-40B4-BE49-F238E27FC236}">
                <a16:creationId xmlns:a16="http://schemas.microsoft.com/office/drawing/2014/main" id="{E36FD9F0-578C-4504-94BE-6E053EF44BF2}"/>
              </a:ext>
            </a:extLst>
          </p:cNvPr>
          <p:cNvSpPr txBox="1">
            <a:spLocks/>
          </p:cNvSpPr>
          <p:nvPr/>
        </p:nvSpPr>
        <p:spPr>
          <a:xfrm>
            <a:off x="3494999" y="679967"/>
            <a:ext cx="5781369" cy="1049235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fr-FR" dirty="0"/>
              <a:t>Méthode</a:t>
            </a:r>
          </a:p>
        </p:txBody>
      </p:sp>
    </p:spTree>
    <p:extLst>
      <p:ext uri="{BB962C8B-B14F-4D97-AF65-F5344CB8AC3E}">
        <p14:creationId xmlns:p14="http://schemas.microsoft.com/office/powerpoint/2010/main" val="35279816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me 1">
            <a:extLst>
              <a:ext uri="{FF2B5EF4-FFF2-40B4-BE49-F238E27FC236}">
                <a16:creationId xmlns:a16="http://schemas.microsoft.com/office/drawing/2014/main" id="{605CD731-848B-40C8-8FC2-A76628C4A6E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37387221"/>
              </p:ext>
            </p:extLst>
          </p:nvPr>
        </p:nvGraphicFramePr>
        <p:xfrm>
          <a:off x="350683" y="719666"/>
          <a:ext cx="10454967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40650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Diagramme 6">
            <a:extLst>
              <a:ext uri="{FF2B5EF4-FFF2-40B4-BE49-F238E27FC236}">
                <a16:creationId xmlns:a16="http://schemas.microsoft.com/office/drawing/2014/main" id="{47D46AA3-8B38-43B5-8F88-2994AA63D0B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27941568"/>
              </p:ext>
            </p:extLst>
          </p:nvPr>
        </p:nvGraphicFramePr>
        <p:xfrm>
          <a:off x="2032000" y="719666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Organigramme : Connecteur 7">
            <a:extLst>
              <a:ext uri="{FF2B5EF4-FFF2-40B4-BE49-F238E27FC236}">
                <a16:creationId xmlns:a16="http://schemas.microsoft.com/office/drawing/2014/main" id="{F48A9037-FF1A-45FB-8FE6-67989BF3D58C}"/>
              </a:ext>
            </a:extLst>
          </p:cNvPr>
          <p:cNvSpPr/>
          <p:nvPr/>
        </p:nvSpPr>
        <p:spPr>
          <a:xfrm>
            <a:off x="5006162" y="3221665"/>
            <a:ext cx="2179675" cy="1212112"/>
          </a:xfrm>
          <a:prstGeom prst="flowChartConnector">
            <a:avLst/>
          </a:prstGeom>
          <a:blipFill>
            <a:blip r:embed="rId7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171FCE26-A16B-4C6E-9228-04DE79D533BF}"/>
              </a:ext>
            </a:extLst>
          </p:cNvPr>
          <p:cNvSpPr txBox="1"/>
          <p:nvPr/>
        </p:nvSpPr>
        <p:spPr>
          <a:xfrm>
            <a:off x="5266659" y="3596888"/>
            <a:ext cx="16586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400" b="1" dirty="0"/>
              <a:t>Partenaires</a:t>
            </a:r>
          </a:p>
        </p:txBody>
      </p:sp>
      <p:pic>
        <p:nvPicPr>
          <p:cNvPr id="3074" name="Picture 2" descr="Nos différents Volontaires - Société Royale Le Commerce Liégeois ASBL">
            <a:extLst>
              <a:ext uri="{FF2B5EF4-FFF2-40B4-BE49-F238E27FC236}">
                <a16:creationId xmlns:a16="http://schemas.microsoft.com/office/drawing/2014/main" id="{4348DC83-AC71-4124-8F97-AC136F4C5B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7619" y="3596888"/>
            <a:ext cx="2044760" cy="2351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08345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9">
            <a:extLst>
              <a:ext uri="{FF2B5EF4-FFF2-40B4-BE49-F238E27FC236}">
                <a16:creationId xmlns:a16="http://schemas.microsoft.com/office/drawing/2014/main" id="{6A04351E-A2CF-43F7-8D67-A5B2CB17E80F}"/>
              </a:ext>
            </a:extLst>
          </p:cNvPr>
          <p:cNvGrpSpPr/>
          <p:nvPr/>
        </p:nvGrpSpPr>
        <p:grpSpPr>
          <a:xfrm>
            <a:off x="623888" y="2465648"/>
            <a:ext cx="1824216" cy="720080"/>
            <a:chOff x="623889" y="2465648"/>
            <a:chExt cx="1824216" cy="720080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7730D410-A24D-4583-AB78-070BDE304536}"/>
                </a:ext>
              </a:extLst>
            </p:cNvPr>
            <p:cNvSpPr>
              <a:spLocks/>
            </p:cNvSpPr>
            <p:nvPr/>
          </p:nvSpPr>
          <p:spPr bwMode="auto">
            <a:xfrm>
              <a:off x="623889" y="2465648"/>
              <a:ext cx="816600" cy="229322"/>
            </a:xfrm>
            <a:prstGeom prst="rect">
              <a:avLst/>
            </a:prstGeom>
            <a:solidFill>
              <a:srgbClr val="2980B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354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95A5A6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4" name="Freeform: Shape 26">
              <a:extLst>
                <a:ext uri="{FF2B5EF4-FFF2-40B4-BE49-F238E27FC236}">
                  <a16:creationId xmlns:a16="http://schemas.microsoft.com/office/drawing/2014/main" id="{B6CF9D79-57A6-4B3C-9F23-58F37BE6F041}"/>
                </a:ext>
              </a:extLst>
            </p:cNvPr>
            <p:cNvSpPr/>
            <p:nvPr/>
          </p:nvSpPr>
          <p:spPr>
            <a:xfrm>
              <a:off x="911424" y="2465648"/>
              <a:ext cx="384553" cy="229322"/>
            </a:xfrm>
            <a:custGeom>
              <a:avLst/>
              <a:gdLst>
                <a:gd name="connsiteX0" fmla="*/ 0 w 648072"/>
                <a:gd name="connsiteY0" fmla="*/ 0 h 229322"/>
                <a:gd name="connsiteX1" fmla="*/ 648072 w 648072"/>
                <a:gd name="connsiteY1" fmla="*/ 0 h 229322"/>
                <a:gd name="connsiteX2" fmla="*/ 648072 w 648072"/>
                <a:gd name="connsiteY2" fmla="*/ 229322 h 229322"/>
                <a:gd name="connsiteX3" fmla="*/ 0 w 648072"/>
                <a:gd name="connsiteY3" fmla="*/ 229322 h 2293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48072" h="229322">
                  <a:moveTo>
                    <a:pt x="0" y="0"/>
                  </a:moveTo>
                  <a:lnTo>
                    <a:pt x="648072" y="0"/>
                  </a:lnTo>
                  <a:lnTo>
                    <a:pt x="648072" y="229322"/>
                  </a:lnTo>
                  <a:lnTo>
                    <a:pt x="0" y="229322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2F2F2">
                    <a:lumMod val="10000"/>
                    <a:alpha val="0"/>
                  </a:srgbClr>
                </a:gs>
                <a:gs pos="100000">
                  <a:srgbClr val="F2F2F2">
                    <a:lumMod val="10000"/>
                    <a:alpha val="60000"/>
                  </a:srgbClr>
                </a:gs>
              </a:gsLst>
              <a:lin ang="0" scaled="1"/>
              <a:tileRect/>
            </a:gradFill>
            <a:ln w="25400" cap="flat" cmpd="sng" algn="ctr">
              <a:noFill/>
              <a:prstDash val="solid"/>
            </a:ln>
            <a:effectLst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354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Right Triangle 2">
              <a:extLst>
                <a:ext uri="{FF2B5EF4-FFF2-40B4-BE49-F238E27FC236}">
                  <a16:creationId xmlns:a16="http://schemas.microsoft.com/office/drawing/2014/main" id="{21C7388F-5264-45AB-9D69-72D4D7BFF44C}"/>
                </a:ext>
              </a:extLst>
            </p:cNvPr>
            <p:cNvSpPr/>
            <p:nvPr/>
          </p:nvSpPr>
          <p:spPr>
            <a:xfrm rot="5400000">
              <a:off x="1512001" y="2249624"/>
              <a:ext cx="720080" cy="1152128"/>
            </a:xfrm>
            <a:prstGeom prst="rtTriangle">
              <a:avLst/>
            </a:prstGeom>
            <a:solidFill>
              <a:srgbClr val="2980B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354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95A5A6"/>
                </a:solidFill>
                <a:effectLst/>
                <a:uLnTx/>
                <a:uFillTx/>
                <a:latin typeface="Calibri"/>
              </a:endParaRPr>
            </a:p>
          </p:txBody>
        </p:sp>
      </p:grpSp>
      <p:grpSp>
        <p:nvGrpSpPr>
          <p:cNvPr id="6" name="Group 121">
            <a:extLst>
              <a:ext uri="{FF2B5EF4-FFF2-40B4-BE49-F238E27FC236}">
                <a16:creationId xmlns:a16="http://schemas.microsoft.com/office/drawing/2014/main" id="{56D64331-3A76-4320-8643-51C7386F55D1}"/>
              </a:ext>
            </a:extLst>
          </p:cNvPr>
          <p:cNvGrpSpPr/>
          <p:nvPr/>
        </p:nvGrpSpPr>
        <p:grpSpPr>
          <a:xfrm>
            <a:off x="9521025" y="2465648"/>
            <a:ext cx="2047088" cy="720080"/>
            <a:chOff x="9521025" y="2465648"/>
            <a:chExt cx="2047088" cy="720080"/>
          </a:xfrm>
        </p:grpSpPr>
        <p:sp>
          <p:nvSpPr>
            <p:cNvPr id="7" name="Freeform: Shape 16">
              <a:extLst>
                <a:ext uri="{FF2B5EF4-FFF2-40B4-BE49-F238E27FC236}">
                  <a16:creationId xmlns:a16="http://schemas.microsoft.com/office/drawing/2014/main" id="{4DFE715B-A740-42A9-9850-8740E9612791}"/>
                </a:ext>
              </a:extLst>
            </p:cNvPr>
            <p:cNvSpPr>
              <a:spLocks/>
            </p:cNvSpPr>
            <p:nvPr/>
          </p:nvSpPr>
          <p:spPr bwMode="auto">
            <a:xfrm>
              <a:off x="9521025" y="2465648"/>
              <a:ext cx="1039473" cy="229322"/>
            </a:xfrm>
            <a:custGeom>
              <a:avLst/>
              <a:gdLst>
                <a:gd name="connsiteX0" fmla="*/ 366915 w 1039473"/>
                <a:gd name="connsiteY0" fmla="*/ 0 h 229322"/>
                <a:gd name="connsiteX1" fmla="*/ 1039473 w 1039473"/>
                <a:gd name="connsiteY1" fmla="*/ 0 h 229322"/>
                <a:gd name="connsiteX2" fmla="*/ 1039473 w 1039473"/>
                <a:gd name="connsiteY2" fmla="*/ 229322 h 229322"/>
                <a:gd name="connsiteX3" fmla="*/ 0 w 1039473"/>
                <a:gd name="connsiteY3" fmla="*/ 229322 h 2293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39473" h="229322">
                  <a:moveTo>
                    <a:pt x="366915" y="0"/>
                  </a:moveTo>
                  <a:lnTo>
                    <a:pt x="1039473" y="0"/>
                  </a:lnTo>
                  <a:lnTo>
                    <a:pt x="1039473" y="229322"/>
                  </a:lnTo>
                  <a:lnTo>
                    <a:pt x="0" y="229322"/>
                  </a:lnTo>
                  <a:close/>
                </a:path>
              </a:pathLst>
            </a:custGeom>
            <a:solidFill>
              <a:srgbClr val="4B2C5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354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95A5A6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8" name="Freeform: Shape 31">
              <a:extLst>
                <a:ext uri="{FF2B5EF4-FFF2-40B4-BE49-F238E27FC236}">
                  <a16:creationId xmlns:a16="http://schemas.microsoft.com/office/drawing/2014/main" id="{C609F2E8-1CBE-4354-8867-D54E25116C19}"/>
                </a:ext>
              </a:extLst>
            </p:cNvPr>
            <p:cNvSpPr/>
            <p:nvPr/>
          </p:nvSpPr>
          <p:spPr>
            <a:xfrm>
              <a:off x="10031432" y="2465648"/>
              <a:ext cx="384553" cy="229322"/>
            </a:xfrm>
            <a:custGeom>
              <a:avLst/>
              <a:gdLst>
                <a:gd name="connsiteX0" fmla="*/ 0 w 648072"/>
                <a:gd name="connsiteY0" fmla="*/ 0 h 229322"/>
                <a:gd name="connsiteX1" fmla="*/ 648072 w 648072"/>
                <a:gd name="connsiteY1" fmla="*/ 0 h 229322"/>
                <a:gd name="connsiteX2" fmla="*/ 648072 w 648072"/>
                <a:gd name="connsiteY2" fmla="*/ 229322 h 229322"/>
                <a:gd name="connsiteX3" fmla="*/ 0 w 648072"/>
                <a:gd name="connsiteY3" fmla="*/ 229322 h 2293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48072" h="229322">
                  <a:moveTo>
                    <a:pt x="0" y="0"/>
                  </a:moveTo>
                  <a:lnTo>
                    <a:pt x="648072" y="0"/>
                  </a:lnTo>
                  <a:lnTo>
                    <a:pt x="648072" y="229322"/>
                  </a:lnTo>
                  <a:lnTo>
                    <a:pt x="0" y="229322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2F2F2">
                    <a:lumMod val="10000"/>
                    <a:alpha val="0"/>
                  </a:srgbClr>
                </a:gs>
                <a:gs pos="100000">
                  <a:srgbClr val="F2F2F2">
                    <a:lumMod val="10000"/>
                    <a:alpha val="60000"/>
                  </a:srgbClr>
                </a:gs>
              </a:gsLst>
              <a:lin ang="0" scaled="1"/>
              <a:tileRect/>
            </a:gradFill>
            <a:ln w="25400" cap="flat" cmpd="sng" algn="ctr">
              <a:noFill/>
              <a:prstDash val="solid"/>
            </a:ln>
            <a:effectLst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354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Right Triangle 4">
              <a:extLst>
                <a:ext uri="{FF2B5EF4-FFF2-40B4-BE49-F238E27FC236}">
                  <a16:creationId xmlns:a16="http://schemas.microsoft.com/office/drawing/2014/main" id="{0052463E-5BAC-4824-9943-B1CA617FFE29}"/>
                </a:ext>
              </a:extLst>
            </p:cNvPr>
            <p:cNvSpPr/>
            <p:nvPr/>
          </p:nvSpPr>
          <p:spPr>
            <a:xfrm rot="5400000">
              <a:off x="10632009" y="2249624"/>
              <a:ext cx="720080" cy="1152128"/>
            </a:xfrm>
            <a:prstGeom prst="rtTriangle">
              <a:avLst/>
            </a:prstGeom>
            <a:solidFill>
              <a:srgbClr val="4B2C5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354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95A5A6"/>
                </a:solidFill>
                <a:effectLst/>
                <a:uLnTx/>
                <a:uFillTx/>
                <a:latin typeface="Calibri"/>
              </a:endParaRPr>
            </a:p>
          </p:txBody>
        </p:sp>
      </p:grpSp>
      <p:grpSp>
        <p:nvGrpSpPr>
          <p:cNvPr id="10" name="Group 122">
            <a:extLst>
              <a:ext uri="{FF2B5EF4-FFF2-40B4-BE49-F238E27FC236}">
                <a16:creationId xmlns:a16="http://schemas.microsoft.com/office/drawing/2014/main" id="{2E3355D4-BB61-431E-8014-0869E586CE65}"/>
              </a:ext>
            </a:extLst>
          </p:cNvPr>
          <p:cNvGrpSpPr/>
          <p:nvPr/>
        </p:nvGrpSpPr>
        <p:grpSpPr>
          <a:xfrm>
            <a:off x="7696807" y="2465648"/>
            <a:ext cx="2047088" cy="720080"/>
            <a:chOff x="7696807" y="2465648"/>
            <a:chExt cx="2047088" cy="720080"/>
          </a:xfrm>
        </p:grpSpPr>
        <p:sp>
          <p:nvSpPr>
            <p:cNvPr id="11" name="Freeform: Shape 14">
              <a:extLst>
                <a:ext uri="{FF2B5EF4-FFF2-40B4-BE49-F238E27FC236}">
                  <a16:creationId xmlns:a16="http://schemas.microsoft.com/office/drawing/2014/main" id="{93E7F326-FE44-4DCC-A03A-C70315378032}"/>
                </a:ext>
              </a:extLst>
            </p:cNvPr>
            <p:cNvSpPr>
              <a:spLocks/>
            </p:cNvSpPr>
            <p:nvPr/>
          </p:nvSpPr>
          <p:spPr bwMode="auto">
            <a:xfrm>
              <a:off x="7696807" y="2465648"/>
              <a:ext cx="1039475" cy="229322"/>
            </a:xfrm>
            <a:custGeom>
              <a:avLst/>
              <a:gdLst>
                <a:gd name="connsiteX0" fmla="*/ 366915 w 1039475"/>
                <a:gd name="connsiteY0" fmla="*/ 0 h 229322"/>
                <a:gd name="connsiteX1" fmla="*/ 1039475 w 1039475"/>
                <a:gd name="connsiteY1" fmla="*/ 0 h 229322"/>
                <a:gd name="connsiteX2" fmla="*/ 1039475 w 1039475"/>
                <a:gd name="connsiteY2" fmla="*/ 229322 h 229322"/>
                <a:gd name="connsiteX3" fmla="*/ 0 w 1039475"/>
                <a:gd name="connsiteY3" fmla="*/ 229322 h 2293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39475" h="229322">
                  <a:moveTo>
                    <a:pt x="366915" y="0"/>
                  </a:moveTo>
                  <a:lnTo>
                    <a:pt x="1039475" y="0"/>
                  </a:lnTo>
                  <a:lnTo>
                    <a:pt x="1039475" y="229322"/>
                  </a:lnTo>
                  <a:lnTo>
                    <a:pt x="0" y="229322"/>
                  </a:lnTo>
                  <a:close/>
                </a:path>
              </a:pathLst>
            </a:custGeom>
            <a:solidFill>
              <a:srgbClr val="C0392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354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95A5A6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12" name="Freeform: Shape 30">
              <a:extLst>
                <a:ext uri="{FF2B5EF4-FFF2-40B4-BE49-F238E27FC236}">
                  <a16:creationId xmlns:a16="http://schemas.microsoft.com/office/drawing/2014/main" id="{2D6D7374-3954-4A1F-9288-45C8247E4181}"/>
                </a:ext>
              </a:extLst>
            </p:cNvPr>
            <p:cNvSpPr/>
            <p:nvPr/>
          </p:nvSpPr>
          <p:spPr>
            <a:xfrm>
              <a:off x="8209270" y="2465648"/>
              <a:ext cx="384553" cy="229322"/>
            </a:xfrm>
            <a:custGeom>
              <a:avLst/>
              <a:gdLst>
                <a:gd name="connsiteX0" fmla="*/ 0 w 648072"/>
                <a:gd name="connsiteY0" fmla="*/ 0 h 229322"/>
                <a:gd name="connsiteX1" fmla="*/ 648072 w 648072"/>
                <a:gd name="connsiteY1" fmla="*/ 0 h 229322"/>
                <a:gd name="connsiteX2" fmla="*/ 648072 w 648072"/>
                <a:gd name="connsiteY2" fmla="*/ 229322 h 229322"/>
                <a:gd name="connsiteX3" fmla="*/ 0 w 648072"/>
                <a:gd name="connsiteY3" fmla="*/ 229322 h 2293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48072" h="229322">
                  <a:moveTo>
                    <a:pt x="0" y="0"/>
                  </a:moveTo>
                  <a:lnTo>
                    <a:pt x="648072" y="0"/>
                  </a:lnTo>
                  <a:lnTo>
                    <a:pt x="648072" y="229322"/>
                  </a:lnTo>
                  <a:lnTo>
                    <a:pt x="0" y="229322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2F2F2">
                    <a:lumMod val="10000"/>
                    <a:alpha val="0"/>
                  </a:srgbClr>
                </a:gs>
                <a:gs pos="100000">
                  <a:srgbClr val="F2F2F2">
                    <a:lumMod val="10000"/>
                    <a:alpha val="60000"/>
                  </a:srgbClr>
                </a:gs>
              </a:gsLst>
              <a:lin ang="0" scaled="1"/>
              <a:tileRect/>
            </a:gradFill>
            <a:ln w="25400" cap="flat" cmpd="sng" algn="ctr">
              <a:noFill/>
              <a:prstDash val="solid"/>
            </a:ln>
            <a:effectLst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354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Right Triangle 18">
              <a:extLst>
                <a:ext uri="{FF2B5EF4-FFF2-40B4-BE49-F238E27FC236}">
                  <a16:creationId xmlns:a16="http://schemas.microsoft.com/office/drawing/2014/main" id="{59CC2D50-8DAE-4495-9774-87C0EE7339A7}"/>
                </a:ext>
              </a:extLst>
            </p:cNvPr>
            <p:cNvSpPr/>
            <p:nvPr/>
          </p:nvSpPr>
          <p:spPr>
            <a:xfrm rot="5400000">
              <a:off x="8807791" y="2249624"/>
              <a:ext cx="720080" cy="1152128"/>
            </a:xfrm>
            <a:prstGeom prst="rtTriangle">
              <a:avLst/>
            </a:prstGeom>
            <a:solidFill>
              <a:srgbClr val="C0392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354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95A5A6"/>
                </a:solidFill>
                <a:effectLst/>
                <a:uLnTx/>
                <a:uFillTx/>
                <a:latin typeface="Calibri"/>
              </a:endParaRPr>
            </a:p>
          </p:txBody>
        </p:sp>
      </p:grpSp>
      <p:grpSp>
        <p:nvGrpSpPr>
          <p:cNvPr id="14" name="Group 123">
            <a:extLst>
              <a:ext uri="{FF2B5EF4-FFF2-40B4-BE49-F238E27FC236}">
                <a16:creationId xmlns:a16="http://schemas.microsoft.com/office/drawing/2014/main" id="{C20586B0-135D-4DAE-B950-9BF9F4B4CB87}"/>
              </a:ext>
            </a:extLst>
          </p:cNvPr>
          <p:cNvGrpSpPr/>
          <p:nvPr/>
        </p:nvGrpSpPr>
        <p:grpSpPr>
          <a:xfrm>
            <a:off x="5870532" y="2465648"/>
            <a:ext cx="2049145" cy="720080"/>
            <a:chOff x="5870532" y="2465648"/>
            <a:chExt cx="2049145" cy="720080"/>
          </a:xfrm>
        </p:grpSpPr>
        <p:sp>
          <p:nvSpPr>
            <p:cNvPr id="15" name="Freeform: Shape 12">
              <a:extLst>
                <a:ext uri="{FF2B5EF4-FFF2-40B4-BE49-F238E27FC236}">
                  <a16:creationId xmlns:a16="http://schemas.microsoft.com/office/drawing/2014/main" id="{CFAF3B0A-057C-46FB-A022-1A55DB0BE542}"/>
                </a:ext>
              </a:extLst>
            </p:cNvPr>
            <p:cNvSpPr>
              <a:spLocks/>
            </p:cNvSpPr>
            <p:nvPr/>
          </p:nvSpPr>
          <p:spPr bwMode="auto">
            <a:xfrm>
              <a:off x="5870532" y="2465648"/>
              <a:ext cx="1042608" cy="229322"/>
            </a:xfrm>
            <a:custGeom>
              <a:avLst/>
              <a:gdLst>
                <a:gd name="connsiteX0" fmla="*/ 366915 w 1042608"/>
                <a:gd name="connsiteY0" fmla="*/ 0 h 229322"/>
                <a:gd name="connsiteX1" fmla="*/ 1042608 w 1042608"/>
                <a:gd name="connsiteY1" fmla="*/ 0 h 229322"/>
                <a:gd name="connsiteX2" fmla="*/ 1042608 w 1042608"/>
                <a:gd name="connsiteY2" fmla="*/ 229322 h 229322"/>
                <a:gd name="connsiteX3" fmla="*/ 0 w 1042608"/>
                <a:gd name="connsiteY3" fmla="*/ 229322 h 2293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42608" h="229322">
                  <a:moveTo>
                    <a:pt x="366915" y="0"/>
                  </a:moveTo>
                  <a:lnTo>
                    <a:pt x="1042608" y="0"/>
                  </a:lnTo>
                  <a:lnTo>
                    <a:pt x="1042608" y="229322"/>
                  </a:lnTo>
                  <a:lnTo>
                    <a:pt x="0" y="229322"/>
                  </a:lnTo>
                  <a:close/>
                </a:path>
              </a:pathLst>
            </a:custGeom>
            <a:solidFill>
              <a:srgbClr val="F39C1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354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95A5A6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16" name="Freeform: Shape 29">
              <a:extLst>
                <a:ext uri="{FF2B5EF4-FFF2-40B4-BE49-F238E27FC236}">
                  <a16:creationId xmlns:a16="http://schemas.microsoft.com/office/drawing/2014/main" id="{24DBCA30-1A34-41F8-A187-0212D2E2DEEB}"/>
                </a:ext>
              </a:extLst>
            </p:cNvPr>
            <p:cNvSpPr/>
            <p:nvPr/>
          </p:nvSpPr>
          <p:spPr>
            <a:xfrm>
              <a:off x="6382996" y="2465648"/>
              <a:ext cx="384553" cy="229322"/>
            </a:xfrm>
            <a:custGeom>
              <a:avLst/>
              <a:gdLst>
                <a:gd name="connsiteX0" fmla="*/ 0 w 648072"/>
                <a:gd name="connsiteY0" fmla="*/ 0 h 229322"/>
                <a:gd name="connsiteX1" fmla="*/ 648072 w 648072"/>
                <a:gd name="connsiteY1" fmla="*/ 0 h 229322"/>
                <a:gd name="connsiteX2" fmla="*/ 648072 w 648072"/>
                <a:gd name="connsiteY2" fmla="*/ 229322 h 229322"/>
                <a:gd name="connsiteX3" fmla="*/ 0 w 648072"/>
                <a:gd name="connsiteY3" fmla="*/ 229322 h 2293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48072" h="229322">
                  <a:moveTo>
                    <a:pt x="0" y="0"/>
                  </a:moveTo>
                  <a:lnTo>
                    <a:pt x="648072" y="0"/>
                  </a:lnTo>
                  <a:lnTo>
                    <a:pt x="648072" y="229322"/>
                  </a:lnTo>
                  <a:lnTo>
                    <a:pt x="0" y="229322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2F2F2">
                    <a:lumMod val="10000"/>
                    <a:alpha val="0"/>
                  </a:srgbClr>
                </a:gs>
                <a:gs pos="100000">
                  <a:srgbClr val="F2F2F2">
                    <a:lumMod val="10000"/>
                    <a:alpha val="60000"/>
                  </a:srgbClr>
                </a:gs>
              </a:gsLst>
              <a:lin ang="0" scaled="1"/>
              <a:tileRect/>
            </a:gradFill>
            <a:ln w="25400" cap="flat" cmpd="sng" algn="ctr">
              <a:noFill/>
              <a:prstDash val="solid"/>
            </a:ln>
            <a:effectLst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354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Right Triangle 20">
              <a:extLst>
                <a:ext uri="{FF2B5EF4-FFF2-40B4-BE49-F238E27FC236}">
                  <a16:creationId xmlns:a16="http://schemas.microsoft.com/office/drawing/2014/main" id="{AF1E4580-C223-4C53-B25D-20D8EA06BFEB}"/>
                </a:ext>
              </a:extLst>
            </p:cNvPr>
            <p:cNvSpPr/>
            <p:nvPr/>
          </p:nvSpPr>
          <p:spPr>
            <a:xfrm rot="5400000">
              <a:off x="6983573" y="2249624"/>
              <a:ext cx="720080" cy="1152128"/>
            </a:xfrm>
            <a:prstGeom prst="rtTriangle">
              <a:avLst/>
            </a:prstGeom>
            <a:solidFill>
              <a:srgbClr val="F39C1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354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95A5A6"/>
                </a:solidFill>
                <a:effectLst/>
                <a:uLnTx/>
                <a:uFillTx/>
                <a:latin typeface="Calibri"/>
              </a:endParaRPr>
            </a:p>
          </p:txBody>
        </p:sp>
      </p:grpSp>
      <p:grpSp>
        <p:nvGrpSpPr>
          <p:cNvPr id="18" name="Group 124">
            <a:extLst>
              <a:ext uri="{FF2B5EF4-FFF2-40B4-BE49-F238E27FC236}">
                <a16:creationId xmlns:a16="http://schemas.microsoft.com/office/drawing/2014/main" id="{25D75C59-2E26-46A9-A3EE-0C5E17444EA4}"/>
              </a:ext>
            </a:extLst>
          </p:cNvPr>
          <p:cNvGrpSpPr/>
          <p:nvPr/>
        </p:nvGrpSpPr>
        <p:grpSpPr>
          <a:xfrm>
            <a:off x="4044259" y="2465648"/>
            <a:ext cx="2049144" cy="720080"/>
            <a:chOff x="4044259" y="2465648"/>
            <a:chExt cx="2049144" cy="720080"/>
          </a:xfrm>
        </p:grpSpPr>
        <p:sp>
          <p:nvSpPr>
            <p:cNvPr id="19" name="Freeform: Shape 10">
              <a:extLst>
                <a:ext uri="{FF2B5EF4-FFF2-40B4-BE49-F238E27FC236}">
                  <a16:creationId xmlns:a16="http://schemas.microsoft.com/office/drawing/2014/main" id="{272E1C66-4640-4B23-8E55-FB822AD712BE}"/>
                </a:ext>
              </a:extLst>
            </p:cNvPr>
            <p:cNvSpPr>
              <a:spLocks/>
            </p:cNvSpPr>
            <p:nvPr/>
          </p:nvSpPr>
          <p:spPr bwMode="auto">
            <a:xfrm>
              <a:off x="4044259" y="2465648"/>
              <a:ext cx="1044665" cy="229322"/>
            </a:xfrm>
            <a:custGeom>
              <a:avLst/>
              <a:gdLst>
                <a:gd name="connsiteX0" fmla="*/ 366915 w 1044665"/>
                <a:gd name="connsiteY0" fmla="*/ 0 h 229322"/>
                <a:gd name="connsiteX1" fmla="*/ 1044665 w 1044665"/>
                <a:gd name="connsiteY1" fmla="*/ 0 h 229322"/>
                <a:gd name="connsiteX2" fmla="*/ 1044665 w 1044665"/>
                <a:gd name="connsiteY2" fmla="*/ 229322 h 229322"/>
                <a:gd name="connsiteX3" fmla="*/ 0 w 1044665"/>
                <a:gd name="connsiteY3" fmla="*/ 229322 h 2293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44665" h="229322">
                  <a:moveTo>
                    <a:pt x="366915" y="0"/>
                  </a:moveTo>
                  <a:lnTo>
                    <a:pt x="1044665" y="0"/>
                  </a:lnTo>
                  <a:lnTo>
                    <a:pt x="1044665" y="229322"/>
                  </a:lnTo>
                  <a:lnTo>
                    <a:pt x="0" y="229322"/>
                  </a:lnTo>
                  <a:close/>
                </a:path>
              </a:pathLst>
            </a:custGeom>
            <a:solidFill>
              <a:srgbClr val="9BBB5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354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95A5A6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20" name="Freeform: Shape 28">
              <a:extLst>
                <a:ext uri="{FF2B5EF4-FFF2-40B4-BE49-F238E27FC236}">
                  <a16:creationId xmlns:a16="http://schemas.microsoft.com/office/drawing/2014/main" id="{3F0AD76A-883D-49A2-A353-DF311AE2B210}"/>
                </a:ext>
              </a:extLst>
            </p:cNvPr>
            <p:cNvSpPr/>
            <p:nvPr/>
          </p:nvSpPr>
          <p:spPr>
            <a:xfrm>
              <a:off x="4556722" y="2465648"/>
              <a:ext cx="384553" cy="229322"/>
            </a:xfrm>
            <a:custGeom>
              <a:avLst/>
              <a:gdLst>
                <a:gd name="connsiteX0" fmla="*/ 0 w 648072"/>
                <a:gd name="connsiteY0" fmla="*/ 0 h 229322"/>
                <a:gd name="connsiteX1" fmla="*/ 648072 w 648072"/>
                <a:gd name="connsiteY1" fmla="*/ 0 h 229322"/>
                <a:gd name="connsiteX2" fmla="*/ 648072 w 648072"/>
                <a:gd name="connsiteY2" fmla="*/ 229322 h 229322"/>
                <a:gd name="connsiteX3" fmla="*/ 0 w 648072"/>
                <a:gd name="connsiteY3" fmla="*/ 229322 h 2293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48072" h="229322">
                  <a:moveTo>
                    <a:pt x="0" y="0"/>
                  </a:moveTo>
                  <a:lnTo>
                    <a:pt x="648072" y="0"/>
                  </a:lnTo>
                  <a:lnTo>
                    <a:pt x="648072" y="229322"/>
                  </a:lnTo>
                  <a:lnTo>
                    <a:pt x="0" y="229322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2F2F2">
                    <a:lumMod val="10000"/>
                    <a:alpha val="0"/>
                  </a:srgbClr>
                </a:gs>
                <a:gs pos="100000">
                  <a:srgbClr val="F2F2F2">
                    <a:lumMod val="10000"/>
                    <a:alpha val="60000"/>
                  </a:srgbClr>
                </a:gs>
              </a:gsLst>
              <a:lin ang="0" scaled="1"/>
              <a:tileRect/>
            </a:gradFill>
            <a:ln w="25400" cap="flat" cmpd="sng" algn="ctr">
              <a:noFill/>
              <a:prstDash val="solid"/>
            </a:ln>
            <a:effectLst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354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" name="Right Triangle 22">
              <a:extLst>
                <a:ext uri="{FF2B5EF4-FFF2-40B4-BE49-F238E27FC236}">
                  <a16:creationId xmlns:a16="http://schemas.microsoft.com/office/drawing/2014/main" id="{94546E0F-A96B-4EF6-8BDA-EA3FD564D2B4}"/>
                </a:ext>
              </a:extLst>
            </p:cNvPr>
            <p:cNvSpPr/>
            <p:nvPr/>
          </p:nvSpPr>
          <p:spPr>
            <a:xfrm rot="5400000">
              <a:off x="5157299" y="2249624"/>
              <a:ext cx="720080" cy="1152128"/>
            </a:xfrm>
            <a:prstGeom prst="rtTriangle">
              <a:avLst/>
            </a:prstGeom>
            <a:solidFill>
              <a:srgbClr val="9BBB5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354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95A5A6"/>
                </a:solidFill>
                <a:effectLst/>
                <a:uLnTx/>
                <a:uFillTx/>
                <a:latin typeface="Calibri"/>
              </a:endParaRPr>
            </a:p>
          </p:txBody>
        </p:sp>
      </p:grpSp>
      <p:grpSp>
        <p:nvGrpSpPr>
          <p:cNvPr id="22" name="Group 125">
            <a:extLst>
              <a:ext uri="{FF2B5EF4-FFF2-40B4-BE49-F238E27FC236}">
                <a16:creationId xmlns:a16="http://schemas.microsoft.com/office/drawing/2014/main" id="{4EA1310A-18F2-40A8-8D74-1934B48200E5}"/>
              </a:ext>
            </a:extLst>
          </p:cNvPr>
          <p:cNvGrpSpPr/>
          <p:nvPr/>
        </p:nvGrpSpPr>
        <p:grpSpPr>
          <a:xfrm>
            <a:off x="2225234" y="2465648"/>
            <a:ext cx="2041895" cy="720080"/>
            <a:chOff x="2225234" y="2465648"/>
            <a:chExt cx="2041895" cy="720080"/>
          </a:xfrm>
        </p:grpSpPr>
        <p:sp>
          <p:nvSpPr>
            <p:cNvPr id="23" name="Freeform: Shape 8">
              <a:extLst>
                <a:ext uri="{FF2B5EF4-FFF2-40B4-BE49-F238E27FC236}">
                  <a16:creationId xmlns:a16="http://schemas.microsoft.com/office/drawing/2014/main" id="{FBA49A86-7838-4EBB-9719-9A4ADC6DF96D}"/>
                </a:ext>
              </a:extLst>
            </p:cNvPr>
            <p:cNvSpPr>
              <a:spLocks/>
            </p:cNvSpPr>
            <p:nvPr/>
          </p:nvSpPr>
          <p:spPr bwMode="auto">
            <a:xfrm>
              <a:off x="2225234" y="2465648"/>
              <a:ext cx="1039472" cy="229322"/>
            </a:xfrm>
            <a:custGeom>
              <a:avLst/>
              <a:gdLst>
                <a:gd name="connsiteX0" fmla="*/ 366915 w 1039472"/>
                <a:gd name="connsiteY0" fmla="*/ 0 h 229322"/>
                <a:gd name="connsiteX1" fmla="*/ 1039472 w 1039472"/>
                <a:gd name="connsiteY1" fmla="*/ 0 h 229322"/>
                <a:gd name="connsiteX2" fmla="*/ 1039472 w 1039472"/>
                <a:gd name="connsiteY2" fmla="*/ 229322 h 229322"/>
                <a:gd name="connsiteX3" fmla="*/ 0 w 1039472"/>
                <a:gd name="connsiteY3" fmla="*/ 229322 h 2293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39472" h="229322">
                  <a:moveTo>
                    <a:pt x="366915" y="0"/>
                  </a:moveTo>
                  <a:lnTo>
                    <a:pt x="1039472" y="0"/>
                  </a:lnTo>
                  <a:lnTo>
                    <a:pt x="1039472" y="229322"/>
                  </a:lnTo>
                  <a:lnTo>
                    <a:pt x="0" y="229322"/>
                  </a:lnTo>
                  <a:close/>
                </a:path>
              </a:pathLst>
            </a:custGeom>
            <a:solidFill>
              <a:srgbClr val="16A085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354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95A5A6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24" name="Freeform: Shape 27">
              <a:extLst>
                <a:ext uri="{FF2B5EF4-FFF2-40B4-BE49-F238E27FC236}">
                  <a16:creationId xmlns:a16="http://schemas.microsoft.com/office/drawing/2014/main" id="{515232C5-F0BE-4E0E-8A79-95627FA37F88}"/>
                </a:ext>
              </a:extLst>
            </p:cNvPr>
            <p:cNvSpPr/>
            <p:nvPr/>
          </p:nvSpPr>
          <p:spPr>
            <a:xfrm>
              <a:off x="2730448" y="2465648"/>
              <a:ext cx="384553" cy="229322"/>
            </a:xfrm>
            <a:custGeom>
              <a:avLst/>
              <a:gdLst>
                <a:gd name="connsiteX0" fmla="*/ 0 w 648072"/>
                <a:gd name="connsiteY0" fmla="*/ 0 h 229322"/>
                <a:gd name="connsiteX1" fmla="*/ 648072 w 648072"/>
                <a:gd name="connsiteY1" fmla="*/ 0 h 229322"/>
                <a:gd name="connsiteX2" fmla="*/ 648072 w 648072"/>
                <a:gd name="connsiteY2" fmla="*/ 229322 h 229322"/>
                <a:gd name="connsiteX3" fmla="*/ 0 w 648072"/>
                <a:gd name="connsiteY3" fmla="*/ 229322 h 2293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48072" h="229322">
                  <a:moveTo>
                    <a:pt x="0" y="0"/>
                  </a:moveTo>
                  <a:lnTo>
                    <a:pt x="648072" y="0"/>
                  </a:lnTo>
                  <a:lnTo>
                    <a:pt x="648072" y="229322"/>
                  </a:lnTo>
                  <a:lnTo>
                    <a:pt x="0" y="229322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2F2F2">
                    <a:lumMod val="10000"/>
                    <a:alpha val="0"/>
                  </a:srgbClr>
                </a:gs>
                <a:gs pos="100000">
                  <a:srgbClr val="F2F2F2">
                    <a:lumMod val="10000"/>
                    <a:alpha val="60000"/>
                  </a:srgbClr>
                </a:gs>
              </a:gsLst>
              <a:lin ang="0" scaled="1"/>
              <a:tileRect/>
            </a:gradFill>
            <a:ln w="25400" cap="flat" cmpd="sng" algn="ctr">
              <a:noFill/>
              <a:prstDash val="solid"/>
            </a:ln>
            <a:effectLst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354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" name="Right Triangle 24">
              <a:extLst>
                <a:ext uri="{FF2B5EF4-FFF2-40B4-BE49-F238E27FC236}">
                  <a16:creationId xmlns:a16="http://schemas.microsoft.com/office/drawing/2014/main" id="{B0B170CA-C187-46AC-86D5-324F2A25A83C}"/>
                </a:ext>
              </a:extLst>
            </p:cNvPr>
            <p:cNvSpPr/>
            <p:nvPr/>
          </p:nvSpPr>
          <p:spPr>
            <a:xfrm rot="5400000">
              <a:off x="3331025" y="2249624"/>
              <a:ext cx="720080" cy="1152128"/>
            </a:xfrm>
            <a:prstGeom prst="rtTriangle">
              <a:avLst/>
            </a:prstGeom>
            <a:solidFill>
              <a:srgbClr val="16A085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354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95A5A6"/>
                </a:solidFill>
                <a:effectLst/>
                <a:uLnTx/>
                <a:uFillTx/>
                <a:latin typeface="Calibri"/>
              </a:endParaRPr>
            </a:p>
          </p:txBody>
        </p:sp>
      </p:grpSp>
      <p:sp>
        <p:nvSpPr>
          <p:cNvPr id="27" name="Subtitle 33">
            <a:extLst>
              <a:ext uri="{FF2B5EF4-FFF2-40B4-BE49-F238E27FC236}">
                <a16:creationId xmlns:a16="http://schemas.microsoft.com/office/drawing/2014/main" id="{74D5195F-485C-4EFA-8762-E2AA6C19A9B7}"/>
              </a:ext>
            </a:extLst>
          </p:cNvPr>
          <p:cNvSpPr txBox="1">
            <a:spLocks/>
          </p:cNvSpPr>
          <p:nvPr/>
        </p:nvSpPr>
        <p:spPr>
          <a:xfrm>
            <a:off x="1194218" y="830734"/>
            <a:ext cx="9797831" cy="523220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0" indent="0" algn="l" defTabSz="914354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ctr" defTabSz="914354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 indent="0" algn="ctr" defTabSz="914354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 algn="ctr" defTabSz="914354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 algn="ctr" defTabSz="914354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286000" indent="0" algn="ctr" defTabSz="914354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354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354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354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dirty="0" err="1">
                <a:solidFill>
                  <a:schemeClr val="tx1"/>
                </a:solidFill>
              </a:rPr>
              <a:t>Activités</a:t>
            </a:r>
            <a:r>
              <a:rPr lang="en-US" dirty="0">
                <a:solidFill>
                  <a:schemeClr val="tx1"/>
                </a:solidFill>
              </a:rPr>
              <a:t> collectives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8" name="Slide Number Placeholder 34">
            <a:extLst>
              <a:ext uri="{FF2B5EF4-FFF2-40B4-BE49-F238E27FC236}">
                <a16:creationId xmlns:a16="http://schemas.microsoft.com/office/drawing/2014/main" id="{1B95E61C-6ABC-4597-8528-E25F724F8009}"/>
              </a:ext>
            </a:extLst>
          </p:cNvPr>
          <p:cNvSpPr txBox="1">
            <a:spLocks/>
          </p:cNvSpPr>
          <p:nvPr/>
        </p:nvSpPr>
        <p:spPr>
          <a:xfrm>
            <a:off x="328169" y="6237312"/>
            <a:ext cx="439241" cy="390437"/>
          </a:xfrm>
          <a:prstGeom prst="rect">
            <a:avLst/>
          </a:prstGeom>
        </p:spPr>
        <p:txBody>
          <a:bodyPr anchor="ctr"/>
          <a:lstStyle>
            <a:defPPr>
              <a:defRPr lang="fr-FR"/>
            </a:defPPr>
            <a:lvl1pPr marL="0" algn="ctr" defTabSz="914354" rtl="0" eaLnBrk="1" latinLnBrk="0" hangingPunct="1">
              <a:defRPr sz="1400" kern="1200">
                <a:solidFill>
                  <a:srgbClr val="2F3A46"/>
                </a:solidFill>
                <a:latin typeface="+mn-lt"/>
                <a:ea typeface="+mn-ea"/>
                <a:cs typeface="+mn-cs"/>
              </a:defRPr>
            </a:lvl1pPr>
            <a:lvl2pPr marL="457178" algn="l" defTabSz="91435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4" algn="l" defTabSz="91435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2" algn="l" defTabSz="91435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09" algn="l" defTabSz="91435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86" algn="l" defTabSz="91435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62" algn="l" defTabSz="91435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40" algn="l" defTabSz="91435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18" algn="l" defTabSz="91435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latin typeface="Calibri"/>
            </a:endParaRPr>
          </a:p>
        </p:txBody>
      </p:sp>
      <p:grpSp>
        <p:nvGrpSpPr>
          <p:cNvPr id="29" name="Group 119">
            <a:extLst>
              <a:ext uri="{FF2B5EF4-FFF2-40B4-BE49-F238E27FC236}">
                <a16:creationId xmlns:a16="http://schemas.microsoft.com/office/drawing/2014/main" id="{52F016BD-938E-4273-B4FF-9577F6C21912}"/>
              </a:ext>
            </a:extLst>
          </p:cNvPr>
          <p:cNvGrpSpPr/>
          <p:nvPr/>
        </p:nvGrpSpPr>
        <p:grpSpPr>
          <a:xfrm>
            <a:off x="8066151" y="1706086"/>
            <a:ext cx="3044582" cy="3212960"/>
            <a:chOff x="8066151" y="1706086"/>
            <a:chExt cx="3044582" cy="3212960"/>
          </a:xfrm>
        </p:grpSpPr>
        <p:sp>
          <p:nvSpPr>
            <p:cNvPr id="33" name="TextBox 73">
              <a:extLst>
                <a:ext uri="{FF2B5EF4-FFF2-40B4-BE49-F238E27FC236}">
                  <a16:creationId xmlns:a16="http://schemas.microsoft.com/office/drawing/2014/main" id="{80C97E1E-CF33-4508-AD42-A648B9362D63}"/>
                </a:ext>
              </a:extLst>
            </p:cNvPr>
            <p:cNvSpPr txBox="1"/>
            <p:nvPr/>
          </p:nvSpPr>
          <p:spPr>
            <a:xfrm>
              <a:off x="8066151" y="4211160"/>
              <a:ext cx="1772023" cy="707886"/>
            </a:xfrm>
            <a:prstGeom prst="rect">
              <a:avLst/>
            </a:prstGeom>
            <a:noFill/>
          </p:spPr>
          <p:txBody>
            <a:bodyPr wrap="square" lIns="0" rtlCol="0" anchor="b">
              <a:spAutoFit/>
            </a:bodyPr>
            <a:lstStyle/>
            <a:p>
              <a:pPr algn="ctr" defTabSz="914354"/>
              <a:r>
                <a:rPr lang="en-US" sz="2000" b="1" noProof="1">
                  <a:solidFill>
                    <a:srgbClr val="C0392B"/>
                  </a:solidFill>
                  <a:latin typeface="Calibri"/>
                </a:rPr>
                <a:t>Législation sociale</a:t>
              </a:r>
            </a:p>
          </p:txBody>
        </p:sp>
        <p:sp>
          <p:nvSpPr>
            <p:cNvPr id="31" name="TextBox 71">
              <a:extLst>
                <a:ext uri="{FF2B5EF4-FFF2-40B4-BE49-F238E27FC236}">
                  <a16:creationId xmlns:a16="http://schemas.microsoft.com/office/drawing/2014/main" id="{FCFFA518-B062-4498-B843-96AD97582AD4}"/>
                </a:ext>
              </a:extLst>
            </p:cNvPr>
            <p:cNvSpPr txBox="1"/>
            <p:nvPr/>
          </p:nvSpPr>
          <p:spPr>
            <a:xfrm>
              <a:off x="8381269" y="1706086"/>
              <a:ext cx="1120628" cy="584775"/>
            </a:xfrm>
            <a:prstGeom prst="rect">
              <a:avLst/>
            </a:prstGeom>
            <a:noFill/>
          </p:spPr>
          <p:txBody>
            <a:bodyPr wrap="none" rtlCol="0" anchor="b">
              <a:spAutoFit/>
            </a:bodyPr>
            <a:lstStyle/>
            <a:p>
              <a:pPr algn="ctr" defTabSz="914354"/>
              <a:r>
                <a:rPr lang="en-US" sz="3200" b="1" dirty="0">
                  <a:solidFill>
                    <a:srgbClr val="C0392B"/>
                  </a:solidFill>
                  <a:latin typeface="Calibri"/>
                </a:rPr>
                <a:t>Axe 5</a:t>
              </a:r>
            </a:p>
          </p:txBody>
        </p:sp>
        <p:pic>
          <p:nvPicPr>
            <p:cNvPr id="32" name="Graphic 82" descr="Internet contour">
              <a:extLst>
                <a:ext uri="{FF2B5EF4-FFF2-40B4-BE49-F238E27FC236}">
                  <a16:creationId xmlns:a16="http://schemas.microsoft.com/office/drawing/2014/main" id="{78B94C89-200A-4076-846F-69EEB28FDF6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/>
          </p:blipFill>
          <p:spPr>
            <a:xfrm>
              <a:off x="10196333" y="3291018"/>
              <a:ext cx="914400" cy="914400"/>
            </a:xfrm>
            <a:prstGeom prst="rect">
              <a:avLst/>
            </a:prstGeom>
          </p:spPr>
        </p:pic>
      </p:grpSp>
      <p:grpSp>
        <p:nvGrpSpPr>
          <p:cNvPr id="35" name="Group 117">
            <a:extLst>
              <a:ext uri="{FF2B5EF4-FFF2-40B4-BE49-F238E27FC236}">
                <a16:creationId xmlns:a16="http://schemas.microsoft.com/office/drawing/2014/main" id="{654C1549-996B-498D-B276-BDD71572FAAC}"/>
              </a:ext>
            </a:extLst>
          </p:cNvPr>
          <p:cNvGrpSpPr/>
          <p:nvPr/>
        </p:nvGrpSpPr>
        <p:grpSpPr>
          <a:xfrm>
            <a:off x="4385095" y="1696543"/>
            <a:ext cx="2084493" cy="3522162"/>
            <a:chOff x="4385095" y="1696543"/>
            <a:chExt cx="2084493" cy="3522162"/>
          </a:xfrm>
        </p:grpSpPr>
        <p:sp>
          <p:nvSpPr>
            <p:cNvPr id="39" name="TextBox 61">
              <a:extLst>
                <a:ext uri="{FF2B5EF4-FFF2-40B4-BE49-F238E27FC236}">
                  <a16:creationId xmlns:a16="http://schemas.microsoft.com/office/drawing/2014/main" id="{0CBDC0C9-31CC-44C1-820F-794602526B50}"/>
                </a:ext>
              </a:extLst>
            </p:cNvPr>
            <p:cNvSpPr txBox="1"/>
            <p:nvPr/>
          </p:nvSpPr>
          <p:spPr>
            <a:xfrm>
              <a:off x="4385095" y="4203042"/>
              <a:ext cx="2084493" cy="1015663"/>
            </a:xfrm>
            <a:prstGeom prst="rect">
              <a:avLst/>
            </a:prstGeom>
            <a:noFill/>
          </p:spPr>
          <p:txBody>
            <a:bodyPr wrap="square" lIns="0" rtlCol="0" anchor="b">
              <a:spAutoFit/>
            </a:bodyPr>
            <a:lstStyle/>
            <a:p>
              <a:pPr algn="ctr" defTabSz="914354"/>
              <a:r>
                <a:rPr lang="en-US" sz="2000" b="1" noProof="1">
                  <a:solidFill>
                    <a:srgbClr val="9BBB59">
                      <a:lumMod val="75000"/>
                    </a:srgbClr>
                  </a:solidFill>
                  <a:latin typeface="Calibri"/>
                </a:rPr>
                <a:t>Découverte de l’environnement socioprofessionnel</a:t>
              </a:r>
            </a:p>
          </p:txBody>
        </p:sp>
        <p:sp>
          <p:nvSpPr>
            <p:cNvPr id="37" name="TextBox 59">
              <a:extLst>
                <a:ext uri="{FF2B5EF4-FFF2-40B4-BE49-F238E27FC236}">
                  <a16:creationId xmlns:a16="http://schemas.microsoft.com/office/drawing/2014/main" id="{BDB8D00A-7A02-4754-9888-159CD0037B92}"/>
                </a:ext>
              </a:extLst>
            </p:cNvPr>
            <p:cNvSpPr txBox="1"/>
            <p:nvPr/>
          </p:nvSpPr>
          <p:spPr>
            <a:xfrm>
              <a:off x="4748998" y="1696543"/>
              <a:ext cx="1120628" cy="584775"/>
            </a:xfrm>
            <a:prstGeom prst="rect">
              <a:avLst/>
            </a:prstGeom>
            <a:noFill/>
          </p:spPr>
          <p:txBody>
            <a:bodyPr wrap="none" rtlCol="0" anchor="b">
              <a:spAutoFit/>
            </a:bodyPr>
            <a:lstStyle/>
            <a:p>
              <a:pPr algn="ctr" defTabSz="914354"/>
              <a:r>
                <a:rPr lang="en-US" sz="3200" b="1" dirty="0">
                  <a:solidFill>
                    <a:srgbClr val="9BBB59">
                      <a:lumMod val="75000"/>
                    </a:srgbClr>
                  </a:solidFill>
                  <a:latin typeface="Calibri"/>
                </a:rPr>
                <a:t>Axe 3</a:t>
              </a:r>
            </a:p>
          </p:txBody>
        </p:sp>
        <p:pic>
          <p:nvPicPr>
            <p:cNvPr id="38" name="Graphic 86" descr="Loupe contour">
              <a:extLst>
                <a:ext uri="{FF2B5EF4-FFF2-40B4-BE49-F238E27FC236}">
                  <a16:creationId xmlns:a16="http://schemas.microsoft.com/office/drawing/2014/main" id="{0303CDCB-6071-4F0A-BCE1-E78C7E5BC33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4727844" y="3291018"/>
              <a:ext cx="914400" cy="914400"/>
            </a:xfrm>
            <a:prstGeom prst="rect">
              <a:avLst/>
            </a:prstGeom>
          </p:spPr>
        </p:pic>
      </p:grpSp>
      <p:grpSp>
        <p:nvGrpSpPr>
          <p:cNvPr id="41" name="Group 116">
            <a:extLst>
              <a:ext uri="{FF2B5EF4-FFF2-40B4-BE49-F238E27FC236}">
                <a16:creationId xmlns:a16="http://schemas.microsoft.com/office/drawing/2014/main" id="{F9DD4DCA-16BD-4BF5-B8E1-40E789155F4A}"/>
              </a:ext>
            </a:extLst>
          </p:cNvPr>
          <p:cNvGrpSpPr/>
          <p:nvPr/>
        </p:nvGrpSpPr>
        <p:grpSpPr>
          <a:xfrm>
            <a:off x="2627714" y="1706086"/>
            <a:ext cx="1783647" cy="2914140"/>
            <a:chOff x="2627714" y="1706086"/>
            <a:chExt cx="1783647" cy="2914140"/>
          </a:xfrm>
        </p:grpSpPr>
        <p:sp>
          <p:nvSpPr>
            <p:cNvPr id="45" name="TextBox 55">
              <a:extLst>
                <a:ext uri="{FF2B5EF4-FFF2-40B4-BE49-F238E27FC236}">
                  <a16:creationId xmlns:a16="http://schemas.microsoft.com/office/drawing/2014/main" id="{9F6C2BFF-186B-4553-9645-9A5713F09327}"/>
                </a:ext>
              </a:extLst>
            </p:cNvPr>
            <p:cNvSpPr txBox="1"/>
            <p:nvPr/>
          </p:nvSpPr>
          <p:spPr>
            <a:xfrm>
              <a:off x="2627714" y="4220116"/>
              <a:ext cx="1783647" cy="400110"/>
            </a:xfrm>
            <a:prstGeom prst="rect">
              <a:avLst/>
            </a:prstGeom>
            <a:noFill/>
          </p:spPr>
          <p:txBody>
            <a:bodyPr wrap="square" lIns="0" rtlCol="0" anchor="b">
              <a:spAutoFit/>
            </a:bodyPr>
            <a:lstStyle/>
            <a:p>
              <a:pPr algn="ctr" defTabSz="914354"/>
              <a:r>
                <a:rPr lang="en-US" sz="2000" b="1" noProof="1">
                  <a:solidFill>
                    <a:srgbClr val="16A085"/>
                  </a:solidFill>
                  <a:latin typeface="Calibri"/>
                </a:rPr>
                <a:t>Communication</a:t>
              </a:r>
            </a:p>
          </p:txBody>
        </p:sp>
        <p:sp>
          <p:nvSpPr>
            <p:cNvPr id="43" name="TextBox 53">
              <a:extLst>
                <a:ext uri="{FF2B5EF4-FFF2-40B4-BE49-F238E27FC236}">
                  <a16:creationId xmlns:a16="http://schemas.microsoft.com/office/drawing/2014/main" id="{46D36BDF-2094-4A3E-9DC0-ABFDA4B37FA5}"/>
                </a:ext>
              </a:extLst>
            </p:cNvPr>
            <p:cNvSpPr txBox="1"/>
            <p:nvPr/>
          </p:nvSpPr>
          <p:spPr>
            <a:xfrm>
              <a:off x="2918089" y="1706086"/>
              <a:ext cx="1120628" cy="584775"/>
            </a:xfrm>
            <a:prstGeom prst="rect">
              <a:avLst/>
            </a:prstGeom>
            <a:noFill/>
          </p:spPr>
          <p:txBody>
            <a:bodyPr wrap="none" rtlCol="0" anchor="b">
              <a:spAutoFit/>
            </a:bodyPr>
            <a:lstStyle/>
            <a:p>
              <a:pPr algn="ctr" defTabSz="914354"/>
              <a:r>
                <a:rPr lang="en-US" sz="3200" b="1" dirty="0">
                  <a:solidFill>
                    <a:srgbClr val="16A085"/>
                  </a:solidFill>
                  <a:latin typeface="Calibri"/>
                </a:rPr>
                <a:t>Axe 2</a:t>
              </a:r>
            </a:p>
          </p:txBody>
        </p:sp>
        <p:pic>
          <p:nvPicPr>
            <p:cNvPr id="44" name="Graphic 88" descr="Antenne relais téléphonique contour">
              <a:extLst>
                <a:ext uri="{FF2B5EF4-FFF2-40B4-BE49-F238E27FC236}">
                  <a16:creationId xmlns:a16="http://schemas.microsoft.com/office/drawing/2014/main" id="{7ABF87EB-62E6-4FA6-A6F1-DE7F7806646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/>
          </p:blipFill>
          <p:spPr>
            <a:xfrm>
              <a:off x="2903320" y="3291018"/>
              <a:ext cx="914400" cy="914400"/>
            </a:xfrm>
            <a:prstGeom prst="rect">
              <a:avLst/>
            </a:prstGeom>
          </p:spPr>
        </p:pic>
      </p:grpSp>
      <p:grpSp>
        <p:nvGrpSpPr>
          <p:cNvPr id="47" name="Group 120">
            <a:extLst>
              <a:ext uri="{FF2B5EF4-FFF2-40B4-BE49-F238E27FC236}">
                <a16:creationId xmlns:a16="http://schemas.microsoft.com/office/drawing/2014/main" id="{B6255DE4-39DD-4238-9FFC-29B218EA8604}"/>
              </a:ext>
            </a:extLst>
          </p:cNvPr>
          <p:cNvGrpSpPr/>
          <p:nvPr/>
        </p:nvGrpSpPr>
        <p:grpSpPr>
          <a:xfrm>
            <a:off x="6612100" y="1696543"/>
            <a:ext cx="4880623" cy="3231459"/>
            <a:chOff x="6612100" y="1696543"/>
            <a:chExt cx="4880623" cy="3231459"/>
          </a:xfrm>
        </p:grpSpPr>
        <p:sp>
          <p:nvSpPr>
            <p:cNvPr id="51" name="TextBox 79">
              <a:extLst>
                <a:ext uri="{FF2B5EF4-FFF2-40B4-BE49-F238E27FC236}">
                  <a16:creationId xmlns:a16="http://schemas.microsoft.com/office/drawing/2014/main" id="{A706FB98-3FDD-4F88-846E-57937CEAF513}"/>
                </a:ext>
              </a:extLst>
            </p:cNvPr>
            <p:cNvSpPr txBox="1"/>
            <p:nvPr/>
          </p:nvSpPr>
          <p:spPr>
            <a:xfrm>
              <a:off x="9814343" y="4220116"/>
              <a:ext cx="1678380" cy="707886"/>
            </a:xfrm>
            <a:prstGeom prst="rect">
              <a:avLst/>
            </a:prstGeom>
            <a:noFill/>
          </p:spPr>
          <p:txBody>
            <a:bodyPr wrap="square" lIns="0" rtlCol="0" anchor="b">
              <a:spAutoFit/>
            </a:bodyPr>
            <a:lstStyle/>
            <a:p>
              <a:pPr algn="ctr" defTabSz="914354"/>
              <a:r>
                <a:rPr lang="en-US" sz="2000" b="1" noProof="1">
                  <a:solidFill>
                    <a:srgbClr val="4B2C50"/>
                  </a:solidFill>
                  <a:latin typeface="Calibri"/>
                </a:rPr>
                <a:t>Remédiation et PMTIC</a:t>
              </a:r>
            </a:p>
          </p:txBody>
        </p:sp>
        <p:sp>
          <p:nvSpPr>
            <p:cNvPr id="49" name="TextBox 77">
              <a:extLst>
                <a:ext uri="{FF2B5EF4-FFF2-40B4-BE49-F238E27FC236}">
                  <a16:creationId xmlns:a16="http://schemas.microsoft.com/office/drawing/2014/main" id="{AD742F57-4450-48BF-AC8C-A116A94209AB}"/>
                </a:ext>
              </a:extLst>
            </p:cNvPr>
            <p:cNvSpPr txBox="1"/>
            <p:nvPr/>
          </p:nvSpPr>
          <p:spPr>
            <a:xfrm>
              <a:off x="10098110" y="1696543"/>
              <a:ext cx="1120628" cy="584775"/>
            </a:xfrm>
            <a:prstGeom prst="rect">
              <a:avLst/>
            </a:prstGeom>
            <a:noFill/>
          </p:spPr>
          <p:txBody>
            <a:bodyPr wrap="none" rtlCol="0" anchor="b">
              <a:spAutoFit/>
            </a:bodyPr>
            <a:lstStyle/>
            <a:p>
              <a:pPr algn="ctr" defTabSz="914354"/>
              <a:r>
                <a:rPr lang="en-US" sz="3200" b="1" dirty="0">
                  <a:solidFill>
                    <a:srgbClr val="4B2C50"/>
                  </a:solidFill>
                  <a:latin typeface="Calibri"/>
                </a:rPr>
                <a:t>Axe 6</a:t>
              </a:r>
            </a:p>
          </p:txBody>
        </p:sp>
        <p:pic>
          <p:nvPicPr>
            <p:cNvPr id="50" name="Graphic 90" descr="Outils contour">
              <a:extLst>
                <a:ext uri="{FF2B5EF4-FFF2-40B4-BE49-F238E27FC236}">
                  <a16:creationId xmlns:a16="http://schemas.microsoft.com/office/drawing/2014/main" id="{AB13F605-4A7A-4FA9-96DC-2CBE976121A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/>
          </p:blipFill>
          <p:spPr>
            <a:xfrm>
              <a:off x="6612100" y="3309203"/>
              <a:ext cx="914400" cy="914400"/>
            </a:xfrm>
            <a:prstGeom prst="rect">
              <a:avLst/>
            </a:prstGeom>
          </p:spPr>
        </p:pic>
      </p:grpSp>
      <p:grpSp>
        <p:nvGrpSpPr>
          <p:cNvPr id="53" name="Group 118">
            <a:extLst>
              <a:ext uri="{FF2B5EF4-FFF2-40B4-BE49-F238E27FC236}">
                <a16:creationId xmlns:a16="http://schemas.microsoft.com/office/drawing/2014/main" id="{44A9F4BD-3741-4749-9F1A-881FE67EFFB6}"/>
              </a:ext>
            </a:extLst>
          </p:cNvPr>
          <p:cNvGrpSpPr/>
          <p:nvPr/>
        </p:nvGrpSpPr>
        <p:grpSpPr>
          <a:xfrm>
            <a:off x="6303146" y="1718915"/>
            <a:ext cx="3017383" cy="3516864"/>
            <a:chOff x="6303146" y="1718915"/>
            <a:chExt cx="3017383" cy="3516864"/>
          </a:xfrm>
        </p:grpSpPr>
        <p:sp>
          <p:nvSpPr>
            <p:cNvPr id="57" name="TextBox 67">
              <a:extLst>
                <a:ext uri="{FF2B5EF4-FFF2-40B4-BE49-F238E27FC236}">
                  <a16:creationId xmlns:a16="http://schemas.microsoft.com/office/drawing/2014/main" id="{808AB9E3-096C-42D6-9800-8BBDC5127CD7}"/>
                </a:ext>
              </a:extLst>
            </p:cNvPr>
            <p:cNvSpPr txBox="1"/>
            <p:nvPr/>
          </p:nvSpPr>
          <p:spPr>
            <a:xfrm>
              <a:off x="6303146" y="4220116"/>
              <a:ext cx="1678380" cy="1015663"/>
            </a:xfrm>
            <a:prstGeom prst="rect">
              <a:avLst/>
            </a:prstGeom>
            <a:noFill/>
          </p:spPr>
          <p:txBody>
            <a:bodyPr wrap="square" lIns="0" rtlCol="0" anchor="b">
              <a:spAutoFit/>
            </a:bodyPr>
            <a:lstStyle/>
            <a:p>
              <a:pPr algn="ctr" defTabSz="914354"/>
              <a:r>
                <a:rPr lang="en-US" sz="2000" b="1" noProof="1">
                  <a:solidFill>
                    <a:srgbClr val="F39C12">
                      <a:lumMod val="75000"/>
                    </a:srgbClr>
                  </a:solidFill>
                  <a:latin typeface="Calibri"/>
                </a:rPr>
                <a:t>Outils pour la recherche d’emploi</a:t>
              </a:r>
            </a:p>
          </p:txBody>
        </p:sp>
        <p:sp>
          <p:nvSpPr>
            <p:cNvPr id="55" name="TextBox 65">
              <a:extLst>
                <a:ext uri="{FF2B5EF4-FFF2-40B4-BE49-F238E27FC236}">
                  <a16:creationId xmlns:a16="http://schemas.microsoft.com/office/drawing/2014/main" id="{4C1485C4-2A02-41BC-BE56-5D8B3EE0B089}"/>
                </a:ext>
              </a:extLst>
            </p:cNvPr>
            <p:cNvSpPr txBox="1"/>
            <p:nvPr/>
          </p:nvSpPr>
          <p:spPr>
            <a:xfrm>
              <a:off x="6610792" y="1718915"/>
              <a:ext cx="1120628" cy="584775"/>
            </a:xfrm>
            <a:prstGeom prst="rect">
              <a:avLst/>
            </a:prstGeom>
            <a:noFill/>
          </p:spPr>
          <p:txBody>
            <a:bodyPr wrap="none" rtlCol="0" anchor="b">
              <a:spAutoFit/>
            </a:bodyPr>
            <a:lstStyle/>
            <a:p>
              <a:pPr algn="ctr" defTabSz="914354"/>
              <a:r>
                <a:rPr lang="en-US" sz="3200" b="1" dirty="0">
                  <a:solidFill>
                    <a:srgbClr val="F39C12">
                      <a:lumMod val="75000"/>
                    </a:srgbClr>
                  </a:solidFill>
                  <a:latin typeface="Calibri"/>
                </a:rPr>
                <a:t>Axe 4</a:t>
              </a:r>
            </a:p>
          </p:txBody>
        </p:sp>
        <p:pic>
          <p:nvPicPr>
            <p:cNvPr id="56" name="Graphic 92" descr="Balance de la justice contour">
              <a:extLst>
                <a:ext uri="{FF2B5EF4-FFF2-40B4-BE49-F238E27FC236}">
                  <a16:creationId xmlns:a16="http://schemas.microsoft.com/office/drawing/2014/main" id="{D9A53C84-AE5E-4CF5-8054-89C19C739BB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/>
          </p:blipFill>
          <p:spPr>
            <a:xfrm>
              <a:off x="8406129" y="3289670"/>
              <a:ext cx="914400" cy="914400"/>
            </a:xfrm>
            <a:prstGeom prst="rect">
              <a:avLst/>
            </a:prstGeom>
          </p:spPr>
        </p:pic>
      </p:grpSp>
      <p:grpSp>
        <p:nvGrpSpPr>
          <p:cNvPr id="59" name="Group 115">
            <a:extLst>
              <a:ext uri="{FF2B5EF4-FFF2-40B4-BE49-F238E27FC236}">
                <a16:creationId xmlns:a16="http://schemas.microsoft.com/office/drawing/2014/main" id="{DC67AC2B-D51A-42ED-B24B-CE8818E02AD8}"/>
              </a:ext>
            </a:extLst>
          </p:cNvPr>
          <p:cNvGrpSpPr/>
          <p:nvPr/>
        </p:nvGrpSpPr>
        <p:grpSpPr>
          <a:xfrm>
            <a:off x="679858" y="1706086"/>
            <a:ext cx="1783647" cy="3209415"/>
            <a:chOff x="679858" y="1706086"/>
            <a:chExt cx="1783647" cy="3209415"/>
          </a:xfrm>
        </p:grpSpPr>
        <p:sp>
          <p:nvSpPr>
            <p:cNvPr id="63" name="TextBox 39">
              <a:extLst>
                <a:ext uri="{FF2B5EF4-FFF2-40B4-BE49-F238E27FC236}">
                  <a16:creationId xmlns:a16="http://schemas.microsoft.com/office/drawing/2014/main" id="{79BD9D72-6210-4AD4-9D46-9DF7B0539605}"/>
                </a:ext>
              </a:extLst>
            </p:cNvPr>
            <p:cNvSpPr txBox="1"/>
            <p:nvPr/>
          </p:nvSpPr>
          <p:spPr>
            <a:xfrm>
              <a:off x="679858" y="4207615"/>
              <a:ext cx="1783647" cy="707886"/>
            </a:xfrm>
            <a:prstGeom prst="rect">
              <a:avLst/>
            </a:prstGeom>
            <a:noFill/>
          </p:spPr>
          <p:txBody>
            <a:bodyPr wrap="square" lIns="0" rtlCol="0" anchor="b">
              <a:spAutoFit/>
            </a:bodyPr>
            <a:lstStyle/>
            <a:p>
              <a:pPr algn="ctr" defTabSz="914354"/>
              <a:r>
                <a:rPr lang="en-US" sz="2000" b="1" noProof="1">
                  <a:solidFill>
                    <a:srgbClr val="2980B9"/>
                  </a:solidFill>
                  <a:latin typeface="Calibri"/>
                </a:rPr>
                <a:t>Connaissance de soi</a:t>
              </a:r>
            </a:p>
          </p:txBody>
        </p:sp>
        <p:sp>
          <p:nvSpPr>
            <p:cNvPr id="61" name="TextBox 41">
              <a:extLst>
                <a:ext uri="{FF2B5EF4-FFF2-40B4-BE49-F238E27FC236}">
                  <a16:creationId xmlns:a16="http://schemas.microsoft.com/office/drawing/2014/main" id="{2FEB7BEE-76A7-4F6F-BD4A-797882F201D3}"/>
                </a:ext>
              </a:extLst>
            </p:cNvPr>
            <p:cNvSpPr txBox="1"/>
            <p:nvPr/>
          </p:nvSpPr>
          <p:spPr>
            <a:xfrm>
              <a:off x="975683" y="1706086"/>
              <a:ext cx="1120628" cy="584775"/>
            </a:xfrm>
            <a:prstGeom prst="rect">
              <a:avLst/>
            </a:prstGeom>
            <a:noFill/>
          </p:spPr>
          <p:txBody>
            <a:bodyPr wrap="none" rtlCol="0" anchor="b">
              <a:spAutoFit/>
            </a:bodyPr>
            <a:lstStyle/>
            <a:p>
              <a:pPr algn="ctr" defTabSz="914354"/>
              <a:r>
                <a:rPr lang="en-US" sz="3200" b="1" dirty="0">
                  <a:solidFill>
                    <a:srgbClr val="2980B9"/>
                  </a:solidFill>
                  <a:latin typeface="Calibri"/>
                </a:rPr>
                <a:t>Axe 1</a:t>
              </a:r>
            </a:p>
          </p:txBody>
        </p:sp>
        <p:pic>
          <p:nvPicPr>
            <p:cNvPr id="62" name="Graphic 10" descr="Cœur étincelant contour">
              <a:extLst>
                <a:ext uri="{FF2B5EF4-FFF2-40B4-BE49-F238E27FC236}">
                  <a16:creationId xmlns:a16="http://schemas.microsoft.com/office/drawing/2014/main" id="{BCDC141A-BE2D-4A02-AA6F-CAF0CD143B7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/>
          </p:blipFill>
          <p:spPr>
            <a:xfrm>
              <a:off x="1078796" y="3291018"/>
              <a:ext cx="914400" cy="914400"/>
            </a:xfrm>
            <a:prstGeom prst="rect">
              <a:avLst/>
            </a:prstGeom>
          </p:spPr>
        </p:pic>
      </p:grpSp>
      <p:cxnSp>
        <p:nvCxnSpPr>
          <p:cNvPr id="65" name="Straight Connector 97">
            <a:extLst>
              <a:ext uri="{FF2B5EF4-FFF2-40B4-BE49-F238E27FC236}">
                <a16:creationId xmlns:a16="http://schemas.microsoft.com/office/drawing/2014/main" id="{B7B86175-BCA2-4FD9-9FB2-53EA8DB22EF2}"/>
              </a:ext>
            </a:extLst>
          </p:cNvPr>
          <p:cNvCxnSpPr>
            <a:cxnSpLocks/>
          </p:cNvCxnSpPr>
          <p:nvPr/>
        </p:nvCxnSpPr>
        <p:spPr>
          <a:xfrm>
            <a:off x="623886" y="2295445"/>
            <a:ext cx="1897444" cy="0"/>
          </a:xfrm>
          <a:prstGeom prst="line">
            <a:avLst/>
          </a:prstGeom>
          <a:noFill/>
          <a:ln w="3175" cap="flat" cmpd="sng" algn="ctr">
            <a:solidFill>
              <a:srgbClr val="2980B9"/>
            </a:solidFill>
            <a:prstDash val="solid"/>
            <a:headEnd type="oval" w="sm" len="sm"/>
            <a:tailEnd type="oval" w="sm" len="sm"/>
          </a:ln>
          <a:effectLst/>
        </p:spPr>
      </p:cxnSp>
      <p:cxnSp>
        <p:nvCxnSpPr>
          <p:cNvPr id="66" name="Straight Connector 98">
            <a:extLst>
              <a:ext uri="{FF2B5EF4-FFF2-40B4-BE49-F238E27FC236}">
                <a16:creationId xmlns:a16="http://schemas.microsoft.com/office/drawing/2014/main" id="{1AE34626-6BE0-4CDD-8E59-4128A18F81CF}"/>
              </a:ext>
            </a:extLst>
          </p:cNvPr>
          <p:cNvCxnSpPr>
            <a:cxnSpLocks/>
          </p:cNvCxnSpPr>
          <p:nvPr/>
        </p:nvCxnSpPr>
        <p:spPr>
          <a:xfrm>
            <a:off x="9921307" y="2290861"/>
            <a:ext cx="1646806" cy="0"/>
          </a:xfrm>
          <a:prstGeom prst="line">
            <a:avLst/>
          </a:prstGeom>
          <a:noFill/>
          <a:ln w="3175" cap="flat" cmpd="sng" algn="ctr">
            <a:solidFill>
              <a:srgbClr val="4B2C50"/>
            </a:solidFill>
            <a:prstDash val="solid"/>
            <a:headEnd type="oval" w="sm" len="sm"/>
            <a:tailEnd type="oval" w="sm" len="sm"/>
          </a:ln>
          <a:effectLst/>
        </p:spPr>
      </p:cxnSp>
      <p:cxnSp>
        <p:nvCxnSpPr>
          <p:cNvPr id="67" name="Straight Connector 100">
            <a:extLst>
              <a:ext uri="{FF2B5EF4-FFF2-40B4-BE49-F238E27FC236}">
                <a16:creationId xmlns:a16="http://schemas.microsoft.com/office/drawing/2014/main" id="{D434D37E-C86E-4F1A-964F-8C77F3DEE1C9}"/>
              </a:ext>
            </a:extLst>
          </p:cNvPr>
          <p:cNvCxnSpPr>
            <a:cxnSpLocks/>
          </p:cNvCxnSpPr>
          <p:nvPr/>
        </p:nvCxnSpPr>
        <p:spPr>
          <a:xfrm>
            <a:off x="2675710" y="2290861"/>
            <a:ext cx="1687657" cy="0"/>
          </a:xfrm>
          <a:prstGeom prst="line">
            <a:avLst/>
          </a:prstGeom>
          <a:noFill/>
          <a:ln w="3175" cap="flat" cmpd="sng" algn="ctr">
            <a:solidFill>
              <a:srgbClr val="16A085"/>
            </a:solidFill>
            <a:prstDash val="solid"/>
            <a:headEnd type="oval" w="sm" len="sm"/>
            <a:tailEnd type="oval" w="sm" len="sm"/>
          </a:ln>
          <a:effectLst/>
        </p:spPr>
      </p:cxnSp>
      <p:cxnSp>
        <p:nvCxnSpPr>
          <p:cNvPr id="68" name="Straight Connector 102">
            <a:extLst>
              <a:ext uri="{FF2B5EF4-FFF2-40B4-BE49-F238E27FC236}">
                <a16:creationId xmlns:a16="http://schemas.microsoft.com/office/drawing/2014/main" id="{892F46BB-038E-4423-AE37-CC18DBE6DD86}"/>
              </a:ext>
            </a:extLst>
          </p:cNvPr>
          <p:cNvCxnSpPr>
            <a:cxnSpLocks/>
          </p:cNvCxnSpPr>
          <p:nvPr/>
        </p:nvCxnSpPr>
        <p:spPr>
          <a:xfrm>
            <a:off x="4517747" y="2290861"/>
            <a:ext cx="1646806" cy="0"/>
          </a:xfrm>
          <a:prstGeom prst="line">
            <a:avLst/>
          </a:prstGeom>
          <a:noFill/>
          <a:ln w="3175" cap="flat" cmpd="sng" algn="ctr">
            <a:solidFill>
              <a:srgbClr val="9BBB59">
                <a:lumMod val="75000"/>
              </a:srgbClr>
            </a:solidFill>
            <a:prstDash val="solid"/>
            <a:headEnd type="oval" w="sm" len="sm"/>
            <a:tailEnd type="oval" w="sm" len="sm"/>
          </a:ln>
          <a:effectLst/>
        </p:spPr>
      </p:cxnSp>
      <p:cxnSp>
        <p:nvCxnSpPr>
          <p:cNvPr id="69" name="Straight Connector 104">
            <a:extLst>
              <a:ext uri="{FF2B5EF4-FFF2-40B4-BE49-F238E27FC236}">
                <a16:creationId xmlns:a16="http://schemas.microsoft.com/office/drawing/2014/main" id="{FECA9076-8804-4AAD-939A-E68C751D8D8D}"/>
              </a:ext>
            </a:extLst>
          </p:cNvPr>
          <p:cNvCxnSpPr>
            <a:cxnSpLocks/>
          </p:cNvCxnSpPr>
          <p:nvPr/>
        </p:nvCxnSpPr>
        <p:spPr>
          <a:xfrm>
            <a:off x="8120119" y="2290861"/>
            <a:ext cx="1646806" cy="0"/>
          </a:xfrm>
          <a:prstGeom prst="line">
            <a:avLst/>
          </a:prstGeom>
          <a:noFill/>
          <a:ln w="3175" cap="flat" cmpd="sng" algn="ctr">
            <a:solidFill>
              <a:srgbClr val="C0392B"/>
            </a:solidFill>
            <a:prstDash val="solid"/>
            <a:headEnd type="oval" w="sm" len="sm"/>
            <a:tailEnd type="oval" w="sm" len="sm"/>
          </a:ln>
          <a:effectLst/>
        </p:spPr>
      </p:cxnSp>
      <p:cxnSp>
        <p:nvCxnSpPr>
          <p:cNvPr id="70" name="Straight Connector 111">
            <a:extLst>
              <a:ext uri="{FF2B5EF4-FFF2-40B4-BE49-F238E27FC236}">
                <a16:creationId xmlns:a16="http://schemas.microsoft.com/office/drawing/2014/main" id="{59BD50EA-3549-43CB-972B-CAA8CC3E41B8}"/>
              </a:ext>
            </a:extLst>
          </p:cNvPr>
          <p:cNvCxnSpPr>
            <a:cxnSpLocks/>
          </p:cNvCxnSpPr>
          <p:nvPr/>
        </p:nvCxnSpPr>
        <p:spPr>
          <a:xfrm>
            <a:off x="6318933" y="2290861"/>
            <a:ext cx="1646806" cy="0"/>
          </a:xfrm>
          <a:prstGeom prst="line">
            <a:avLst/>
          </a:prstGeom>
          <a:noFill/>
          <a:ln w="3175" cap="flat" cmpd="sng" algn="ctr">
            <a:solidFill>
              <a:srgbClr val="F39C12">
                <a:lumMod val="75000"/>
              </a:srgbClr>
            </a:solidFill>
            <a:prstDash val="solid"/>
            <a:headEnd type="oval" w="sm" len="sm"/>
            <a:tailEnd type="oval" w="sm" len="sm"/>
          </a:ln>
          <a:effectLst/>
        </p:spPr>
      </p:cxnSp>
      <p:sp>
        <p:nvSpPr>
          <p:cNvPr id="26" name="ZoneTexte 25">
            <a:extLst>
              <a:ext uri="{FF2B5EF4-FFF2-40B4-BE49-F238E27FC236}">
                <a16:creationId xmlns:a16="http://schemas.microsoft.com/office/drawing/2014/main" id="{37440A85-F1AB-4626-A235-4C762FCD9C60}"/>
              </a:ext>
            </a:extLst>
          </p:cNvPr>
          <p:cNvSpPr txBox="1"/>
          <p:nvPr/>
        </p:nvSpPr>
        <p:spPr>
          <a:xfrm>
            <a:off x="647488" y="5318661"/>
            <a:ext cx="178364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1400" dirty="0">
                <a:solidFill>
                  <a:schemeClr val="bg2">
                    <a:lumMod val="50000"/>
                  </a:schemeClr>
                </a:solidFill>
              </a:rPr>
              <a:t>Bilan de compétence</a:t>
            </a:r>
          </a:p>
          <a:p>
            <a:pPr algn="ctr"/>
            <a:r>
              <a:rPr lang="fr-BE" sz="1400" dirty="0">
                <a:solidFill>
                  <a:schemeClr val="bg2">
                    <a:lumMod val="50000"/>
                  </a:schemeClr>
                </a:solidFill>
              </a:rPr>
              <a:t>Confiance en soi</a:t>
            </a:r>
          </a:p>
          <a:p>
            <a:pPr algn="ctr"/>
            <a:r>
              <a:rPr lang="fr-BE" sz="1400" dirty="0">
                <a:solidFill>
                  <a:schemeClr val="bg2">
                    <a:lumMod val="50000"/>
                  </a:schemeClr>
                </a:solidFill>
              </a:rPr>
              <a:t>Relooking,…</a:t>
            </a:r>
          </a:p>
        </p:txBody>
      </p:sp>
      <p:sp>
        <p:nvSpPr>
          <p:cNvPr id="60" name="ZoneTexte 59">
            <a:extLst>
              <a:ext uri="{FF2B5EF4-FFF2-40B4-BE49-F238E27FC236}">
                <a16:creationId xmlns:a16="http://schemas.microsoft.com/office/drawing/2014/main" id="{6656DC05-803C-4779-948A-D08B1D992A30}"/>
              </a:ext>
            </a:extLst>
          </p:cNvPr>
          <p:cNvSpPr txBox="1"/>
          <p:nvPr/>
        </p:nvSpPr>
        <p:spPr>
          <a:xfrm>
            <a:off x="2463505" y="5316201"/>
            <a:ext cx="201363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1400" dirty="0">
                <a:solidFill>
                  <a:schemeClr val="bg2">
                    <a:lumMod val="50000"/>
                  </a:schemeClr>
                </a:solidFill>
              </a:rPr>
              <a:t>Non-verbal</a:t>
            </a:r>
          </a:p>
          <a:p>
            <a:pPr algn="ctr"/>
            <a:r>
              <a:rPr lang="fr-BE" sz="1400" dirty="0">
                <a:solidFill>
                  <a:schemeClr val="bg2">
                    <a:lumMod val="50000"/>
                  </a:schemeClr>
                </a:solidFill>
              </a:rPr>
              <a:t>Intelligence émotionnelle</a:t>
            </a:r>
          </a:p>
          <a:p>
            <a:pPr algn="ctr"/>
            <a:r>
              <a:rPr lang="fr-BE" sz="1400" dirty="0">
                <a:solidFill>
                  <a:schemeClr val="bg2">
                    <a:lumMod val="50000"/>
                  </a:schemeClr>
                </a:solidFill>
              </a:rPr>
              <a:t>Compétences relationnelles,…</a:t>
            </a:r>
          </a:p>
        </p:txBody>
      </p:sp>
      <p:sp>
        <p:nvSpPr>
          <p:cNvPr id="64" name="ZoneTexte 63">
            <a:extLst>
              <a:ext uri="{FF2B5EF4-FFF2-40B4-BE49-F238E27FC236}">
                <a16:creationId xmlns:a16="http://schemas.microsoft.com/office/drawing/2014/main" id="{77A2BE65-F4D0-450F-AA41-94457F1DA560}"/>
              </a:ext>
            </a:extLst>
          </p:cNvPr>
          <p:cNvSpPr txBox="1"/>
          <p:nvPr/>
        </p:nvSpPr>
        <p:spPr>
          <a:xfrm>
            <a:off x="4465392" y="5274210"/>
            <a:ext cx="191760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1400" dirty="0">
                <a:solidFill>
                  <a:schemeClr val="bg2">
                    <a:lumMod val="50000"/>
                  </a:schemeClr>
                </a:solidFill>
              </a:rPr>
              <a:t>Visite d’entreprises</a:t>
            </a:r>
          </a:p>
          <a:p>
            <a:pPr algn="ctr"/>
            <a:r>
              <a:rPr lang="fr-BE" sz="1400" dirty="0">
                <a:solidFill>
                  <a:schemeClr val="bg2">
                    <a:lumMod val="50000"/>
                  </a:schemeClr>
                </a:solidFill>
              </a:rPr>
              <a:t>Centre de compétences</a:t>
            </a:r>
          </a:p>
          <a:p>
            <a:pPr algn="ctr"/>
            <a:r>
              <a:rPr lang="fr-BE" sz="1400" dirty="0">
                <a:solidFill>
                  <a:schemeClr val="bg2">
                    <a:lumMod val="50000"/>
                  </a:schemeClr>
                </a:solidFill>
              </a:rPr>
              <a:t>Centre de formation,…</a:t>
            </a:r>
          </a:p>
        </p:txBody>
      </p:sp>
      <p:sp>
        <p:nvSpPr>
          <p:cNvPr id="71" name="ZoneTexte 70">
            <a:extLst>
              <a:ext uri="{FF2B5EF4-FFF2-40B4-BE49-F238E27FC236}">
                <a16:creationId xmlns:a16="http://schemas.microsoft.com/office/drawing/2014/main" id="{87A95B8D-47D2-4779-8545-20BBF91E701D}"/>
              </a:ext>
            </a:extLst>
          </p:cNvPr>
          <p:cNvSpPr txBox="1"/>
          <p:nvPr/>
        </p:nvSpPr>
        <p:spPr>
          <a:xfrm>
            <a:off x="6245831" y="5309239"/>
            <a:ext cx="210060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1400" dirty="0">
                <a:solidFill>
                  <a:schemeClr val="bg2">
                    <a:lumMod val="50000"/>
                  </a:schemeClr>
                </a:solidFill>
              </a:rPr>
              <a:t>CV et lettre motivation</a:t>
            </a:r>
          </a:p>
          <a:p>
            <a:pPr algn="ctr"/>
            <a:r>
              <a:rPr lang="fr-BE" sz="1400" dirty="0">
                <a:solidFill>
                  <a:schemeClr val="bg2">
                    <a:lumMod val="50000"/>
                  </a:schemeClr>
                </a:solidFill>
              </a:rPr>
              <a:t>Tests psychotechniques</a:t>
            </a:r>
          </a:p>
          <a:p>
            <a:pPr algn="ctr"/>
            <a:r>
              <a:rPr lang="fr-BE" sz="1400" dirty="0">
                <a:solidFill>
                  <a:schemeClr val="bg2">
                    <a:lumMod val="50000"/>
                  </a:schemeClr>
                </a:solidFill>
              </a:rPr>
              <a:t>Canaux de recrutements,…</a:t>
            </a:r>
          </a:p>
        </p:txBody>
      </p:sp>
      <p:sp>
        <p:nvSpPr>
          <p:cNvPr id="72" name="ZoneTexte 71">
            <a:extLst>
              <a:ext uri="{FF2B5EF4-FFF2-40B4-BE49-F238E27FC236}">
                <a16:creationId xmlns:a16="http://schemas.microsoft.com/office/drawing/2014/main" id="{0153DDC2-C226-4BC8-B84C-2E3A615CD957}"/>
              </a:ext>
            </a:extLst>
          </p:cNvPr>
          <p:cNvSpPr txBox="1"/>
          <p:nvPr/>
        </p:nvSpPr>
        <p:spPr>
          <a:xfrm>
            <a:off x="8120119" y="5311996"/>
            <a:ext cx="178364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1400" dirty="0">
                <a:solidFill>
                  <a:schemeClr val="bg2">
                    <a:lumMod val="50000"/>
                  </a:schemeClr>
                </a:solidFill>
              </a:rPr>
              <a:t>Discrimination</a:t>
            </a:r>
          </a:p>
          <a:p>
            <a:pPr algn="ctr"/>
            <a:r>
              <a:rPr lang="fr-BE" sz="1400" dirty="0">
                <a:solidFill>
                  <a:schemeClr val="bg2">
                    <a:lumMod val="50000"/>
                  </a:schemeClr>
                </a:solidFill>
              </a:rPr>
              <a:t>Contrats de travail</a:t>
            </a:r>
          </a:p>
          <a:p>
            <a:pPr algn="ctr"/>
            <a:r>
              <a:rPr lang="fr-BE" sz="1400" dirty="0">
                <a:solidFill>
                  <a:schemeClr val="bg2">
                    <a:lumMod val="50000"/>
                  </a:schemeClr>
                </a:solidFill>
              </a:rPr>
              <a:t>Sécurité sociale,…</a:t>
            </a:r>
          </a:p>
        </p:txBody>
      </p:sp>
      <p:sp>
        <p:nvSpPr>
          <p:cNvPr id="73" name="ZoneTexte 72">
            <a:extLst>
              <a:ext uri="{FF2B5EF4-FFF2-40B4-BE49-F238E27FC236}">
                <a16:creationId xmlns:a16="http://schemas.microsoft.com/office/drawing/2014/main" id="{49E0C549-F973-4B3E-AB6B-4FCBF5E1DAD2}"/>
              </a:ext>
            </a:extLst>
          </p:cNvPr>
          <p:cNvSpPr txBox="1"/>
          <p:nvPr/>
        </p:nvSpPr>
        <p:spPr>
          <a:xfrm>
            <a:off x="9718507" y="5271661"/>
            <a:ext cx="181193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1400" dirty="0">
                <a:solidFill>
                  <a:schemeClr val="bg2">
                    <a:lumMod val="50000"/>
                  </a:schemeClr>
                </a:solidFill>
              </a:rPr>
              <a:t>Math/Français</a:t>
            </a:r>
          </a:p>
          <a:p>
            <a:pPr algn="ctr"/>
            <a:r>
              <a:rPr lang="fr-BE" sz="1400" dirty="0">
                <a:solidFill>
                  <a:schemeClr val="bg2">
                    <a:lumMod val="50000"/>
                  </a:schemeClr>
                </a:solidFill>
              </a:rPr>
              <a:t>Tests d’entrée</a:t>
            </a:r>
          </a:p>
          <a:p>
            <a:pPr algn="ctr"/>
            <a:r>
              <a:rPr lang="fr-BE" sz="1400" dirty="0">
                <a:solidFill>
                  <a:schemeClr val="bg2">
                    <a:lumMod val="50000"/>
                  </a:schemeClr>
                </a:solidFill>
              </a:rPr>
              <a:t>Informatique,… </a:t>
            </a:r>
          </a:p>
        </p:txBody>
      </p:sp>
    </p:spTree>
    <p:extLst>
      <p:ext uri="{BB962C8B-B14F-4D97-AF65-F5344CB8AC3E}">
        <p14:creationId xmlns:p14="http://schemas.microsoft.com/office/powerpoint/2010/main" val="23486211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" name="Group 70">
            <a:extLst>
              <a:ext uri="{FF2B5EF4-FFF2-40B4-BE49-F238E27FC236}">
                <a16:creationId xmlns:a16="http://schemas.microsoft.com/office/drawing/2014/main" id="{6BD642B1-E8A0-4B5B-8E4A-D8EF15A08E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72" name="Picture 71">
              <a:extLst>
                <a:ext uri="{FF2B5EF4-FFF2-40B4-BE49-F238E27FC236}">
                  <a16:creationId xmlns:a16="http://schemas.microsoft.com/office/drawing/2014/main" id="{241D71B9-BFD9-40DE-BC3B-E64BA28953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D2504B9E-D812-4C78-9981-5F48C1288A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74" name="Picture 73">
              <a:extLst>
                <a:ext uri="{FF2B5EF4-FFF2-40B4-BE49-F238E27FC236}">
                  <a16:creationId xmlns:a16="http://schemas.microsoft.com/office/drawing/2014/main" id="{2F886AB1-61BE-4427-BED7-571CF1EF1C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75" name="Picture 74">
              <a:extLst>
                <a:ext uri="{FF2B5EF4-FFF2-40B4-BE49-F238E27FC236}">
                  <a16:creationId xmlns:a16="http://schemas.microsoft.com/office/drawing/2014/main" id="{E912E8F6-1094-49C1-B7CD-CC46B33D6F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1870FE29-3AF7-4226-8303-7C1B0B8E1F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 useBgFill="1">
        <p:nvSpPr>
          <p:cNvPr id="79" name="Rectangle 78">
            <a:extLst>
              <a:ext uri="{FF2B5EF4-FFF2-40B4-BE49-F238E27FC236}">
                <a16:creationId xmlns:a16="http://schemas.microsoft.com/office/drawing/2014/main" id="{8B226A40-22CC-40E5-9EC4-5163536C62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1" name="Group 80">
            <a:extLst>
              <a:ext uri="{FF2B5EF4-FFF2-40B4-BE49-F238E27FC236}">
                <a16:creationId xmlns:a16="http://schemas.microsoft.com/office/drawing/2014/main" id="{6BB9B7D3-101C-4F55-A956-62DA4AAD40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786"/>
            <a:ext cx="12229962" cy="6856214"/>
            <a:chOff x="-15736" y="0"/>
            <a:chExt cx="12229962" cy="6856214"/>
          </a:xfrm>
        </p:grpSpPr>
        <p:pic>
          <p:nvPicPr>
            <p:cNvPr id="82" name="Picture 81">
              <a:extLst>
                <a:ext uri="{FF2B5EF4-FFF2-40B4-BE49-F238E27FC236}">
                  <a16:creationId xmlns:a16="http://schemas.microsoft.com/office/drawing/2014/main" id="{53BD5441-821C-4091-8DDD-A4A56A6FC8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83" name="Rectangle 82">
              <a:extLst>
                <a:ext uri="{FF2B5EF4-FFF2-40B4-BE49-F238E27FC236}">
                  <a16:creationId xmlns:a16="http://schemas.microsoft.com/office/drawing/2014/main" id="{AFC6E877-1BD2-4856-8FFD-250D27C158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84" name="Picture 83">
              <a:extLst>
                <a:ext uri="{FF2B5EF4-FFF2-40B4-BE49-F238E27FC236}">
                  <a16:creationId xmlns:a16="http://schemas.microsoft.com/office/drawing/2014/main" id="{F64C008A-2A32-4626-A83A-16A984F886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85" name="Picture 84">
              <a:extLst>
                <a:ext uri="{FF2B5EF4-FFF2-40B4-BE49-F238E27FC236}">
                  <a16:creationId xmlns:a16="http://schemas.microsoft.com/office/drawing/2014/main" id="{875D67EF-62E2-43F5-8005-7A7A319D05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re 1">
            <a:extLst>
              <a:ext uri="{FF2B5EF4-FFF2-40B4-BE49-F238E27FC236}">
                <a16:creationId xmlns:a16="http://schemas.microsoft.com/office/drawing/2014/main" id="{7F5C1392-62C7-4757-A26D-CDBF702D96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2619" y="4404852"/>
            <a:ext cx="9989677" cy="105474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kern="1200" cap="none" dirty="0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rPr>
              <a:t>Coup de boost, ça fonctionne !!!</a:t>
            </a:r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9D2CA3DB-2141-4DE2-9F8A-9E5561DDFD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11086" y="1092200"/>
            <a:ext cx="8962768" cy="3128346"/>
          </a:xfrm>
          <a:prstGeom prst="rect">
            <a:avLst/>
          </a:prstGeom>
          <a:solidFill>
            <a:schemeClr val="bg1"/>
          </a:solidFill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98" name="Picture 2" descr="Qu'est-ce que le Coaching réussite ? - CoachgrandiOse - Le partenaire de  votre réussite !">
            <a:extLst>
              <a:ext uri="{FF2B5EF4-FFF2-40B4-BE49-F238E27FC236}">
                <a16:creationId xmlns:a16="http://schemas.microsoft.com/office/drawing/2014/main" id="{F2038A51-0FFC-4A6F-A900-5FDB89B638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95819" y="1257341"/>
            <a:ext cx="4204740" cy="2798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 4" descr="fillet boost.png">
            <a:extLst>
              <a:ext uri="{FF2B5EF4-FFF2-40B4-BE49-F238E27FC236}">
                <a16:creationId xmlns:a16="http://schemas.microsoft.com/office/drawing/2014/main" id="{1E6CF618-2A43-4BAB-98A2-4F00765AB1C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09255" y="1257341"/>
            <a:ext cx="2970671" cy="2798064"/>
          </a:xfrm>
          <a:prstGeom prst="rect">
            <a:avLst/>
          </a:prstGeom>
        </p:spPr>
      </p:pic>
      <p:cxnSp>
        <p:nvCxnSpPr>
          <p:cNvPr id="89" name="Straight Connector 88">
            <a:extLst>
              <a:ext uri="{FF2B5EF4-FFF2-40B4-BE49-F238E27FC236}">
                <a16:creationId xmlns:a16="http://schemas.microsoft.com/office/drawing/2014/main" id="{1214B64F-D291-4308-B071-A2678ED782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164080" y="5518838"/>
            <a:ext cx="786384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3635402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que">
  <a:themeElements>
    <a:clrScheme name="Organique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que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que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ppt/theme/theme2.xml><?xml version="1.0" encoding="utf-8"?>
<a:theme xmlns:a="http://schemas.openxmlformats.org/drawingml/2006/main" name="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0A6E639C9678F49B9C1D6D04C262CD4" ma:contentTypeVersion="14" ma:contentTypeDescription="Crée un document." ma:contentTypeScope="" ma:versionID="f6ae353ba36901919e0f4bdc2d74cb05">
  <xsd:schema xmlns:xsd="http://www.w3.org/2001/XMLSchema" xmlns:xs="http://www.w3.org/2001/XMLSchema" xmlns:p="http://schemas.microsoft.com/office/2006/metadata/properties" xmlns:ns2="f39d958b-bd85-48ef-9460-5ae28b141bff" xmlns:ns3="3118a811-3b02-4e57-9eb1-4c2e227d917f" targetNamespace="http://schemas.microsoft.com/office/2006/metadata/properties" ma:root="true" ma:fieldsID="12a5fa61926fb639b7498c8e32ebc691" ns2:_="" ns3:_="">
    <xsd:import namespace="f39d958b-bd85-48ef-9460-5ae28b141bff"/>
    <xsd:import namespace="3118a811-3b02-4e57-9eb1-4c2e227d917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MediaServiceLocation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39d958b-bd85-48ef-9460-5ae28b141bf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7" nillable="true" ma:displayName="Length (seconds)" ma:internalName="MediaLengthInSeconds" ma:readOnly="true">
      <xsd:simpleType>
        <xsd:restriction base="dms:Unknown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0" nillable="true" ma:taxonomy="true" ma:internalName="lcf76f155ced4ddcb4097134ff3c332f" ma:taxonomyFieldName="MediaServiceImageTags" ma:displayName="Balises d’images" ma:readOnly="false" ma:fieldId="{5cf76f15-5ced-4ddc-b409-7134ff3c332f}" ma:taxonomyMulti="true" ma:sspId="3c061feb-94c6-4566-9c2a-bd3f58ed9c0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118a811-3b02-4e57-9eb1-4c2e227d917f" elementFormDefault="qualified">
    <xsd:import namespace="http://schemas.microsoft.com/office/2006/documentManagement/types"/>
    <xsd:import namespace="http://schemas.microsoft.com/office/infopath/2007/PartnerControls"/>
    <xsd:element name="TaxCatchAll" ma:index="21" nillable="true" ma:displayName="Taxonomy Catch All Column" ma:hidden="true" ma:list="{6f4426fd-043d-4346-986d-fec30deaa867}" ma:internalName="TaxCatchAll" ma:showField="CatchAllData" ma:web="3118a811-3b02-4e57-9eb1-4c2e227d917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f39d958b-bd85-48ef-9460-5ae28b141bff">
      <Terms xmlns="http://schemas.microsoft.com/office/infopath/2007/PartnerControls"/>
    </lcf76f155ced4ddcb4097134ff3c332f>
    <TaxCatchAll xmlns="3118a811-3b02-4e57-9eb1-4c2e227d917f" xsi:nil="true"/>
  </documentManagement>
</p:properties>
</file>

<file path=customXml/itemProps1.xml><?xml version="1.0" encoding="utf-8"?>
<ds:datastoreItem xmlns:ds="http://schemas.openxmlformats.org/officeDocument/2006/customXml" ds:itemID="{D872EE1A-B14E-4697-A243-0E0861C88AA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968EF6B-ECDA-4499-899E-7CD7CCF924B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39d958b-bd85-48ef-9460-5ae28b141bff"/>
    <ds:schemaRef ds:uri="3118a811-3b02-4e57-9eb1-4c2e227d917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9E4DA863-088E-4862-A48C-8B6042375953}">
  <ds:schemaRefs>
    <ds:schemaRef ds:uri="http://schemas.microsoft.com/office/2006/metadata/properties"/>
    <ds:schemaRef ds:uri="http://purl.org/dc/dcmitype/"/>
    <ds:schemaRef ds:uri="http://schemas.microsoft.com/office/2006/documentManagement/types"/>
    <ds:schemaRef ds:uri="http://purl.org/dc/elements/1.1/"/>
    <ds:schemaRef ds:uri="http://www.w3.org/XML/1998/namespace"/>
    <ds:schemaRef ds:uri="http://purl.org/dc/terms/"/>
    <ds:schemaRef ds:uri="http://schemas.openxmlformats.org/package/2006/metadata/core-properties"/>
    <ds:schemaRef ds:uri="http://schemas.microsoft.com/office/infopath/2007/PartnerControls"/>
    <ds:schemaRef ds:uri="3118a811-3b02-4e57-9eb1-4c2e227d917f"/>
    <ds:schemaRef ds:uri="f39d958b-bd85-48ef-9460-5ae28b141bff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0</TotalTime>
  <Words>682</Words>
  <Application>Microsoft Office PowerPoint</Application>
  <PresentationFormat>Grand écran</PresentationFormat>
  <Paragraphs>116</Paragraphs>
  <Slides>16</Slides>
  <Notes>4</Notes>
  <HiddenSlides>0</HiddenSlides>
  <MMClips>3</MMClips>
  <ScaleCrop>false</ScaleCrop>
  <HeadingPairs>
    <vt:vector size="6" baseType="variant">
      <vt:variant>
        <vt:lpstr>Polices utilisées</vt:lpstr>
      </vt:variant>
      <vt:variant>
        <vt:i4>8</vt:i4>
      </vt:variant>
      <vt:variant>
        <vt:lpstr>Thème</vt:lpstr>
      </vt:variant>
      <vt:variant>
        <vt:i4>2</vt:i4>
      </vt:variant>
      <vt:variant>
        <vt:lpstr>Titres des diapositives</vt:lpstr>
      </vt:variant>
      <vt:variant>
        <vt:i4>16</vt:i4>
      </vt:variant>
    </vt:vector>
  </HeadingPairs>
  <TitlesOfParts>
    <vt:vector size="26" baseType="lpstr">
      <vt:lpstr>ＭＳ Ｐゴシック</vt:lpstr>
      <vt:lpstr>Arial</vt:lpstr>
      <vt:lpstr>Calibri</vt:lpstr>
      <vt:lpstr>Courier New</vt:lpstr>
      <vt:lpstr>Garamond</vt:lpstr>
      <vt:lpstr>Gill Sans MT</vt:lpstr>
      <vt:lpstr>Open Sans</vt:lpstr>
      <vt:lpstr>Symbol</vt:lpstr>
      <vt:lpstr>Organique</vt:lpstr>
      <vt:lpstr>Gallery</vt:lpstr>
      <vt:lpstr>   Coup de Boost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Coup de boost, ça fonctionne !!!</vt:lpstr>
      <vt:lpstr>Présentation PowerPoint</vt:lpstr>
      <vt:lpstr>Présentation PowerPoint</vt:lpstr>
      <vt:lpstr>Histoires vraies...</vt:lpstr>
      <vt:lpstr>Présentation PowerPoint</vt:lpstr>
      <vt:lpstr>   Coup de boost La Louvière Rue du Chemin de Fer, 37 7100 La Louvière (en face de la gare de La louvière-Centre) lalouviere@coupdeboost.be  0460/24.24.17   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Entrée du Projet   Phase 1 &gt; 1 mois &gt; Reboost collectif   Phase 2 &gt; 3 à 6 mois &gt; construction du projet professionnel et recherche emploi   Phase 3 &gt; 3mois  &gt; Accompagnement à la demande</dc:title>
  <dc:creator>THIOUX Antoine</dc:creator>
  <cp:lastModifiedBy>Clara Mattucci</cp:lastModifiedBy>
  <cp:revision>1136</cp:revision>
  <cp:lastPrinted>2020-02-17T14:51:14Z</cp:lastPrinted>
  <dcterms:created xsi:type="dcterms:W3CDTF">2016-06-03T07:42:10Z</dcterms:created>
  <dcterms:modified xsi:type="dcterms:W3CDTF">2023-04-05T12:54:55Z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0x01010090A6E639C9678F49B9C1D6D04C262CD4</vt:lpwstr>
  </property>
  <property fmtid="{D5CDD505-2E9C-101B-9397-08002B2CF9AE}" pid="3" name="Order">
    <vt:r8>100</vt:r8>
  </property>
  <property fmtid="{D5CDD505-2E9C-101B-9397-08002B2CF9AE}" pid="4" name="MediaServiceImageTags">
    <vt:lpwstr/>
  </property>
</Properties>
</file>